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notesSlides/notesSlide4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notesSlides/notesSlide5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6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notesSlides/notesSlide7.xml" ContentType="application/vnd.openxmlformats-officedocument.presentationml.notesSlide+xml"/>
  <Override PartName="/ppt/ink/ink12.xml" ContentType="application/inkml+xml"/>
  <Override PartName="/ppt/notesSlides/notesSlide8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notesSlides/notesSlide9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notesSlides/notesSlide10.xml" ContentType="application/vnd.openxmlformats-officedocument.presentationml.notesSlide+xml"/>
  <Override PartName="/ppt/ink/ink17.xml" ContentType="application/inkml+xml"/>
  <Override PartName="/ppt/ink/ink18.xml" ContentType="application/inkml+xml"/>
  <Override PartName="/ppt/notesSlides/notesSlide11.xml" ContentType="application/vnd.openxmlformats-officedocument.presentationml.notesSlide+xml"/>
  <Override PartName="/ppt/ink/ink19.xml" ContentType="application/inkml+xml"/>
  <Override PartName="/ppt/ink/ink20.xml" ContentType="application/inkml+xml"/>
  <Override PartName="/ppt/notesSlides/notesSlide12.xml" ContentType="application/vnd.openxmlformats-officedocument.presentationml.notesSlide+xml"/>
  <Override PartName="/ppt/ink/ink21.xml" ContentType="application/inkml+xml"/>
  <Override PartName="/ppt/ink/ink22.xml" ContentType="application/inkml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621" r:id="rId2"/>
    <p:sldId id="622" r:id="rId3"/>
    <p:sldId id="623" r:id="rId4"/>
    <p:sldId id="624" r:id="rId5"/>
    <p:sldId id="625" r:id="rId6"/>
    <p:sldId id="626" r:id="rId7"/>
    <p:sldId id="627" r:id="rId8"/>
    <p:sldId id="628" r:id="rId9"/>
    <p:sldId id="629" r:id="rId10"/>
    <p:sldId id="630" r:id="rId11"/>
    <p:sldId id="631" r:id="rId12"/>
    <p:sldId id="632" r:id="rId13"/>
    <p:sldId id="681" r:id="rId14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6"/>
      <p:bold r:id="rId17"/>
      <p:italic r:id="rId18"/>
      <p:boldItalic r:id="rId19"/>
    </p:embeddedFont>
    <p:embeddedFont>
      <p:font typeface="Oswald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2T15:18:44.99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2758 2361 56 0,'0'0'179'0,"-4"-4"-15"0,4 4-9 0,-3-4 0 16,2 4-1-16,1 0-12 0,-3-5-15 0,3 5-9 15,-4-3-9-15,1 2-12 0,3 1-10 0,-7-2-11 16,4 1-5-16,3 1-7 0,-10-1-4 0,6 1-5 0,-4 1-3 15,0-1-8-15,0 1-1 0,-1 1 0 0,-1 1-7 16,1-2-2-16,0 4-1 0,-4-2-4 16,-1 3 4-16,-1 1-3 0,1-1 10 0,-3 4 2 0,3-4-6 15,-5 3 1-15,4 0 8 0,-1 3 3 16,0-1-7-16,3-2-3 0,2 3-4 0,-4 0 0 0,3-1-6 16,1 0-3-16,-3 4-2 0,2-1 2 0,-2 1 0 15,6-4-4-15,-2 5-2 0,3-2 1 0,-1-1 2 16,3 1 1-16,0-1 5 0,-1 0-6 0,3 2 4 15,1 1-5-15,2-2-3 0,-2 1 2 0,2-1-2 16,3 0 0-16,1-2-4 0,2 7 6 0,2-6 0 16,-1 1 5-16,10 2 4 0,-6-5 2 0,5 3-4 15,4-1 0-15,-2-4-3 0,4-2 3 0,0 0-8 0,1-2 3 16,0 0-2-16,-2-3-4 0,0-1 1 16,-5-1-2-16,1 0-2 0,-1-1-4 0,4-1 1 15,-6 1 1-15,0-1-2 0,-4-3-8 0,-1 4 12 16,0-2 1-16,0 2 9 0,-5-1 6 0,0 0-1 15,1 0-15-15,-1 0 13 16,-4 2 0-16,4-2-3 0,-4 2-5 0,4-3-3 0,-2 0-9 16,-2 3-10-16,1-6-16 0,-1 3-24 0,0 3-33 15,0 0-40-15,-1-6-49 0,1 6-66 0,0-6-273 16,-2 3-545-16,2-2 242 0</inkml:trace>
  <inkml:trace contextRef="#ctx0" brushRef="#br0" timeOffset="880.6305">3074 2415 205 0,'1'-3'196'16,"-1"3"-15"-16,0-4-13 0,0 4-12 0,3-2-10 0,-3 2-12 16,0-4-11-16,0 4-10 0,0 0-12 0,0 0-11 15,0 0-11-15,0 0-9 0,0-3-4 0,0 3-8 16,0 0-10-16,0 0-6 0,0 0 0 0,0 0-9 16,0 0-2-16,0 0-5 15,0 0 3-15,0 0-6 0,0 0 1 0,1 12-3 0,-2-7-5 16,1 0 5-16,-1 3-3 0,-2-1-2 0,1 7-2 0,1-1 5 15,-1 2-5-15,-3 2 3 0,2 2-4 16,-1 1-1-16,-2 0-2 0,-1-1-2 0,1 0 2 16,5 1 3-16,-4 0-3 0,0-1 1 0,1-5-6 0,1 0 3 15,0 6 2-15,1-6-3 16,0 1 2-16,0-2 2 0,0 1-3 0,0 0-1 0,1 0-2 16,0-3 0-16,2-2 1 0,0 0-1 0,-1-2-1 15,1 0 4-15,1 1-2 0,0-3 4 0,-2 2-3 0,1-1 2 16,-1-2 6-16,1-1 6 0,-1 0 9 0,1-2-8 15,-1-1 0-15,0 0 6 0,3 5-2 16,0-4 1-16,-3-1-2 0,3 2 0 16,-3-2-1-16,0 0-1 0,13-3-2 0,-8 2-1 15,4-1-3-15,-1-2-2 0,4-1 1 0,-1-2-3 16,2 1-1-16,-2-1-4 0,-1 3 3 0,3-2-4 16,-5 1 2-16,5 1 0 0,-5-1 0 0,0 1 0 0,0 0 1 15,-5 3 9-15,2-2 5 0,-2 2 4 0,1-3 6 16,-2 4 0-16,-2 0 0 0,5-1-3 0,-5 1 1 15,0 0-3-15,3-2-6 0,-3 2-2 0,0 0-4 16,0 0 3-16,0 0-7 0,3-1-2 0,-3 1-1 0,0 0-9 16,0 0-9-16,0 0-18 0,0 0-23 0,0 0-25 15,0 0-22-15,0 0-37 16,0 0-36-16,0 0-41 0,0 0-38 0,0 0-153 16,0 0-432-16,0 0 192 0</inkml:trace>
  <inkml:trace contextRef="#ctx0" brushRef="#br0" timeOffset="1683.4941">3423 2489 176 0,'3'-3'267'0,"-3"2"-26"0,0 1-18 0,2-3-30 15,-2 3-15-15,0 0-22 0,0 0-10 0,0 0-17 16,0 0-14-16,2 10-10 0,-2-4-11 0,0 1-8 16,-1 2-10-16,0 3-6 0,0 2-8 15,0 0-5-15,1 5-5 0,-3-5-6 0,2 6-2 16,1-6-5-16,0 6-3 0,-2 0-3 0,1 1-4 16,-2-2-6-16,0 1 2 0,2-7-2 0,-1 7-2 15,1-2-6-15,1-3 1 0,-3-1-2 0,2-2 1 16,-2 0-4-16,0-1 2 0,3-4-2 0,-3 0-1 0,3-2-1 15,-3-2 0-15,2 2-1 0,1-1 4 0,0-4-2 16,0 5 1-16,0-3 14 0,0-2 18 16,0 0-8-16,0 0-2 0,0 0 2 0,0 0-4 15,-7-11-3-15,7 6 11 0,0-3-8 0,-2-3-5 16,1-3-11-16,1 1 4 0,-1-5-5 0,2-4-2 16,-1 2 1-16,1 0-4 0,1-3-10 0,-2 2-3 15,3-2-4-15,0 3-2 0,1-5-7 0,0 3 2 16,0-1 2-16,2 1-2 0,1 2-5 0,0 2 4 15,3 1 0-15,-3 4 1 0,4-3 0 0,-2 5 1 16,2 0-2-16,-1 2 4 0,1 0 0 0,0 1 2 16,0 0 0-16,-2 4 1 0,1 1-1 0,0-3-4 15,-2 5 8-15,2 0-3 0,-3-1-2 0,3 4 3 16,-3-1 0-16,0 3 2 0,0-1-4 0,0 3-1 16,-1 1 0-16,1 2-1 0,-2 1 0 0,-2 3 2 15,0 1-6-15,-3-1-8 0,-3 1-9 0,-1 6-3 0,0-1-10 16,-1-6-5-16,-3 3 3 0,-1-2 4 15,1-3 7-15,1-1 0 0,-4-1 4 0,1 0 3 16,0 0 3-16,-3 0 3 0,2-2 1 0,0 0 4 0,0-3 3 16,2 1 2-16,1-1 3 0,1-1 1 0,0 1 3 15,1 0 1-15,2-3 4 16,-1 1 4-16,1-2 7 0,1 0 5 0,3 0 0 16,-5 2-1-16,5-2 0 0,0 0-1 0,0 4 1 0,0-4-4 15,0 0 1-15,7 3 2 0,-4-2-2 0,5 0-1 16,2 1-1-16,-2 2-1 0,2-1 7 0,10 6-9 15,-9-3 0-15,2 3 2 0,1-2 1 0,3 3 2 16,-4-1-3-16,-2 1 7 0,4 4 1 0,1 3 4 16,-5-2-2-16,3 1-3 0,-5-4 4 0,-1-1-3 15,-5 0 2-15,4 1-1 0,0-2 1 0,-4-1-4 16,1-1 0-16,-3 0-1 0,2-2-1 0,-1 0-2 16,-1-1 1-16,0-1-2 0,1-1 0 0,-2 0 0 0,3 0 6 15,-3-3-9-15,3 3-9 0,-3-3-22 16,0 0-31-16,0 0-40 0,0 0-43 0,0 0-50 15,4-9-195-15,-4 2-417 0,-2 1 186 0</inkml:trace>
  <inkml:trace contextRef="#ctx0" brushRef="#br0" timeOffset="2234.9059">4078 2457 176 0,'-3'-3'217'15,"0"0"-10"-15,-1 2-16 0,0-2-20 16,-2 3-12-16,6 0-17 0,-4-2-13 0,4 2-15 0,-10 0-6 0,7 0-13 16,-4 2-11-16,0 2-7 0,0 2-7 0,-3 3 29 15,0 1-6-15,-1 1-10 0,1 4 1 0,-1 1-8 16,-2 2-2-16,2 0-3 0,0 1 5 0,2 0-4 16,-2 0-2-16,1 1-7 0,3-1-7 0,0 2-2 15,0-1-6-15,0 1-3 0,4-3-7 0,-1 2-3 16,1 1-2-16,3-4 2 0,-3-2-7 15,3 1 0-15,3-3-6 0,0 0-5 0,1-1 4 16,3-2-7-16,0 1-14 0,3-2-22 0,4-1-15 16,-1-4-18-16,2 0-30 0,2 0-48 0,3-4-44 15,1-4-44-15,-4 2-204 0,-2-2-459 0,5-3 204 16</inkml:trace>
  <inkml:trace contextRef="#ctx0" brushRef="#br0" timeOffset="2759.9793">4335 2531 127 0,'0'-5'309'0,"0"1"-19"0,0 2-20 16,0 2-25-16,1-4-21 0,-1 4-29 0,0 0-19 16,0 0-20-16,0 0-17 0,0 0-10 0,0 0-13 15,0 0-14-15,-5 13-7 0,5-6-13 0,-2 3-9 16,1 0-1-16,-3 4-10 0,4-1-7 0,0 3-2 0,-1-2-13 15,-1 8 2-15,-2-4-5 0,3-2-3 0,-1-3-5 16,2 2-5-16,-1 4 4 0,-2-3-3 0,6-2-3 16,-9-2-2-16,6 2-4 0,-1-1-1 15,0-1 2-15,-1-3-6 0,-1-2 5 0,2-1-3 16,-1 0-2-16,2-2-3 0,-2 2 2 0,0-5 0 16,2-1 3-16,-1 6-5 0,1-6 4 0,0 0-6 15,-2 3 2-15,2-3-1 0,-5 1 1 0,5-1-5 0,0 0 5 16,0 0-4-16,-11-5-2 0,8 3-3 0,3 2 2 15,-6-3 0-15,2 0 4 0,0 2 0 16,4 1-4-16,-5-4 1 0,1 2 1 0,1-1-4 16,3 3 1-16,-5-2 0 0,5 2-1 0,0 0 2 15,-6-2-4-15,6 2 1 0,0 0-1 0,-4-2 1 16,4 2-1-16,0 0-1 0,0 0 0 0,-7 0 3 0,7 0-1 16,0 0 1-16,0 0-3 0,0 0 6 15,0 0-4-15,0 0-2 0,0 0-2 0,0 0 9 16,0 0-9-16,-6-1 5 0,6 1 0 0,0 0-1 0,0 0 0 15,0 0 4-15,0 0-7 0,24-1 5 16,-17-1 1-16,0 1 2 0,3-1-5 0,-1 0 3 0,0 1 0 16,0-1-5-16,1 2 0 15,-2-2-3-15,1 2-9 0,-1-2-7 0,-1 1-13 0,0 1-16 16,-7 0-20-16,10 0-12 0,-10 0-43 0,0 0-44 16,11-1-43-16,-7 0-226 0,-4 1-475 0,6-3 210 15</inkml:trace>
  <inkml:trace contextRef="#ctx0" brushRef="#br0" timeOffset="3082.5435">4355 2494 8 0,'0'0'199'0,"0"0"-12"0,0 0-13 16,0 0-7-16,0 0-21 0,0 0-20 0,0 0-12 16,0 0-17-16,0 0-8 0,0 0-7 0,0 0-8 0,0 0-11 15,0 0-5-15,0 0-3 0,0 0-9 0,0 0-2 16,0 0 0-16,0 11-8 0,-3-7-4 0,3 0-7 15,-1 2-22-15,-2 0-19 0,0 1-44 0,1-1-43 16,0 1-50-16,-3 1-104 0,0-1-277 0,1-1 123 16</inkml:trace>
  <inkml:trace contextRef="#ctx0" brushRef="#br0" timeOffset="3432.5044">4535 2429 30 0,'2'-2'282'0,"-2"2"-16"0,1-4-14 15,-1 4-21-15,0 0-20 0,0 0-22 0,3-1-23 16,-3 1-15-16,0 0-16 0,0 0-11 0,0 0-11 15,0 0-11-15,7 6-7 0,-4-3-10 0,1 0 0 16,2 3 1-16,-2 1-7 0,3 0-11 0,0 3-4 16,2 2-9-16,-1 1-5 0,0 0-5 0,3 6-5 15,0 0-2-15,-1 1-1 0,0 2-5 0,-1 0-1 0,-2 1-3 16,-3-1-3-16,-1 1-2 0,0-3-11 0,-6 2-7 16,-2 1-14-16,-3-2-22 0,-2 2-24 0,-4 1-29 15,-3-4-39-15,0-3-49 0,-4 0-60 0,-1 0-190 16,-2-2-457-16,0 0 203 0</inkml:trace>
  <inkml:trace contextRef="#ctx0" brushRef="#br0" timeOffset="5466.1889">5155 2510 186 0,'0'0'213'0,"-3"-3"-13"0,-1 3-18 0,4 0-15 16,-7-2-19-16,2 2-9 0,5 0-16 0,-8 2-13 15,4-2-9-15,-1 1-9 0,1 1-10 0,0 0-4 16,1 0-10-16,-2 2-3 0,3-1-7 15,-1 1-1-15,-1 2 6 0,-1 0-10 0,0 2-2 16,1 0-7-16,0-1 0 0,-4 2-6 0,5 0 2 0,-1-1-7 16,-2 4 2-16,2 0-2 0,0-1 1 0,-2 3-4 15,3-2-4-15,-1 1-2 0,1 1-2 0,0-1 2 16,2-1-7-16,-2 1 4 0,3-4-5 0,1 2 1 16,1 0-1-16,2-2-5 0,-1-1 4 0,3-2-4 15,1 0 3-15,1-2 0 16,1 1-2-16,1-3-5 0,4-2 3 0,0-2 0 0,2-1-4 15,4-3-1-15,-5 3-6 0,1-4 3 0,-5 0 1 0,2-1 0 16,-3-1-1-16,1-1-2 0,-2 0 3 0,-2-1 0 16,-3 0 9-16,1 0 7 0,-3-2 2 15,-2 2-3-15,-1-2 2 0,-2 1 6 0,-1-1-1 0,-2 0-4 16,2 1 12-16,-5 0-2 0,2 2 19 0,0-1-8 16,-1 0-5-16,-1 1-6 0,3 3 0 0,1 1 0 0,2-1 0 15,-1 2-6-15,1 1 0 16,1-2-5-16,0 2 3 0,0 1-6 0,1-1-1 15,-1 2-4-15,2 2-7 0,2-4 5 0,1 1-2 16,1 1-3-16,3 0-2 0,1 2-2 0,2 0 1 16,5-1 3-16,-1 2-1 0,0 1-4 0,1 1 7 15,1 2-7-15,-1-1 0 0,-2 2-1 16,6 3-1-16,-4-1 6 0,-3 2-7 0,1 0 0 0,-2 1-3 0,-2 2-3 16,2 2 3-16,-4-2-2 0,0 4 3 0,-4-3-6 15,0 1-4-15,-2-1-1 16,-2 6-1-16,1-6 1 0,-3-1 0 0,1-3-2 0,0 3 3 15,-1-3-1-15,0 0 4 0,2-5-2 16,-1 2 1-16,1-3 5 0,-2 1 1 0,3-2 1 0,-3-1 3 16,3 0 2-16,0-2-1 0,0 0 4 0,0 0-4 15,-7-9 6-15,7 1 4 0,-1 0-1 0,2-2 4 16,-1-3-1-16,3 0-1 0,3-6-2 0,1 2 10 0,1 0-11 16,0-3-1-16,2 3-1 0,2 3-1 0,0-2 0 15,4 0-1-15,2 3-2 0,-3-2-6 16,4 4 1-16,1 0-6 0,-2 1-12 0,-4 4-15 15,0-1-20-15,0 5-22 0,-1 0-24 0,-3 3-16 0,-2 0-29 16,1 2-37-16,-2 2-48 0,-3 1-164 0,-3 2-430 16,2 1 190-16</inkml:trace>
  <inkml:trace contextRef="#ctx0" brushRef="#br0" timeOffset="6212.5227">5990 2413 30 0,'0'0'271'0,"0"-4"-13"0,0 4-19 0,0-3-18 16,0 3-21-16,0 0-17 0,0 0-20 0,0 0-14 15,0-3-20-15,0 3-14 0,0 0-12 0,0 0-12 16,0 0-9-16,0 0-6 16,0 0-7-16,3 8-8 0,-6-3-7 0,3 1-5 15,0 4-3-15,0 2-3 0,-3 1-4 0,2 2-7 0,1 5-1 16,-1 0-3-16,-1 0 0 0,-2 2-8 0,1 0 2 16,-1-1-2-16,0 2-1 0,-1 2-2 0,3-3-2 15,-4 0 1-15,2-2-3 0,-2-4 0 16,0 5-13-16,4-8-15 0,-1 0-20 0,1-2-24 0,1 0-18 15,-2 1-18-15,3-5-24 0,-3 0-22 0,3-1-7 16,0-3-14-16,0 2-8 0,0-5 3 0,0 5 2 16,0-5-101-16,-1 3-287 0,1-3 127 0</inkml:trace>
  <inkml:trace contextRef="#ctx0" brushRef="#br0" timeOffset="6486.876">5921 2846 717 0,'0'0'-27'16,"0"0"12"-16,0 0 14 0,-3 1 22 0,3-1-4 16,0 0 19-16,-7 1 10 0,7-1 13 0,0 0 10 0,-5 1 10 15,5-1 4-15,0 0 3 0,-6 3 0 16,6-3 2-16,0 0-2 0,-6 1 5 0,6-1 1 15,-2 1-2-15,2-1 2 0,0 0-2 0,0 0-4 16,0 0-4-16,-3 2-3 0,3-2-8 0,0 0-3 16,0 0-5-16,0 0-5 0,0 0-4 15,10 1-2-15,-6 0-6 0,4-1-1 0,2-1-9 0,3 0 1 16,1-1-5-16,1-2-3 0,2 2-3 0,7-2 4 16,-4 1 1-16,-5-2-14 0,1 1 1 15,-2-2-4-15,-3 5 1 0,-1-2-4 0,0 1-3 16,-3 1 4-16,-1-1 6 0,-1 2 9 0,-5 0 4 15,7-2 4-15,-4-1-3 0,-3 3 4 0,0 0-2 16,0 0-6-16,0 0-5 0,0 0 1 0,0 0-8 0,0 0-1 16,0 0-15-16,0 0-31 0,0 0-37 0,0 0-45 15,0 0-52-15,0 0-56 0,0 0-217 0,0 0-474 16,0 0 210-16</inkml:trace>
  <inkml:trace contextRef="#ctx0" brushRef="#br0" timeOffset="7191.4596">6328 2483 226 0,'0'-2'283'0,"0"2"-25"0,0 0-26 16,0-5-26-16,0 5-22 0,0 0-19 0,0 0-16 15,0 0-14-15,3 9-12 0,-3-2-8 0,1 1-13 0,1 1-11 16,-2 4-6-16,4 2-8 15,-3 4-9-15,2-5-8 0,-3 5-4 16,0-1-6-16,2 0-2 0,-2-2-5 0,0-1-4 0,-2 0-6 16,2-1-2-16,-1-1-5 0,-1 0 0 0,2 1-2 15,-1-5-1-15,-2 0-5 0,3-2 1 0,0 0-1 16,0-2-5-16,-1 1 6 0,-1-2-8 0,2-2-1 16,0-2 2-16,-4 4 1 0,4-4 4 0,0 5-6 15,0-5 4-15,0 0-4 0,0 0 0 0,0 0 1 16,0 0-2-16,0 0-4 0,0 0 2 0,0 0-5 15,-7-12 3-15,7 6-1 0,0 1-2 0,-3 0 4 0,2-1-1 16,-1 1-5-16,1-2 3 0,1 0-1 0,-3 0-1 16,0-3-1-16,3 0 1 0,3-2-1 0,-3-4-2 15,4 2 9-15,-1-4-9 0,0-1 1 16,4 2-4-16,0-4-1 0,-3 7-3 0,3-5 2 16,3 0-1-16,0 3-4 0,0 5 0 0,-3-2 3 15,3 1-4-15,0 3-4 0,0-1 4 0,2 1-2 0,-1 2-2 0,2 4 4 16,-3-1 1-16,-2-1 1 15,2 3-3-15,0 0 2 0,0 2 2 0,-1 0 3 16,-1 2-4-16,1 1 2 0,-2 1-2 0,0 3 5 16,-1-1 3-16,0 4-4 0,-2-2-6 15,-1 4 2-15,-1 0 0 0,-4 1 1 0,2-1 2 0,-5 0 4 16,1 0-3-16,-4 0 0 0,1-1 1 16,-1 0 2-16,-3-1-2 0,-1 0 1 0,-2-3-1 0,3 2 2 15,-2-2 1-15,-1-3 1 0,1 3 1 0,2-4-1 16,3 0-1-16,-1-1 5 0,2 1-3 0,2-1 2 15,0-2 2-15,1 2-1 0,-1-2 3 16,5 0 2-16,-5 1-4 0,3 1 0 0,2-2-1 0,-5 1 1 16,5-1-2-16,0 0-1 0,0 0 6 15,0 0-6-15,0 0-2 0,7 7 1 0,-4-5-2 0,4 3 4 16,0 0-1-16,2 0-1 0,3 3-1 0,1 1 5 16,4 4-3-16,-1 0 0 0,0-1 0 0,1 0-1 15,-5-1 3-15,6 4-2 0,-3 1 9 0,1-2-10 16,-1 1-5-16,-5-3-19 0,0-1-20 0,-1-1-21 15,0 1-41-15,-4-3-38 0,0-1-49 0,0 0-207 16,0-1-432-16,-4-1 191 0</inkml:trace>
  <inkml:trace contextRef="#ctx0" brushRef="#br0" timeOffset="7677.858">6957 2450 80 0,'0'0'274'0,"-1"-5"-19"0,-2 4-13 15,3 1-21-15,-4-3-22 0,0 2-15 0,1 1-18 16,3 0-21-16,-9 2-11 0,2 1-13 0,-4 5-1 15,1 0-13-15,0 2-7 0,1 2-5 0,-3 5-7 16,0 1-10-16,2-1-6 0,0 2 1 0,3-1-1 16,0 2-6-16,-1 1-7 0,2 2-6 0,0-3-5 15,2 2 1-15,-2 0-6 0,3 1-2 0,2-1-6 16,-1-2 0-16,2 2-4 0,2-2-1 0,1-5-3 16,1-1-4-16,3 4-3 0,3-2-12 0,0-3-12 15,1-2-17-15,2-5-31 0,2 1-21 0,6-2-39 0,0 0-32 16,0-2-40-16,1-4-39 0,0-4-208 15,0 3-466-15,1-6 207 0</inkml:trace>
  <inkml:trace contextRef="#ctx0" brushRef="#br0" timeOffset="8128.8603">7280 2500 259 0,'0'-8'291'0,"0"4"-5"0,0 1-19 16,1-1-24-16,-2 1-13 0,1 3-34 0,0-4-20 15,0 4-21-15,0 0-17 16,0 0-14-16,0 0-11 0,0 0-12 0,0 0-7 16,-1 16-9-16,1-7-8 0,1 3-9 0,-2 0-10 0,-1 2-4 15,1 2-5-15,1-2-2 0,-3 5-7 0,3-5-6 16,0 1 0-16,0 5-4 0,0-5-2 0,-1 0 0 16,2-1-8-16,-2 1 0 0,-1 0-3 0,2-1 2 15,-3-3-1-15,2-1-2 0,-1-1 0 0,-1 0-9 16,1 0 3-16,0-2-1 0,-1 0-3 0,2-4 1 15,-1 3 0-15,1-2 0 0,1-4-2 0,-2 3-9 0,2-3-12 16,-6 2-7-16,6-2 2 0,-8 0 1 0,8 0-1 16,-10-4 4-16,3-1 3 0,-1 2 0 15,1 0 0-15,1 2 4 0,-1-1 0 0,3 0 5 16,-2-2-2-16,0 3 3 0,2-2-2 0,4 3 4 16,-7-1-2-16,4-1 4 0,3 2 0 0,-4-1-2 15,4 1-1-15,-3-1 0 0,3 1-2 0,0 0-2 0,0 0 3 16,0 0 0-16,0 0 2 0,0 0-1 0,0 0 2 15,0 0 2-15,0 0 1 0,14 6-1 16,-7-4 2-16,2-2-2 0,-1 3 3 0,2-3-5 16,1 0 3-16,-1 0-2 0,0 2-12 0,3-4-15 0,-3 2-17 15,0 0-27-15,-1 3-32 0,1-4-37 16,0-1-39-16,-2-3-57 0,-4 3-172 0,4-1-441 16,-6-2 195-16</inkml:trace>
  <inkml:trace contextRef="#ctx0" brushRef="#br0" timeOffset="8344.44">7280 2456 218 0,'0'0'224'0,"-3"-3"-27"16,3 3-17-16,0 0-25 0,0 0-10 0,0 0-18 0,0 0-14 15,0 0-14-15,-1 9-22 0,2-4-33 16,-1 2-34-16,0 2-34 0,2 0-27 0,-2-1-50 16,-2 2-34-16,1-1-78 0,1 0-231 0,0-1 102 0</inkml:trace>
  <inkml:trace contextRef="#ctx0" brushRef="#br0" timeOffset="8607.9112">7476 2394 264 0,'0'-3'289'0,"3"-1"-25"0,-2 1-14 0,2-1-12 0,0 0-34 0,1 2-21 16,2 1-17-16,-6 1-12 0,11 2-15 0,-1 1-18 15,0 5-2-15,2 2-17 0,1 6-7 0,0 4-4 16,-2 4-9-16,1 9-5 0,1 3-12 0,-6 2-4 15,-1 0-5-15,-1 1-5 0,-5 0-6 0,-1 0-1 16,-3 0 5-16,-3 3-22 0,-6-4-20 0,0-2-40 16,-2 0-37-16,-5-3-52 15,-1-1-64-15,6-9-74 0,-12 3-169 0,7-9-465 16,-2 0 206-16</inkml:trace>
  <inkml:trace contextRef="#ctx0" brushRef="#br0" timeOffset="10094.3864">8149 2329 107 0,'-3'-3'215'0,"3"-3"-12"0,-1 5-13 16,-2-2-21-16,3 0-12 0,-3 1-19 0,3 2-14 15,0-4-11-15,0 4-17 0,0 0-11 0,-1-3-2 16,1 3-12-16,0 0-14 0,0 0 3 0,0 0-11 16,0 0-4-16,-2 11-3 0,2-8-8 0,0-1 2 0,0 3-4 15,0 1-4-15,0-2 3 0,0 2-6 16,0-2-5-16,0 2 5 0,0 0-5 0,0-2-5 16,0 1-5-16,0-1 2 0,0 2 2 0,0-2-3 15,0 1 2-15,0-2-3 0,0 0-2 0,0 2 2 16,0-2 0-16,0-3-2 0,0 4 0 0,0-4-4 15,0 3-10-15,2-2-8 0,-2-1-10 16,0 0-21-16,0 0-32 0,0 0-15 0,0 0-34 0,0 0-34 16,0 0-18-16,0-9-100 0,-2 5-301 0,-2-1 133 15</inkml:trace>
  <inkml:trace contextRef="#ctx0" brushRef="#br0" timeOffset="10441.3547">8073 2338 29 0,'-1'-3'255'0,"1"3"-2"0,0-4-16 0,0 4-16 0,0 0-23 15,0 0-18-15,0-3-21 0,0 3-18 0,0 0-13 0,0 0-16 16,0 0-10-16,-2 9-9 0,2-4-8 0,3 4-11 15,-3 4-4-15,0 0-9 0,-3 6-5 0,5 3-4 16,-2-2-7-16,0 3 5 0,-2 1-13 0,2 1-4 16,0 1-1-16,0 0-4 0,0 0-4 0,2-1 0 15,-4 2 0-15,1-1-4 0,2 0 0 16,-2-1-1-16,1-3-2 0,-2-1-3 0,2 0-1 0,-1-8-6 16,1 0-7-16,-1-1-12 0,1-3-10 0,0-1-12 15,-2-1-19-15,2-3-10 0,0 1-11 0,0-2-14 16,0-3-16-16,0 0-20 0,0 0-28 0,0 0-8 15,0 0-16-15,0 0-133 0,2-16-334 0,-4 6 147 16</inkml:trace>
  <inkml:trace contextRef="#ctx0" brushRef="#br0" timeOffset="10708.5434">8049 2563 35 0,'0'-25'120'0,"0"3"8"16,1-2 5-16,2 1-5 0,1 1-4 0,1 2 2 15,-1-1-3-15,0 0-10 0,3 2-10 16,0 1-10-16,0 1-13 0,3 4-1 0,0-5-12 0,0 9-2 15,0-2-13-15,7 1-3 0,-5 0-6 0,2 4-5 16,-1 1-5-16,1 2 0 0,0 1-11 0,-4 2 2 16,1 0-7-16,-1 3-2 0,0 1 2 0,1 3-3 15,-4 1 0-15,-1 3 1 0,-2 2-6 0,0 4-4 16,-4 4 4-16,0-4 5 0,-7 3-3 0,0 0-1 16,-4 1-1-16,-2-2-1 0,-1 1-2 0,-4-2 1 15,1-3 1-15,2-1 1 0,-1-1 0 0,5-5-2 16,-2 0-6-16,3-1-13 0,-1-3-27 0,4 0-23 15,-3-2-40-15,6 0-39 0,-2-2-138 0,6 0-301 16,-7-3 134-16</inkml:trace>
  <inkml:trace contextRef="#ctx0" brushRef="#br0" timeOffset="11503.5998">8483 2532 211 0,'-2'-6'231'0,"1"-1"-17"0,-2 0-20 0,0 3-4 0,3-2-8 15,-4 2-14-15,3 1-15 0,-2 0-16 0,-1 0-15 16,-1 1-8-16,1 1-14 0,-3 1-9 0,1 2-6 15,-5 1-11-15,4 1-6 0,-3 1-6 0,-1 2-2 16,0 1-8-16,2 2-3 0,-2 0-3 0,1 2-4 16,-4 3-5-16,6-2-2 0,-4 3-4 0,4-3 0 15,0 4-5-15,-1 0 1 0,2 1 4 0,4-5-11 16,-4 6 1-16,6-6-6 0,-1 2 0 0,1-2 1 0,1 0 1 16,1 0-2-16,2-3-3 0,0-1-8 0,1-2-4 15,-1-1-3-15,3 1-3 0,1-3 2 0,0-2-6 16,1-2-3-16,2-1-5 0,4-4 2 0,-1-1 0 15,1 1 1-15,3-7 0 0,-4 3 2 0,3-4 2 16,-6 2 12-16,4-4 9 0,-7 2 20 0,2 0 15 16,-4-5 6-16,1 4 10 0,-3 0 7 0,0 1 9 15,-2-1 16-15,-2 1-6 0,-1 3-2 0,2 3 0 16,-2-1 17-16,0 4-13 0,1-2-13 0,-1 3-4 16,2-1-16-16,-1 1-9 0,1 0-7 15,0 3-6-15,0 0-3 0,0 0-6 0,0 0-4 16,0 0 0-16,-2 10 1 0,2-5-18 0,3 4-3 15,-3 0-6-15,3 3-8 0,1 1-17 0,-1 0-6 0,0 0-4 16,0 1-2-16,1 4-6 0,-3-3-15 0,2 0-10 16,-1 4-14-16,-2-5-16 0,-2 0-7 0,2 1-25 15,0-2-23-15,-3 0-22 0,3-5-23 0,-1 0-27 16,1-1-19-16,-1-2-150 0,-1-1-430 0,2-4 190 16</inkml:trace>
  <inkml:trace contextRef="#ctx0" brushRef="#br0" timeOffset="11859.4235">8595 2538 129 0,'3'-6'225'0,"0"1"-14"0,-2 0-24 0,1 2-17 16,-1 0-20-16,2 2-13 16,1-1-6-16,-4 2-5 0,7 5-15 0,-4-2-9 0,1 3-8 15,1 2-9-15,2 3-9 0,-2 1-5 0,2 0-8 16,-1 3-8-16,-1-1-4 0,0 0-3 0,-2 1-8 15,0 2-6-15,-2-4-6 0,0-1-9 0,-2 0-14 16,0 0-5-16,0-3-1 0,0 0-2 0,0-1-7 16,0-3-1-16,1 0 1 0,-1-1 4 0,1-4-1 15,-1 3 2-15,1-3 2 0,0 0 0 0,0 0 1 0,-5-9 1 16,4 4 5-16,3-4 7 0,-2-2-1 0,1-2 1 16,1 1 3-16,0-4-2 0,4-1 5 0,-2 2 8 15,0 2-1-15,0 0 3 0,1 1-6 0,0 1-3 16,-1 3-3-16,0-2-2 0,-1 4-1 0,0-2-3 15,1 4 0-15,-1-1-4 16,0 1-6-16,2 1-8 0,0 2-7 0,-1 0-17 16,0 1-17-16,-4 0-25 0,9 6-25 0,-2-3-32 15,-4 2-13-15,1-1-19 0,0 3-139 0,-2 0-329 0,0 0 145 16</inkml:trace>
  <inkml:trace contextRef="#ctx0" brushRef="#br0" timeOffset="12290.7853">8989 2522 44 0,'-3'-4'274'0,"1"-2"-8"0,0-1-18 15,-3 2-12-15,3 0-21 0,-3-1-21 0,1 2-21 16,-2 0-19-16,1 1-13 0,0 1-10 0,-2 2-20 0,2-2-15 15,-4 2-10-15,3 0-8 0,-1 2-5 0,1 2-7 16,-1-1-11-16,2 1-2 0,-2 1-8 0,1 3-5 16,2 0-5-16,-4 0 0 0,4 0-9 15,1 1 2-15,0 4 0 0,3-2-6 0,-1 1-3 0,1-3-4 16,2 4-4-16,3-1-2 0,1-1-8 0,0 2-9 16,1 0 1-16,3-3-7 0,-2 2-1 15,1 0-1-15,-1-1-3 0,1-1-3 0,-2 0 3 16,0 1 0-16,-1-4 3 0,0 0 1 0,-1 0 1 15,-1-2 0-15,-2 0 2 0,1-2 6 0,-1 1-2 16,0-1 3-16,-1 0-5 0,-1-3 6 0,0 5 2 16,0-5 1-16,0 0 6 0,-5 5-6 0,0-4 5 15,5-1-5-15,-12 1 5 0,2-1-5 0,-2 2 0 16,2-2-1-16,-3 1-8 0,-1-2-10 16,0 3-16-16,3 0-13 0,1-4-31 0,-1 1-20 0,2 0-23 15,1 1-11-15,8 0-36 0,-11-3-25 0,7 0-114 16,1-2-335-16,2-1 148 0</inkml:trace>
  <inkml:trace contextRef="#ctx0" brushRef="#br0" timeOffset="12539.6274">9100 2522 95 0,'4'-2'331'0,"-3"0"-11"0,1-2-13 0,1 2-20 0,-3 2-28 15,2-1-23-15,-2 1-27 0,0 0-20 16,2-3-20-16,-2 3-19 0,0 0-11 0,0 0-19 15,1 8-8-15,-1-2-11 0,0 4-14 0,0 2-4 0,2 1-13 16,-2 0-2-16,1 2-6 0,0 4-2 0,-1-4-8 16,0 4-11-16,0-5-6 0,0 3 1 0,2-4-15 15,-1 6-7-15,-1-4-9 0,2-2-6 0,-4-2-19 0,2-3-19 16,0 1-20-16,0-1-24 16,0-3-28-16,0-3-30 0,0 4-32 15,0-3-43-15,0-3-48 0,0 0-162 0,0 0-460 0,0 0 203 16</inkml:trace>
  <inkml:trace contextRef="#ctx0" brushRef="#br0" timeOffset="12682.0775">9180 2286 90 0,'0'0'139'0,"0"0"-14"0,0 0-20 16,0 0-34-16,1 10-44 0,2-3-49 0,-1 0-68 15,-1 3-96-15,0 1 42 0</inkml:trace>
  <inkml:trace contextRef="#ctx0" brushRef="#br0" timeOffset="13253.8775">9252 2544 95 0,'0'-4'256'0,"0"4"-20"16,0-4-21-16,0 4-18 0,0 0-22 0,0 0-22 15,1-3-15-15,-1 3-12 0,0 0-13 0,0 0-14 0,9 5-9 16,-8-1-8-16,3 0-9 0,-1-1-8 15,3 4-5-15,-5-3-4 0,3 2-5 0,-1 0-5 16,3 1-4-16,-5 1-7 0,1-1 1 0,-1 2-7 0,-1-1-2 16,3 2-2-16,-3-1-7 0,-3-1 4 0,3 2-3 15,-3 2-4-15,3-2 0 0,-1-2 1 0,-3 1 0 16,2-2-5-16,-1 0 8 0,2-1-10 0,-2-2 0 16,2 1-1-16,-1-2 2 0,2 1 2 0,-1-3 0 15,1-1-2-15,-3 3 0 0,3-3-2 0,0 0 6 16,0 0-4-16,0 0-3 15,0-10-3-15,0 5 0 0,0 0 4 0,1-2-2 0,2-1 2 16,0-5-1-16,1 0 7 0,-1 1-6 0,3-2 0 16,-2 1 1-16,3-5 3 0,-2 4-4 0,1 2-2 15,1-1 0-15,0 3-1 0,2-1 1 0,-3 4-2 16,0 1-5-16,2-1 2 0,-1 2 0 0,1 3-1 16,-3 0 2-16,1 1-5 0,1 1 0 0,-1 1 1 15,-2 2-3-15,2 1 4 0,-1 2-2 0,1 3 4 16,1 2-4-16,-3-1 3 0,-1 3-2 0,-1 0 4 15,0 1-1-15,1-1 1 0,-3 3 1 0,2-2-3 16,-4-1-1-16,2 0-17 0,2 2-7 0,-2-2-17 16,0-1-23-16,0 0-11 0,-2-4-27 0,2 1-12 15,3-1-21-15,0 0-10 0,-2-2-14 0,-1 2-21 16,0-5-126-16,0-3-330 0,3 9 146 0</inkml:trace>
  <inkml:trace contextRef="#ctx0" brushRef="#br0" timeOffset="13855.8654">9705 2533 175 0,'-1'-4'297'15,"-2"-2"-23"-15,0 1-23 0,-1 0-24 0,0 2-19 16,1 0-24-16,-4 1-17 0,0 2-19 0,0 0-14 15,-2 2-13-15,1 2-15 0,-2 3-9 0,3-1-11 16,0 1-5-16,-3 3-11 0,2-1-10 0,2 4-5 0,-1-2-12 16,1 0-17-16,-1 0-17 0,4-2-13 0,0-1-21 15,2 1-17-15,1 0-7 0,-1-2-14 0,2 1 0 16,-1-4 9-16,1 0 7 0,2 0-1 0,0-2 3 16,0-1 8-16,-3-1 3 0,10-1 8 0,-6-1 9 15,2 0 9-15,-2-1 9 0,2 0 12 0,1-1 15 16,-3-1 6-16,3 2 5 0,-4-2 14 0,1 2 9 15,0-2 6-15,-1 1 4 0,1 2 1 0,-1-1-3 16,0 1-4-16,-2 0-9 0,-1 2-6 0,3-2-8 16,-3 2-7-16,0 0-3 0,0 0-2 0,4 6-3 15,-4-1-1-15,2 7-5 0,-4 1-1 0,1 6-3 16,1 3-1-16,0-1-2 0,-3 5-1 0,-1 11-1 0,0 0 0 16,-1-1 0-16,0 3-4 15,2 0-4-15,-1-2-2 0,-1 1-2 0,3 2 3 16,4-4 2-16,3-1-4 0,-1-8 1 0,-1 1 0 15,4-2-2-15,-4 0 3 0,1-3 1 0,-1 1 0 16,2-2-2-16,-3-2-1 0,-1 0 1 0,-2-7-1 16,2-3-2-16,-1-1 1 0,-1-1 0 0,-1-3-1 15,1 0 4-15,-3-3 0 0,4-2-2 0,-10 2 0 16,1-4 0-16,-2-1 3 0,1-2 1 0,-8-5-2 16,5-4 4-16,-5 0 8 0,5-3 3 0,-1 0 0 15,-1-1-3-15,1 0 2 0,2-4-7 0,1 3-1 0,3-3 1 16,1 1 0-16,4 0-11 0,3-1-1 0,-3-2-11 15,6 3-18-15,-1-1-14 0,4 0-18 0,3 1-20 16,0-3-30-16,3 0-26 0,3 3-51 0,5-11-32 16,4 0-33-16,1 0-142 0,1 3-429 0,-1 0 190 15</inkml:trace>
  <inkml:trace contextRef="#ctx0" brushRef="#br0" timeOffset="14344.5052">10035 2473 230 0,'0'0'234'0,"-5"-3"-17"0,4 2-26 0,1 1-16 16,-4-2-19-16,4 2-16 0,0 0-17 0,0 0-11 0,-7 3-12 15,7-3-6-15,-4 4-10 0,2 0-12 0,2-1-3 16,0 1-10-16,0 0-11 0,0-1-11 0,0 1-7 16,3 0-5-16,-3-1-6 0,4 1-4 0,-1-3-9 15,1 1 5-15,0-2-2 0,1 1-2 0,-5-1 2 16,8-3 2-16,-4 0-4 0,2 0 7 0,1-1-1 0,-3 0 4 16,-1-2 16-16,0 2 7 0,1-4-5 0,-4 3 5 15,0 0 2-15,0 0 4 0,-3 0-10 0,2 2-7 16,-2-3-5-16,0 3-5 15,-1 1-1-15,-2 0-3 0,2 2-9 0,-3 0-31 16,-3 4-22-16,2-1-33 0,-3 4-41 0,2 2-31 16,1 0-47-16,-1 3-151 0,2-1-377 0,0 1 168 0</inkml:trace>
  <inkml:trace contextRef="#ctx0" brushRef="#br0" timeOffset="14748.1283">10036 2803 155 0,'0'0'219'0,"7"-8"-3"16,-7 8-10-16,3-1-17 0,-3 1-11 0,1-6-10 16,-1 6-6-16,0-3 0 0,0 3-2 0,3-4-4 15,-3 4-13-15,0 0-11 16,0 0-10-16,0 0-15 0,0 0-13 0,0 0-12 15,0 0-8-15,0 0-9 0,-7-5-8 0,7 5-5 16,0 0-8-16,0 0-17 0,-11 9-24 0,8-6-19 0,2 1-13 16,1-4-16-16,-3 7-6 0,3-3-19 0,1 0-2 15,-1-4-8-15,3 5 1 0,-3-5-3 0,7 5 3 16,-4-3-4-16,4 0 9 0,-7-2 3 0,0 0 16 16,14-2 18-16,-14 2 11 0,7-2 27 0,0 0 35 15,-7 2 23-15,7-5 13 0,-7 3 4 0,0-2-4 16,3 0 5-16,-3 4-6 0,-3-6 2 0,-1 3-5 0,1-1-2 15,0 2-8-15,-1-2-10 0,1 1-2 0,-1-1-5 16,4 4-4-16,-8-2 2 0,8 2-13 0,-9-1-7 16,9 1-27-16,0 0-32 0,-7 3-22 0,7-3-29 15,-1 5-29-15,1-5-32 0,0 0-33 0,9 8-35 16,-3-4-136-16,-3-3-385 0,-3-1 171 0</inkml:trace>
  <inkml:trace contextRef="#ctx0" brushRef="#br0" timeOffset="15012.9692">10122 2699 152 0,'-6'-2'225'0,"6"2"-22"16,-8-1-19-16,8 1-18 0,-3-2-15 0,3 2-19 0,0 0-11 16,0 0-12-16,0 0-10 0,0 0-16 0,0 0-14 15,24 3-17-15,-9-3-11 0,1-1-12 0,-1 0-6 16,7 0-5-16,-3-1 1 0,1 1-4 0,-3-2-3 15,-3 2-3-15,0-1 4 0,-3 2 6 0,-1-3 7 16,-1 2 8-16,-2-1 7 0,-2 2 18 0,-2-1 7 16,-3 1 4-16,7 0-2 0,-7 0-3 0,4 0-8 15,-4 0-10-15,0 0-2 0,0 0-9 0,0 0-24 0,0 0-34 16,0 0-46-16,0 0-61 0,0 0-63 0,-12 4-169 16,12-4-389-16,-9 0 173 0</inkml:trace>
  <inkml:trace contextRef="#ctx0" brushRef="#br0" timeOffset="17448.2225">2392 3173 58 0,'0'0'99'0,"0"0"-16"0,0 0-6 0,0 0 2 0,0 0-28 16,0 0 14-16,2 4-9 16,-2-4-6-16,2 3 2 0,-2-3-6 0,0 4 3 15,3-1-4-15,-2 0-7 0,1-2-11 0,-2-1 11 0,1 4 6 16,-1-4-13-16,3 4-1 0,0-2 12 0,1 1-6 15,-3-1 1-15,2-1-2 0,0 1-5 0,0-1-1 16,1 1 5-16,-1 0-7 0,1-1-2 0,-1 0-3 16,-3-1 1-16,9 0 3 0,-9 0-1 0,11-1 7 0,-3 0-4 15,-1-1 4-15,1 0 1 0,-2 0-2 16,2-1 6-16,-3 2 0 0,2-3 4 0,-3 1 7 16,3 1-2-16,-2 0-3 0,0-2-2 15,-2 2 1-15,1-1-2 0,-1 1 1 0,0 0-4 0,1 0-4 16,-2 0-1-16,-2 2-2 0,3-3-5 0,0 1-3 15,-3 2-2-15,6-1-4 0,-6-1-6 0,0 2 2 16,0 0-4-16,8 0 1 0,-8 0 5 0,8 1-7 0,-4 0-5 16,-4-1 5-16,8 1 0 0,-2 1-1 0,-2 0 0 15,2 0 2-15,0 0-6 0,-1-1 1 0,1 1-2 16,0 0 1-16,0-2-1 0,-1 4 1 0,4-2-5 16,-4-1 6-16,1 2 0 0,-1-2-2 0,-1 0 0 15,2 0 1-15,0 0 0 0,-2 1 0 0,1-1 5 16,-1-1-7-16,-4 0 1 15,8 1-1-15,-3-1 4 0,0-1 1 0,0 0-1 16,2 0-2-16,-3-1 3 0,2 0-5 0,1 0 2 16,0 1 0-16,-1-3 0 0,1 0-2 0,-3 3 0 15,3-2 0-15,-1 1 0 0,-2 0-3 0,3 1 2 0,0-3 2 16,-2 3-6-16,2-2 4 0,1 2 1 0,-3-2 1 16,0 3 1-16,3-1-3 0,-3 1-1 0,-1-2 2 15,1 2-3-15,0-1-1 0,0 2 3 0,-5-1 1 16,11 0-5-16,-8 0 4 0,2 0 1 0,4 0 0 15,-5 2 2-15,2-2-7 0,-1 1 6 0,0-1-1 16,3 3 2-16,-2-3-6 0,0 1 5 0,1 1-1 16,-1-1 2-16,-1 0-4 0,4 1 5 0,-1 0 0 15,0 0-5-15,0-1 4 0,0 0-1 0,0 0 1 0,1-1 5 16,1 2-4-16,-2-2-5 0,1-2 3 0,-1 2 1 16,-2 0-1-16,0-1-1 0,0 0-6 0,-2 0 8 15,3 0 1-15,-1 0-3 16,0-1-3-16,-1 2 2 0,1-2 0 0,-2 1 1 15,2 1 0-15,-2 0-3 0,2 0-2 0,1-1 7 16,-3 1 0-16,-4 0-2 0,10 0 2 0,-2 0-4 16,-2 1 6-16,0-1-7 0,3 1 8 0,0 1-9 15,-1-2 3-15,1 0 2 0,-1 0-2 0,2 0 2 16,0 0 6-16,-3 0-6 0,3 0-1 0,-3-2-1 0,1 1 1 16,1 1-2-16,-2 0 4 0,0-1-5 0,0 0 5 15,-1 0-4-15,-1 1 2 16,1 0-4-16,-1-1 5 0,1 1-1 0,0-3 1 0,-2 3-3 15,1-1 3-15,1 1 0 0,0 0 4 0,1-2-7 16,0 2 4-16,1 0-2 0,2 0-2 0,-3 0 1 16,3 2 1-16,-2-1 0 0,2-1-2 0,6 0 4 15,-9 0-2-15,3 0 2 0,-3 0-2 0,3 0-1 16,-1 0 0-16,1 1 6 0,-1-1-5 0,-2 0 1 16,1 0-1-16,1-1-2 0,-4 0 4 0,0-1-2 15,2 2-1-15,-3 0-1 0,3-1 3 0,-3 1-2 16,-4 0 2-16,10 0 0 0,-6 0-2 0,-4 0 2 0,10-2 1 15,-7 1-1-15,4 1 3 0,-3-1-5 0,6-1-1 16,-7 2 5-16,7 0-4 0,-3-2-1 0,0 2 0 16,7-1 3-16,-6 0 1 0,1 0-8 15,-1-1 7-15,5-2-1 0,-3 2 1 16,2-1 1-16,-2 3 0 0,0-3 2 0,3 0-4 16,-2 0-2-16,-4 1 2 0,3 0 0 0,0 0 0 0,-3 2-2 15,3 0 1-15,-3 0-1 0,1 0-2 0,-2 0 2 0,1 2 4 16,0 0-10-16,-3 0 8 0,5 1-4 0,-2 1 6 15,0-1-9-15,1 0 7 0,1 2 0 0,-1-1 4 16,2-1-3-16,1 1 1 0,2-2-1 0,1 1-2 16,0-2 3-16,0 0-1 0,2-2 2 0,-1 1 1 15,-1-1-1-15,2-2-3 0,-2-3 1 0,1 2 2 16,-4-3 12-16,2 2 1 0,0-3 5 0,-2 1 8 16,-4 2 7-16,2-2 4 0,0-1-10 0,-3 1-1 15,1 1 1-15,0-1 4 0,-1 3-11 0,-2 0-6 16,0 1-4-16,-1-1 0 0,1 1-1 0,1 2-3 15,-3-1 0-15,-2 2-4 16,7 0-1-16,-7 0-2 0,9 1 2 0,-5 1-8 0,-1 0-15 16,1 1-7-16,0-1 4 0,1 2 1 0,-3 0 2 15,5-1 2-15,-4 1 3 0,1 0-2 0,2-1 4 16,-2 1-7-16,-1 0-2 0,1-1-2 0,5 1-2 16,-8-2-4-16,5 1 0 0,-2 1 6 0,0-2-5 15,-1 0 1-15,1-1-3 0,1 1 3 0,-5-2-5 16,0 0-8-16,9 1-4 0,-9-1-11 0,6-1-13 0,-6 1-15 15,7-2-13-15,-7 2-18 0,6-3-22 16,-3 1-135-16,-3 2-292 0,2-5 129 0</inkml:trace>
  <inkml:trace contextRef="#ctx0" brushRef="#br0" timeOffset="18630.0441">4245 3106 164 0,'0'0'159'0,"0"0"-14"0,0 0-17 16,0 0-12-16,0 0-14 0,0 0-8 16,0 0-11-16,0 0 0 0,0 0-3 0,14 7-7 0,-11-2-11 15,4 1-8-15,-4 0-1 0,4 1-8 0,-1 2-3 16,-1-4-8-16,1 3-6 0,4 1 3 0,-2-1 2 15,2 0-7-15,4-1 0 0,-7-2-9 0,6-1 2 16,-2 0 1-16,3-2-2 16,-1 0-5-16,1 0 4 0,0-3-5 0,0-1 1 15,0 0 1-15,1-2-4 0,1 0 6 0,-2-2-4 16,-1-1 9-16,1 1-1 0,-1-2 7 0,-2 1-2 0,2-1 12 16,-3 0 4-16,1 0-4 0,-4 4-5 15,2-2 3-15,-3 1-4 0,-1 3-8 0,0-2-3 0,2 1-1 16,1 0-5-16,-2 0 2 0,2 2-2 0,1-1-7 15,-1 4 5-15,1-2-2 0,1 0-2 0,4 1 1 16,0 2 0-16,-4-2-4 0,4 3 1 0,-2-2-1 16,1 1 1-16,-2-1 0 0,1-1-2 0,-2 2 0 15,3-2 1-15,-1 1 1 0,-4 1 0 0,1-2-3 16,-2 1-5-16,0-2 4 0,0 2-1 0,-3-1-1 16,2 1-4-16,-2-2 2 0,2 4 1 0,-2-3 0 15,-1 1-1-15,3 0-1 0,-2 0 0 0,0 0 2 16,1 0-1-16,-1 0 1 0,2-1 3 0,0-1 1 15,0 2-1-15,2-2-2 0,2 0 2 0,2-3 1 16,1 0-3-16,0-2-2 0,-1 3 1 16,3-1-1-16,-3-3 2 0,-2 4 2 0,3-1-4 15,-3-1 5-15,-1 2-3 0,1-1 3 0,-1 2-2 16,-2-2-4-16,-1 3 4 0,0 0 0 0,-2 0-3 16,1 2-2-16,-1-1 0 0,-1 2 0 0,1 0-2 0,-1 1 4 15,1 2 2-15,-1-1 0 0,1 0 0 0,-1 1-4 16,1 0 2-16,-1-2 0 0,1 0 4 0,-1 1-2 15,0-1-1-15,4 0 2 0,0 0-1 0,2-1 0 16,2-2 1-16,-2 0-1 0,4-2-4 0,-1-1 8 16,4-1-4-16,-4-1 3 0,1 0 0 0,-3 1-2 0,3-3 5 15,-5 2 1-15,2 1 6 0,-2 0-3 16,-1-1 2-16,-1 1-4 0,-1 1 0 0,1 0-4 16,-2 1 2-16,0 1-1 0,2-1-2 0,0 1 0 15,-2 1 2-15,2 1-3 0,2-1-3 0,1 1 0 0,-1 1 0 16,1 1-8-16,0-2 4 0,0-1-6 0,1 2 3 15,-1-1 0-15,1 0 3 16,0-2 0-16,0 0-2 0,-1 0 0 0,-1 1 4 16,2-1-1-16,-3-1-6 0,3 1 8 0,-5-1 0 15,2 1 2-15,2-2-5 0,-5 1 5 0,2 1-2 16,-6 0 2-16,10-3-1 0,-6 3 2 0,-4 0 0 16,10-1-4-16,-3 1 1 0,-7 0-3 0,11 0-1 15,-4 0-3-15,3-2-7 0,0 2-2 0,-1 0 7 0,3 0-3 16,0-1 0-16,1-3 4 0,-3 2-4 15,3 0 2-15,-2 0 0 0,-1 0 4 0,-3-1-1 0,3 1 4 16,-3 0-2-16,0-1 5 0,-3 1-6 0,2 1 6 16,-2-2 1-16,0 2 0 0,-1 0 0 0,-3 1-6 0,0 0-18 15,0 0-27-15,0 0-34 0,10-1-40 0,-10-1-46 16,0 2-108-16,0 0-303 0,0 0 134 16</inkml:trace>
  <inkml:trace contextRef="#ctx0" brushRef="#br0" timeOffset="19662.6154">5841 3125 136 0,'0'0'177'0,"0"0"-19"0,-3-1-21 0,3 1-16 16,0 0-11-16,0 0-10 0,0 0-4 0,0 0-14 16,0 0-11-16,0 0-1 0,0 0-12 0,0 0 2 15,0 0-11-15,0 0 0 0,0 0-6 0,0 0-9 16,13 6 7-16,-12-3-1 0,5-1-3 0,-2 0 2 15,3-1-5-15,0 2 5 0,0 2-6 0,0-4 0 16,0 2-10-16,3-2-1 0,-1 3-1 0,0 0-1 0,4-1-3 16,1-1-3-16,-4 1 4 0,4 0-4 0,0-2 2 15,0 1-4-15,-1 0 4 0,-2-1-11 0,2 0 5 16,1-2 2-16,-3 1 3 0,3-1 0 16,-4 1 7-16,0-4 2 0,-2 3 9 0,2-2 2 0,-1 0 7 15,-4 2 2-15,2-2 4 0,-1 0 0 16,-2 1 8-16,6-2-2 0,-6 4-9 0,-1-2-5 0,0 1-4 15,1 0-3-15,-4 1-2 0,6-3-8 0,-2 1-3 16,-1 2-1-16,-3 0-6 0,0 0 3 0,6 0-1 16,-6 0-5-16,8 2-2 15,-4 0-6-15,3-2-8 0,3 2 4 0,1-1-8 0,2 0-5 16,0 0 5-16,2-1-9 0,1 0-2 0,-1 0 3 16,2 0-1-16,1-3-1 0,-2 1-1 0,-1-2 6 15,1 0-3-15,-2 0 3 0,-1-2 6 0,-3 3-1 16,-1 0-2-16,1-1 9 0,-3 1-1 0,0 0 7 0,-2 1 11 15,0 0-8-15,-1 2 6 0,-1-2-6 0,1 1-2 16,-4 1-1-16,3-1-2 0,-3 1 1 0,7 0-2 16,-7 0 1-16,7 2 1 0,-4 0-2 0,1 0 4 15,3 0 0-15,-1 1-3 0,1 0 3 0,4-2-3 16,2 1 2-16,2-1-1 16,-1-1-1-16,2-1-1 0,0-1 5 0,6 0-2 15,-8 0-3-15,0 0 0 0,0 1 2 0,1-2 2 16,-3 0-3-16,-2 1 1 0,-1-2 0 0,-3 3 0 15,0-1-1-15,-1 2 4 0,0-2-4 0,-1 2 0 0,-4 0 0 16,7-1-3-16,-7 1 2 0,5 1 0 0,-5-1-1 16,7 1 0-16,-2 0 1 0,-1 1 2 0,1-2-3 15,0 0 2-15,3 0 2 0,1 1 0 0,2 0-1 16,2-2-2-16,1 0 3 0,2-1-4 0,0 1 2 16,0-3 2-16,-1 0-2 0,0-1-2 0,0 2 3 15,0-1-1-15,-2-1 0 0,1 4 1 0,-4-2-3 16,-1 0 1-16,-1 3-1 0,-1-1 0 0,-1 1 1 15,-2 0 2-15,3 1-1 0,-3 1-3 0,1 0-2 16,-1 1 4-16,1 0 0 0,-1 0 1 0,1 1-1 16,-1-2-4-16,0 2-2 0,1-1 4 0,1-2-4 15,1 1-2-15,-1 0-6 0,2 0 2 0,1-2 0 0,-1-2-1 16,1 0-1-16,-2 0-3 0,1-1-4 0,2-2-10 16,-3 1-9-16,-1 0-19 0,1-1-23 0,-3-1-40 15,2 0-44-15,-2 1-177 16,-1 0-371-16,0 1 164 0</inkml:trace>
  <inkml:trace contextRef="#ctx0" brushRef="#br0" timeOffset="20748.4418">7163 3075 3 0,'0'0'196'0,"0"-4"4"0,0 4-19 15,0 0-10-15,3-2-17 0,-3 2-18 0,2-2-13 16,-2 2-16-16,0 0-5 0,0 0-8 0,0 0-4 16,5 6-8-16,-2-1-4 0,0 0-7 0,1 2-7 15,2 0-10-15,-2 1-5 0,1 0 0 0,2 1-6 16,0 3-5-16,-1-5-2 0,1 1-4 0,2 2-4 16,2-3-3-16,0 2-2 0,0-4-3 0,-2-1 1 15,2 0-2-15,2-2 0 0,1-1-3 0,-3-1-3 16,2 0 1-16,1-3-2 0,-3 1-1 0,2-2 2 15,0-1-2-15,1-2 6 0,-5 3 10 0,-1 0-1 16,4-5-1-16,-5 6-3 0,4-6 2 0,-4 5-2 16,2 0 2-16,-3-1-5 15,-2-1 0-15,2 3-4 0,-2-1 0 0,0 2-2 0,0 1-1 16,-1-1-6-16,3 0 1 0,-2 2-1 0,3-2 2 16,-1 1-2-16,-1 1-3 0,4 0 2 0,0 0-2 15,0 1 3-15,-1-1-3 0,2 2 0 0,0-1 0 16,-2 2-6-16,1 0 4 0,1-3-1 0,1 4 1 15,-1-4-1-15,-3 3 1 0,3-1-2 0,0 0 0 16,-3 1-3-16,3 2 2 0,-2-2-1 0,0-2-3 16,-1 2 3-16,2 0-2 0,-2 0 4 0,1-1 3 15,1 0-4-15,-2-2 2 0,1 0-3 0,1 0 3 16,1 0-3-16,0-1 1 0,1 0 5 0,3-2 1 16,0-1-6-16,0 2 2 0,-3-3 1 0,3-1 6 15,-1 1-3-15,-4 0 1 0,0 1 10 0,-2 1 2 0,2-1 1 16,-2 0-3-16,-1 2 2 0,-2 1-3 0,0-1-8 15,-1 0 2-15,-3 2-2 0,0 0 1 0,7 4 4 16,-7 0-7-16,0-1-1 0,1 2 0 0,-1 1 0 16,3 0-6-16,-3 4-2 0,2-4-4 0,0 2-7 15,4-1 1-15,-5-3-3 16,5 2-3-16,1-2 6 0,0 1-2 0,3-2 6 0,0-2-1 16,0-2-2-16,1-1 6 0,2-1 4 0,-1-3 4 15,2-1 4-15,0-2 8 0,-1 0 2 0,-2 1 2 16,2-2 10-16,-2-1 2 0,2 2 6 0,-6 0 0 15,0 2-1-15,3 0 0 0,-3 0-5 0,-1 2-1 16,-1 0-5-16,-3 0 1 0,1 3-6 0,-1-1-4 16,3 2-4-16,-3-1 0 0,3 2-4 0,-5 0-1 15,11 3 5-15,-3 0-5 0,-1-1 0 0,3 3-2 16,1-1 5-16,2-1-8 0,1 1 3 0,0 1-2 16,2-2-3-16,-1 0 1 0,-1 1-2 0,0-2 10 15,1 0-11-15,-3 0 2 0,0-1-2 0,-3 1 3 16,1-2 3-16,-1 0-1 0,-1 0-3 0,1 1 2 0,0-2 2 15,-2 1-3-15,-1 0-3 0,-2 0 1 0,3 0-1 16,0-2-10-16,-1 1-10 0,-2 0-14 0,0 1-19 16,2-1-24-16,-2 0-20 0,1 0-19 0,-1-1-23 15,0 0-26-15,0 0-28 16,0-1-158-16,-1 2-384 0,0-2 170 0</inkml:trace>
  <inkml:trace contextRef="#ctx0" brushRef="#br0" timeOffset="22058.6708">8490 3051 146 0,'0'0'129'0,"5"-1"-10"0,-5 1-9 16,0 0-1-16,9 1-19 0,-4 1 4 0,-2-1-14 15,3 2-8-15,1 2-12 0,0-3-14 0,1 2 7 16,-2-1-7-16,1 1-4 0,1 1-11 0,-2-1 5 0,1 1-12 15,0 0 9-15,0-2-14 16,2 1 4-16,-2 1 2 0,-3-3-8 0,2 0 3 16,-2 0-4-16,2-1-3 0,-2 1-2 0,2 0 3 15,-1-1 8-15,-1-1 0 0,-4 0 2 0,14-3 1 16,-8 1 6-16,3 1-5 0,-1-3 1 0,0 0 8 16,4-3 5-16,-3 3 6 0,1-2-2 0,0 1 1 15,-2-1 6-15,1 1 9 0,-4 0 4 0,4 0-5 0,-2-2-5 16,0 3-1-16,-4 0 2 0,1 2-3 0,-1-2-3 15,1 3-8-15,-2 0-4 0,1 0-8 16,-3 1-1-16,3-4 0 0,-3 4-8 0,5 0-2 0,-5 0-2 16,6 4 1-16,-3-4-8 0,0 2-9 0,1 2-8 15,-2-1-5-15,4 2-3 0,-2-2-1 0,2 1-4 16,0 0-4-16,1 0-11 0,1 1-6 0,-1-1-3 16,2 1 0-16,0-2 4 0,-1 3 0 15,-1-1-1-15,0 0-3 0,0 0 0 0,-2 0 2 16,0 1 7-16,0 0 3 0,-2-2 6 0,-2 0 2 15,2 2 3-15,0-3-4 0,0 5 7 0,-2-5 1 16,2-1 6-16,-2 2 5 0,1 0 1 0,-1-3 15 16,3-1 5-16,1 2 3 0,-1-1 3 0,-4-1 4 0,8-4 6 15,-2 4-3-15,1-6 6 0,0 3 0 0,-1-1 7 16,0-3-2-16,2 2-1 0,-1-3-1 0,-1 1 0 16,0 0 1-16,0 1 7 0,0-1-4 0,-1 0-3 15,0 1-6-15,1 1 0 0,-3 0-8 0,1 1-2 0,0 2-6 16,1 0 2-16,-1 0-5 0,2 2 1 0,-6 0-5 15,11 2-4-15,-4 1-4 16,0 0-4-16,3 1 0 0,-3 1-2 0,3-1-3 16,2 2 2-16,-1 0 5 0,1-1-8 0,-3-1 4 15,0 0 1-15,0-3-2 0,-1 1-2 16,2 0 3-16,-2-2 0 0,1 1 6 0,-2 0 5 0,0-1 7 16,-1 0 2-16,-2-2 5 0,2 0 0 0,-2 0 4 15,2 1 3-15,-4-1 0 0,3 1-2 0,-1 0-1 16,-4 1-2-16,4-3-2 0,0 3-1 0,-4 0-2 15,3-1-3-15,-3 1-3 0,6-4-2 0,-4 3 1 16,-2 1 1-16,7-2-3 0,-2 2-1 0,0 0 0 0,3-2-1 16,0 2-3-16,0-2 3 0,1 0-3 0,1 0-1 15,0 1 3-15,-2-3-3 0,1 2 2 0,0 1-1 16,1-2 0-16,0 2-1 0,-3 0 1 0,0-1-1 16,-1 2-2-16,-2-1 1 0,2 2-4 0,-6-1 0 15,7 0 1-15,-4 1-1 0,1 1 3 0,-4-2 0 0,3 3-2 16,-2-1 1-16,2-1 0 0,-3-1-1 0,4 4 1 15,-4-2 1-15,0-2 4 0,6 2 0 0,-4-2 0 16,-2 0 4-16,6 1-3 16,-6-1 1-16,10-2 7 0,-3-1-1 0,0 0 1 15,1 1 10-15,1 0-4 0,-3-3 6 0,0 1-7 16,1 0-1-16,1 1 0 0,-1-2-3 0,-3 1 0 16,3 0-4-16,-3 0 0 0,-1 1-2 0,1 1-5 15,0-2 0-15,-1 4-8 0,3-1 1 0,-3-1-9 16,-3 2-3-16,8-1 0 0,-2 2-2 0,1-1-5 15,-3 2-5-15,4-2 1 0,1 1-3 0,-2 0 2 16,0 2 12-16,-1-1 0 0,2-2-3 0,0 1 3 16,0-1 4-16,-3 0 0 0,4 0 6 0,-5-1 7 0,1 1 8 15,-5 0 12-15,9 0 4 0,-5 0 5 0,-4 0 2 16,4 0 8-16,-4 0-1 0,6-2 3 0,-6 2-6 16,0 0-1-16,0 0-1 0,4 0-9 0,-4 0 0 15,0 0-5-15,3-2-16 0,-3 2-25 0,0 0-29 16,0 0-36-16,0 0-45 0,0 0-53 0,0 0-42 15,4 4-179-15,-4-4-439 0,0 0 195 0</inkml:trace>
  <inkml:trace contextRef="#ctx0" brushRef="#br0" timeOffset="26177.1787">10991 2570 101 0,'1'-4'224'0,"-1"0"-9"0,1 0-11 15,-1 2-8-15,0 2-14 0,0-7-9 0,1 5-16 16,-1 2-14-16,0-2-16 0,0 2-14 0,0 0-10 16,0 0-9-16,0 0-11 0,-2-4-10 0,2 4-7 0,0 0-13 15,0 0-3-15,0 0 0 16,0 0-9-16,0 0-2 0,-5 9-6 0,3-5-2 15,-1 2-3-15,0 1-1 0,-1 1-6 0,1 0 1 0,-1 1-1 16,1 4-4-16,-2 2 2 0,1-2-6 0,-1 4 1 16,1 3-1-16,-1-1-2 0,1-1 2 0,1 0-4 15,0 1 1-15,0-5-1 0,2 0-1 0,-2 5 1 16,1-4 0-16,0-2-5 0,0 0 3 0,1-1-2 16,-1-3 1-16,1 0-2 0,-1-1 2 0,0 0-7 15,-1 1-2-15,1-2-3 0,-2-4-8 0,3 3-6 0,-1-1-16 16,-1-3-9-16,3-2-9 0,-4 7-17 0,3-5-13 15,1-2-9-15,-5 4-6 16,3-2-7-16,2-2 11 0,-7 1-4 0,7-1 6 16,-9 2 14-16,5 0 6 0,4-2 4 0,-9 0 7 15,9 0 10-15,-8 0 12 0,8 0-2 0,0 0 0 16,-12 0 19-16,12 0 4 0,-7-1 17 0,7 1-4 16,-5-1 10-16,5 1 9 0,0 0 8 0,0 0 3 15,0 0 8-15,-8 0 1 0,8 0 4 0,0 0 1 16,0 0 1-16,0 0 5 0,0 0 2 0,0 0-4 15,0 0-3-15,-8 0 4 0,8 0-3 0,0 0 4 16,0 0-6-16,0 0-4 0,0 0 3 0,0 0 3 16,0 0-1-16,0 0-4 0,0 0-4 0,0 0-4 15,0 0 2-15,0 0-3 0,0 0-4 0,0 0 2 0,24-3-3 16,-14 2-4-16,0 0-3 0,0 0 5 0,4-1-7 16,-1 1-1-16,4-1-7 0,4-2-10 0,-1 1-19 15,-4 1-14-15,5-2-25 0,-5 1-22 0,5-1-41 16,0 1-33-16,-5-1-164 0,-2-2-350 0,-3 1 155 15</inkml:trace>
  <inkml:trace contextRef="#ctx0" brushRef="#br0" timeOffset="26616.6591">10835 2617 30 0,'0'0'183'0,"0"0"-8"0,0 0-14 16,0 0-13-16,0 0-16 0,0 0-9 0,0 0-7 15,0 0-6-15,0 0-12 0,0 0-6 0,0 0-13 16,0 0-2-16,0 0-7 0,0 0-6 0,0 0-6 15,17-3 0-15,-8 1-6 0,1 0-12 0,5 0 0 0,1 1-8 16,4-5-4-16,2 5-9 16,-6-2-17-16,6-2-31 0,0 0-28 0,-2 1-32 15,2 1-33-15,-7 1-35 0,-1 0-99 0,-1 0-277 16,-4 0 123-16</inkml:trace>
  <inkml:trace contextRef="#ctx0" brushRef="#br0" timeOffset="27188.6976">11269 2546 123 0,'1'-1'272'0,"-1"1"-17"16,2-3-19-16,-2 3-20 0,1-4-23 0,-1 4-19 15,0 0-23-15,0 0-15 0,0 0-14 0,0 0-5 16,0 0-19-16,0 0-9 0,0 0-4 0,2 12-10 16,-2-6-5-16,0 1-6 0,0 2-4 0,-1 0-7 15,-1 4-4-15,0-2-5 0,-1 4-1 0,1-2-8 16,-1 1 1-16,0 6-6 0,-3 0-4 0,3-2-1 0,-2 1 0 15,0 1-4-15,2-1 2 0,-1 1-1 0,3-6-3 16,-1 5-2-16,-2-5-2 0,4 0 1 16,0-1-1-16,-1-2-1 0,1-3-3 0,0 1-1 0,1 0 2 15,-1-3-1-15,2-2-4 0,0 4 6 16,1-4-1-16,0-1-2 0,1-1-1 16,1-1-1-16,0 0 1 0,-5-1-15 0,18-3-15 15,-9 0-14-15,4-2-17 0,1 2-21 0,-4-3-26 16,1 0-16-16,-3 3-33 0,0-3-26 0,5-1-13 15,-6 1-18-15,-1 2-139 0,-2 0-372 0,0-1 165 16</inkml:trace>
  <inkml:trace contextRef="#ctx0" brushRef="#br0" timeOffset="27406.9396">11198 2733 190 0,'0'0'173'16,"0"0"-21"-16,0 0-14 0,0 0-17 0,0 0-13 0,18-6-33 16,-8 4-19-16,-1 0-36 0,6-2-31 0,-1 1-43 15,0-1-42-15,-1 1-50 0,1-3-157 0,0 1 69 16</inkml:trace>
  <inkml:trace contextRef="#ctx0" brushRef="#br0" timeOffset="28872.8923">11723 2628 185 0,'0'0'256'0,"-1"-4"-17"15,-2 2-13-15,3 0-20 0,0 2-20 0,-7-2-23 16,4 1-14-16,3 1-11 0,-7 1-17 0,7-1-14 16,-10 3-2-16,3-2-7 0,1 2-11 0,2 0-9 15,-3 1-9-15,0 1-5 0,-1 1-5 0,1-1 1 16,0 3-3-16,-1 1-3 0,1 0-8 0,0 2-3 0,0 0-3 15,0 0-5-15,-1 1-1 0,4 1-3 0,-2-1-3 16,1 2-4-16,2 0-3 0,0 5 1 0,0-5 4 16,2 0-9-16,1 0 1 0,0-2-2 0,1 0-1 15,3 1 0-15,2 0-5 0,0-5-10 0,1 2-6 16,0-1-8-16,1-3-12 0,3 0-12 0,2-2-13 16,2 0-16-16,2-1-18 0,4-3-16 0,1-2-18 15,-1-1-8-15,0-2-8 0,1-2-6 0,1 0 2 16,-3-2 9-16,-2-1 10 0,0-2 10 0,-1 1 15 15,-7 1 21-15,3-1 14 0,-6 1 31 0,0-1 15 16,0-2 27-16,0 1 16 0,-4-1 24 0,1 2 16 16,-1 1 14-16,-3 2 7 15,0 2 17-15,0 0 6 0,-2 0 3 0,1 0-4 16,-2 2-8-16,0-1 2 0,2 3-4 0,-2-2-8 0,-1 1-11 16,1 1-7-16,0 1-6 0,3 1-8 0,-8 0-3 15,1 3-14-15,1-1-7 0,-1 1 2 0,0 3-7 16,0 0-1-16,-3 2-2 0,2 1-10 0,-1 0 0 15,2 2 2-15,-1-2-3 0,2 3-6 0,-1-2 3 16,0 1-2-16,1-4-4 0,2 4 11 0,0-2-15 0,1-2 6 16,2 1-5-16,-2 0 3 0,3-3-8 0,0 2-5 15,0-1-7-15,1-1 0 0,1-2-5 0,0 3-4 16,3-5-5-16,-1 1 3 0,0-2-5 0,5 2-1 16,0-4-8-16,0 2 2 0,1-3 2 0,1-3 3 15,-1 2 0-15,-2 0 9 0,5-4-1 0,-3 1 6 16,-5 0 10-16,1 1 6 0,0-1 16 0,-1-2 13 15,0 2 12-15,-1 0 2 0,-1 1 19 0,-2 2 6 16,-1-5 13-16,3 5 7 0,-3-1-8 0,0-1-5 16,0 3 13-16,0-1-5 15,-2-2-7-15,2 6-9 0,-1-5-13 0,1 5-10 16,0-5-9-16,0 5 2 0,0 0-11 0,0 0 7 16,0 0-11-16,0 0 4 0,-7 14-9 0,3-6 0 0,4 0-20 15,0 2-8-15,0-1-8 0,0 3-12 0,3-1-13 16,-2-2-11-16,2 0 0 0,0-2-4 0,1 1-7 15,-1-2 6-15,1 1-5 0,2-2 4 0,-2-2 3 16,3 2-1-16,0-4 9 0,0-1 2 0,1 0 5 16,-1 0 5-16,3-3 7 0,0-1 1 0,-1-1 4 15,2-3 3-15,0 0 4 0,-1 0 1 0,-3-1 21 16,3-2-3-16,-3-1 11 0,0 2 6 0,0-2 9 0,-1 0 11 16,-2 1 17-16,0-2 12 0,-1 5-2 15,0-2 4-15,-3 2 10 0,0 0-11 0,0 1 4 0,1 0 0 16,2 1 2-16,-4 1-5 0,1 3-5 0,0-3-8 15,0 5-7-15,0-5-20 0,0 5 4 0,0-5-4 16,0 5-9-16,0 0 2 0,0 0-4 0,0 0-6 16,-2 18 1-16,4-10-20 0,-4 1-2 0,4 3-1 15,-2 2-12-15,-2-2-4 0,2 1 1 0,0 1-3 16,-3-1-6-16,3 1-8 16,-3-2-5-16,2-2 5 0,0 0-4 0,-2-3 4 15,1 0 2-15,1 0-2 0,1-1 12 0,-1-3 5 16,-1 1 1-16,1 2 5 0,1-6 4 0,1 3 3 15,-1-3-2-15,0 0 3 0,0 0-4 0,0 0 6 0,0 0 2 16,2-17 9-16,-1 10-5 0,2-1 5 0,1 0 5 16,-1-6-6-16,3 3-2 0,-4-2 4 0,4 1 1 15,0-1 1-15,1 0 1 0,0 2-9 0,1-2 5 16,1 2-6-16,-2 2 10 0,1-1-12 0,1 2 8 16,-1 1-2-16,-1 3-4 0,0-1 2 0,3 1-2 15,-3 2 7-15,4 1-13 0,-2 1 5 0,-1 1 0 16,-1 1-2-16,0 0 3 0,0 2-3 0,0 3 1 15,0 1 2-15,-1 2 9 0,0 1-18 0,-1 3 3 16,-2 2 0-16,-1-2-8 0,0 5-12 0,-2-6-18 0,-1 2-16 16,-2 3-17-16,-1-3-17 0,0-1-27 0,-2-2-34 15,-1 0-25-15,0-2-63 0,1-1-231 16,1-2-516-16,-1-2 228 0</inkml:trace>
  <inkml:trace contextRef="#ctx0" brushRef="#br0" timeOffset="31215.2269">12585 2587 146 0,'0'-4'233'0,"0"-1"-10"16,0 0-13-16,1 1-6 0,-1 0-15 0,0-1-16 15,0 3-13-15,0 2-12 0,0-4-20 0,0 4-12 0,0-1-14 16,0 1-12-16,0 0-11 0,0 0-11 0,0 0-3 16,0 0-9-16,0 0 1 0,0 0-7 0,0 10-4 15,0-3-5-15,-2 1-2 16,0 0-4-16,2 1-3 0,-3 3-2 0,2 0-6 15,-3 2-1-15,0 4-1 0,-1-3-1 0,2-2-4 16,-1 2 2-16,0-2-4 0,0 0-2 0,-2 4-1 16,1-5-1-16,0-4-2 0,2 0-1 0,1 1 0 0,0 1 1 15,-1-6-4-15,3 3 2 0,-1-2 6 0,-2-2-5 16,3-1 3-16,0-2 0 0,-1 5 5 0,-1-3 3 16,2-2 3-16,0 0-4 0,0 0-1 0,0 0-2 15,0 0 0-15,6-9-4 0,-5 5-2 0,2-3-1 16,3 2 0-16,-1-1 1 0,1-1-5 0,1 1 1 0,3-4 1 15,-3 4-2-15,4-1-3 0,-1-1 2 0,2 3-2 16,-4 0-1-16,0 1 8 0,2 2-14 0,1 0 5 16,-3 0 1-16,1 1-3 15,-1 1-4-15,1 0 1 0,-2 1 0 16,0 3 0-16,-2 0-2 0,-1 1 2 0,0 1 1 0,-2 1 0 16,0 2-3-16,-2 1-2 0,0 0-4 0,-1 5-5 15,-5-2-5-15,-1 0-1 0,0 0 0 0,-3 0-1 16,0-5 2-16,-1 1 4 0,1 0 0 0,-2-2 4 15,4 0-1-15,-4-2 10 0,-1-1-5 0,3-1 0 16,2 0 2-16,-1-2 2 0,0 0 1 0,0-1 7 16,4-1 5-16,-4 0 14 0,3-2-5 0,1 0 1 0,-1 2 6 15,3-3-4-15,-1 4 2 0,1-4-4 0,2 2 2 16,-2-1-5-16,3 3-2 0,-3-2-4 0,3 2 0 16,0-4-3-16,0 4 3 0,0 0-3 0,0 0-1 15,0 0 1-15,0 0 0 0,0 0-3 0,13 4 0 16,-10-1 1-16,1 0-1 0,0 2 1 0,2-1-1 15,0-1 1-15,-1 2-3 0,2 0 4 0,2-1-2 16,0 1 0-16,0-2 3 0,-1 1-3 0,6-1-2 16,1-1-1-16,2 0-4 0,-1-3-10 0,8 0-2 15,-4-1-9-15,1-3-8 0,0 1 8 0,-1-2-11 16,-1-1 2-16,1 0 6 16,-2-2-1-16,-1-2 3 0,-4 4 1 0,1-3 5 15,-4 1 4-15,0-1 13 0,-3-1 7 0,0 1 4 0,-1-3 7 16,-4 4 14-16,-1 1 4 0,0-1 12 0,-1 0 9 15,-2 0-3-15,-1 0-6 0,0 2-3 0,-1 1 9 16,-1 0-4-16,2 2-7 0,-1 0-5 0,0 2 5 16,0 0-12-16,-1 0-8 0,0 2 2 0,5 0-5 15,-9 2-2-15,5 2-2 0,-2 1 11 0,2 2-10 16,1-1-3-16,-1 3 4 0,0 0-3 0,1 3-4 0,-2-2 0 16,4 0 1-16,0 2 7 0,1 0-15 0,0-3-4 15,1 3 1-15,2-3-7 0,0-1-9 0,1 0-5 16,2 0 0-16,1-2-10 0,0 0-9 0,4-1-9 15,5-1-10-15,-1-1-21 0,7-6-24 0,1 1-39 16,2-2-37-16,1-3-31 0,-2 0-165 0,-1-2-411 16,-1-3 182-16</inkml:trace>
  <inkml:trace contextRef="#ctx0" brushRef="#br0" timeOffset="32285.8629">13505 2770 247 0,'-2'-8'248'0,"1"0"-23"0,-2 1-12 0,-1-1 1 0,-1 1-17 0,0-1-16 16,-1 1-9-16,-1 0-4 0,-1 1-17 15,-1 1-2-15,-1 0-13 0,1 1-7 0,0 1-6 0,1-1-14 16,-3 3-13-16,1 0 3 16,0 2-22-16,1 0-7 0,-1 3-8 0,-1-2-3 15,0 3-8-15,0 2-6 0,-1 0-2 0,1 2-5 0,1 1-9 16,1 0-1-16,4 0 0 0,-4 1-5 0,3 2 0 16,1 1 1-16,0-1 0 0,1 1-4 0,2-3-5 15,2-1-1-15,0 2-5 0,0-3-6 0,2 0-5 16,1-2-2-16,1 0 1 0,1-1-5 15,3-2-1-15,-1-1-4 0,2-2-3 0,8-1-6 0,-3-1-11 16,3-2-1-16,3-1-1 0,2-5 0 0,-2-2 3 16,0-2 2-16,2 0 6 0,-4 1 1 0,1-3 8 15,-4-1 1-15,2-4 7 0,-1 3 10 0,-5-2 9 16,2 1 11-16,-4-4 6 0,-3-1 2 0,1 0 15 16,-3-1 8-16,1 1 6 0,-3 0 6 0,-1 1 8 0,-2 0 3 15,0 5 2-15,1 4 18 16,-1 1-4-16,1 4-5 0,-2 1-16 0,1 2-6 0,1-2-8 0,-3 4-15 15,1 1-12-15,1-2 8 16,1 4-13-16,-5 0 6 0,5 0-5 0,-5 7-2 16,2 0-1-16,1 2-12 0,-3 3-11 0,0 2 2 15,2-1-6-15,-1 7 14 0,0-2-16 0,1 0 2 16,-1 1-3-16,1 1 0 0,-3-1-5 0,2 1 5 16,0-1-10-16,1 1-3 0,2 1-4 0,-1-3-3 15,1 3-2-15,-1-2 0 0,2 1-2 0,0-1 1 16,0-3-5-16,3-3-6 0,-1 0 8 0,2 0-14 15,0-5 2-15,0 1 5 0,2 0-1 0,-2-3 4 16,4-2 2-16,2 1 2 0,3-4-6 0,1-1-3 0,1 0 2 16,1-6 5-16,-2 2 4 0,4-6 0 0,-2 3 8 15,-5-4-3-15,2 2 9 0,2-6 3 0,-4 6 15 16,-2-4 5-16,1-3 9 0,-3 5 12 0,-1-3 12 16,-2 3 12-16,-1-1 13 0,-1 3 5 15,0 1 1-15,-1-1 4 0,-1 3 0 0,0-1-6 16,0 4-5-16,-1-1-14 0,1 0 4 0,-2 1-13 15,0 0-10-15,2 3-5 0,0 0-6 0,0 0 0 0,0 0-6 16,-7 10 7-16,5-5-12 0,1 2-17 0,-2 2-8 16,1 1-7-16,1 1-9 0,0 2-10 0,1 1-6 15,1-1-10-15,-1 1-10 0,1-6-7 0,1 4-9 16,1 0-15-16,-3-4-19 0,2 1-19 0,0-3-17 16,-1 0-29-16,1 0-33 0,2-4-31 0,0 0-39 15,-2-2-149-15,-2 0-470 0,11-5 207 0</inkml:trace>
  <inkml:trace contextRef="#ctx0" brushRef="#br0" timeOffset="32413.8594">13847 2582 56 0,'-3'-4'172'0,"3"2"-35"0,0 0-32 15,0 2-29-15,0 0-48 0,0 0-39 0,0 0-84 16,-7 8-100-16,4-4 44 0</inkml:trace>
  <inkml:trace contextRef="#ctx0" brushRef="#br0" timeOffset="32682.5218">13896 2663 267 0,'0'0'275'0,"0"0"-30"0,0 0-25 0,0 0-18 0,0 0-28 0,0 0-17 16,0 0-16-16,0 0-14 0,0 0-7 0,6 9-18 15,-2-6-7-15,-1 3-13 0,-1 1-5 0,3 1-8 16,0 2 0-16,0-3-14 0,0 3-4 0,2 1-14 16,-1-3-16-16,0 4-12 0,-1-3-25 0,-2-1-26 15,4-1-15-15,-4 2-16 0,1-2-16 0,2 0-22 16,-2-2-24-16,3-1-6 0,-4 3-14 0,1-5-18 15,-1 0-95-15,1-1-289 0,-4-1 128 0</inkml:trace>
  <inkml:trace contextRef="#ctx0" brushRef="#br0" timeOffset="32917.2665">14097 2724 215 0,'2'-7'251'0,"-2"-5"2"0,1 4-7 0,-1 0 5 15,0 0 7-15,-1-1 7 0,1 4-11 0,0 0-17 16,0 1-15-16,-2-1-8 0,4 1-41 0,-4 2-16 15,2 2-21-15,-1-4-14 0,1 4-9 0,0 0-19 16,0 0 5-16,0 0-27 0,-7 11-3 0,4-4-23 16,-1 3-11-16,1 4-8 0,-3-1-16 0,1 1-17 15,2-1-16-15,-4 6-12 0,3-5-12 0,1 6-21 16,-3-7-17-16,2 0-13 0,0 0-25 0,2-1-14 16,0-2-23-16,-1 1-22 0,0-3-22 0,3-1-7 15,0-2-17-15,-1-1-144 0,-1 0-403 0,2-4 179 16</inkml:trace>
  <inkml:trace contextRef="#ctx0" brushRef="#br0" timeOffset="33119.6563">14241 2678 16 0,'4'-6'365'0,"-4"3"-9"0,2-3-9 16,-1 3-13-16,-1 1-24 0,0-2-21 0,0 1-43 15,0 3-26-15,0 0-22 0,0 0-10 0,0 0-21 16,0 0-16-16,-3 12-21 15,1-3-7-15,0 1-13 0,-1 0-17 0,0 4-12 16,2 4-26-16,-2-5-31 0,3 7-22 0,0-1-35 16,2 0-22-16,-2 1-34 0,0-6-32 0,1 1-36 15,-1-1-34-15,1-5-37 0,-2 0-34 0,1-1-184 16,0-2-481-16,0-2 214 0</inkml:trace>
  <inkml:trace contextRef="#ctx0" brushRef="#br0" timeOffset="33261.3045">14362 2453 47 0,'0'-3'127'0,"0"3"-38"0,0 0-35 0,0 0-45 16,0 0-64-16,-4 10-59 0,4-5 27 0</inkml:trace>
  <inkml:trace contextRef="#ctx0" brushRef="#br0" timeOffset="34023.9318">14540 2804 120 0,'2'-7'223'0,"-1"1"-3"0,1-2-1 16,-2 1-4-16,0 1-5 0,0-2-9 0,0 1-13 16,0-1-4-16,0 3-14 0,-1-3-19 0,-1 2-5 15,0 1-11-15,-1 0-8 16,0-1-4-16,-3 2-13 0,1 0-14 0,-2 1-11 15,-2 1-4-15,-1 1-8 0,-1 1-5 0,3 1-8 0,-2-1-13 16,-3 2-1-16,3 1-6 0,0 1-2 0,-1 2-7 16,1 1-3-16,2 2 0 0,-1 0-6 15,2 2 2-15,0 2-3 0,0-1-6 0,3 0-8 0,-3 0-6 16,3 1-10-16,1-5-12 0,2 2-8 0,-1-1-5 0,2-1 5 16,0-1-4-16,2-2-1 15,2 1-4-15,-1-3 0 0,2 0-8 0,4-3-7 0,-1 0-3 16,6-3 4-16,-1-2 1 0,0 1-1 0,-1-2 6 15,5-4 3-15,-3 1 7 0,0-5 4 0,2 2 1 16,-6 1 6-16,1-7 13 0,-3 5 9 0,2-5 8 16,-3 0 13-16,3 0 9 0,-3-2 0 0,-3 0 6 15,-1-1 19-15,1 1 0 0,-2 0 7 0,-1 1 12 16,1 0 3-16,0 4-7 0,-4 1 8 0,0 1 16 16,2 1-4-16,-2 3-9 0,1 1-1 0,1 1-10 15,0 3-4-15,-2-2-12 0,0 3 2 0,2-1-9 16,-1 2-7-16,1 2-8 0,0 0-8 0,0 0 3 15,0 0-1-15,0 0-9 0,-6 11 2 0,5-2 1 0,-3 5-8 16,1-1 4-16,-1 6-7 0,2 1-6 0,-1 1 2 16,1 0-15-16,-1-1 2 0,1 2-12 0,-1 1-10 15,2-1-7-15,1-2-12 16,-1 2-15-16,-1 1-6 0,2-5-21 0,2 2-17 16,-1-6-28-16,2 0-35 0,-2 0-26 0,3-3-47 15,2 0-230-15,0-4-515 0,-1-1 229 0</inkml:trace>
  <inkml:trace contextRef="#ctx0" brushRef="#br0" timeOffset="34835.9862">14701 2768 42 0,'-2'-2'245'0,"2"2"-25"0,-2-3-22 0,2 3-18 0,0 0-19 16,0 0-16-16,0 0-17 0,0 0-9 0,0 0-18 15,0 0-7-15,0 0-13 0,14 3-14 0,-8-1-16 16,-2 0-6-16,5-1-4 0,-1-1-8 0,1-1-3 16,0 0-4-16,-6 0-5 0,4-2 1 0,0 1-3 0,-3 0 2 15,0-2-3-15,2 2 8 0,-3-3 2 0,1 2 9 16,-1-2-1-16,-1 1 4 0,-1 0 6 0,-1 0-2 16,0-1-2-16,0 1 4 0,0 2-8 15,-3-1-4-15,2-1 3 0,-5 1-4 0,5 0-3 0,-5 1-3 16,2 2-3-16,-2-1 3 0,-3 2-5 0,1 1 3 15,1 1 4-15,0 0-9 0,0 2-2 0,0 1 0 16,0 1 3-16,-1 0-5 16,1 3 0-16,1 1-2 0,1-3-2 0,0 4 2 15,4-3-3-15,-2 4 0 0,0-1-2 0,5-4-1 16,0 1-8-16,0-1-4 0,4 2-2 0,-1-1 4 16,1-2-18-16,2 0-1 0,5-2-1 0,0 0-7 15,3-2-7-15,0-3-7 0,5 1-10 0,0-2 0 0,0-2 2 16,3 2-3-16,-1-4-1 0,0-3 0 0,-2 2 2 15,1-1 4-15,-2 0 6 0,-1-2 8 16,-6 2 10-16,1-1 16 0,-3-1 21 0,0 1 13 0,-4 1 18 16,0 0 18-16,-1 1 18 0,-3-1 15 15,-1 0-2-15,0 2 1 0,-2 0-3 0,-1-1-4 0,-1 1-6 0,-2 0-4 16,-2 0-9-16,-1 1-2 0,-1 1-6 0,-1 2-11 16,0-1 0-16,-1 2-7 0,-1 0-2 0,-2 2-5 15,1 2-4-15,-1 1 1 16,4 0-5-16,-1-1 0 0,0 5-4 0,0 0-4 15,3-3-1-15,-1 5-2 0,3-4-11 0,0 2-16 16,3 0-1-16,0-2-19 0,1 2-12 0,1 0-5 16,2-2-2-16,1-3-6 0,1-1-6 0,2 1-1 15,1-2-1-15,3-2-7 0,0 0-2 0,4-3 1 16,0-1 6-16,3 0 2 0,-3-3 6 0,6-2 10 16,-1-2 5-16,-1 0 18 0,-2-1 18 0,-2-3 19 15,-4 2 11-15,3-6 18 0,-2 0 22 0,-1 0 10 0,-3-3 16 16,2-2 1-16,-4 1 5 0,2-3 7 0,-4 1-3 15,2-1 2-15,-4 1 5 0,3 1 24 0,-2 4 1 16,1 0 4-16,-3 8 5 0,-1 4 2 0,1 1-12 16,0 1-14-16,-1 0-13 0,0 3-12 0,-1 0-17 15,2-1-10-15,0 4-4 0,0 0-7 0,-10 7-6 0,3 2-2 16,0 4-9-16,-3 5 1 0,3 1-16 16,-1 2-19-16,0 3 0 0,3 2-11 0,0 0-3 15,3 0-42-15,-3 8-4 0,2-7 0 0,2 8-15 0,1-11-5 16,0 3-13-16,3-1-18 15,-3 0-6-15,3-2-19 0,-2-2-19 16,2-2-13-16,0-2-33 0,3-3-23 0,-1-3-26 0,1-1-46 16,0-3-208-16,2-3-544 0,-1-3 241 0</inkml:trace>
  <inkml:trace contextRef="#ctx0" brushRef="#br0" timeOffset="36314.846">15525 2653 91 0,'1'-3'260'0,"-1"3"-6"0,1-3-9 16,0 1-9-16,-1 2-14 0,1-4-12 0,-1 4-8 15,0 0-28-15,0-3-17 0,0 3-15 0,0 0-12 16,0 0-15-16,0 0-14 0,0 0-15 0,0 0-8 15,0 0-12-15,0 0 0 0,0 0-10 0,0 0 0 0,-1 10-10 16,1-6-1-16,0 2-8 0,-1 1-1 0,1 0 5 16,0 0-7-16,-1 2-8 15,0 0 0-15,-1 0-4 0,2 1 7 0,-1-2-13 16,0 4 0-16,0-2 1 0,1 1-1 0,-2 1 0 16,1-5-8-16,0 2-1 0,1 0-19 0,-1-3-16 0,1 2-13 15,0-2-19-15,-1-1-27 0,1 1-21 0,0-2-24 16,-1 0-20-16,2-1-36 0,-1-3-9 0,1 5-22 15,-1-5-142-15,0 0-389 0,0 4 172 0</inkml:trace>
  <inkml:trace contextRef="#ctx0" brushRef="#br0" timeOffset="36764.7109">15631 2656 56 0,'3'-9'233'0,"1"3"-3"0,0 2-1 0,-2 0-14 16,2 1-16-16,-3-2-20 0,1 4-22 0,0-2-17 15,-2 3-13-15,5-1-14 0,-5 1-8 0,0 0 4 16,7 4-13-16,-4 0-13 16,1 1-6-16,-3 2-8 0,3 0-6 0,-1 2-7 15,0 4-3-15,1-3-9 0,-2 3-3 0,0-4-5 16,0 3-4-16,-2 0 0 0,-2 0-1 0,1-1 0 16,0-1-12-16,-1 0-8 0,0-2-1 0,0 1-5 15,1-6-5-15,-1 3 2 0,1-1-1 0,0-1 1 16,1-4 6-16,-2 5-3 0,2-5 2 0,0 0 4 15,0 0 0-15,0 0-7 0,-7-8-5 0,7 3 3 16,1-3 1-16,1 0 1 0,-2 0-2 0,4-1-2 16,0-4 2-16,2 1 1 0,4 0-2 0,-3 0 7 15,1 0-8-15,2 1 1 0,0 0-1 0,-2 1 0 0,5-1 2 16,-3 3 1-16,-3 3 4 0,0 0-6 0,0 1 2 16,2 0-3-16,-2 4 3 0,0 0-2 15,-2 0-5-15,4 1 10 0,-2 4 2 0,0 2 3 16,0-1 2-16,-2 2-3 0,0 2 2 0,-1-1 1 0,-1 3-2 15,1 1-3-15,-1 0 1 0,-2-1 0 0,-1 2-1 16,-1 1-3-16,-1-1 1 0,1 0-3 0,-2 0-11 16,-1 0-10-16,0-2-18 0,-1 0-15 0,0-1-21 15,1-2-15-15,1-4-21 0,-1 2-26 0,1-3-33 16,0-2-31-16,0 0-173 16,3-2-403-16,0 0 179 0</inkml:trace>
  <inkml:trace contextRef="#ctx0" brushRef="#br0" timeOffset="37006.973">16027 2478 87 0,'0'0'264'0,"0"-2"-30"0,0 2-23 0,0 0-19 15,0 0-19-15,1 7-17 0,-2-2-14 16,-1 3-12-16,1 1-18 0,-1-1-10 0,1 6-7 0,-2-1-8 15,3 5-3-15,-1 2-13 0,1 0-8 0,-2-1-10 0,2 0-1 16,-1 1-7-16,2 2-11 0,1-3-11 0,-2 0-20 16,0-5-12-16,0 1-16 15,0-1-12-15,-3 5-13 0,3-6-16 0,-1-4-8 16,1-1-24-16,0 0-14 0,-2-5-31 0,1 3-18 16,-2 1-112-16,2-3-296 0,1-4 131 0</inkml:trace>
  <inkml:trace contextRef="#ctx0" brushRef="#br0" timeOffset="37414.9873">15976 2707 25 0,'4'-4'149'0,"3"1"-5"0,2-1-12 16,-1 2-8-16,2-2-13 0,3 1-9 0,-1-2-3 15,2 1 0-15,1 1-7 0,-3 0 1 0,1 0 1 16,1 0 0-16,-4 0 8 0,-3 1 0 0,4 1 3 15,-4-1-6-15,-1 2-4 0,-2-2-9 0,-1 2 0 16,1-2-11-16,-4 2 1 0,0 0 0 16,6 4-2-16,-5-3-7 0,-1 2-5 0,2 1-8 0,-2 1-4 15,0 2-3-15,-2 0-7 0,-1 2-2 0,2 0-4 16,-2-1-3-16,2 2-4 0,-1 6-1 0,1-5-8 16,1 2 0-16,-2 0-9 0,4-3-6 0,-1 0-6 15,2 0-5-15,0-2-8 0,0-1 1 0,1-1 6 16,0 1-5-16,0-4-2 0,-1-2 6 0,4 2 3 15,0-1 0-15,2-4 2 0,-1 0 2 0,1-1 4 16,-1-2 3-16,3-2 15 0,-4 1 1 0,2-2 6 16,-2 0 8-16,4-4 11 15,-8 2 4-15,4-2 9 0,-4 1 1 0,-2-1-5 0,1 3-7 16,-4-1-1-16,1 2-7 0,-2-5-6 0,0 5-6 16,-4 0-19-16,3 0-25 0,-3 1-45 0,-6 1-51 15,1 1-59-15,2 2-65 0,-6-2-216 0,1 3-489 16,-1-2 216-16</inkml:trace>
  <inkml:trace contextRef="#ctx0" brushRef="#br0" timeOffset="38547.5312">16823 2512 284 0,'-1'-3'279'0,"0"1"-18"0,1 2-15 0,0-5-18 0,-1 3-17 16,1 2-20-16,-1-4-22 0,1 4-13 0,0 0-19 15,-1-4-7-15,1 4-21 0,0 0-16 0,0 0-6 16,0 0-10-16,0 0-10 0,0 0-8 0,0 0-3 15,0 0-5-15,-3 10-6 0,3-5-2 0,-1 0-7 16,-2 2 1-16,0 0-10 0,0 2-1 0,-1 2-1 16,2-1-2-16,-1 3-3 15,-1 0-3-15,-1 1 0 0,1 1-6 0,0-1 11 16,-1 6-10-16,1-2-1 0,0-2 0 0,1-1-2 0,0-1-4 16,2-1-1-16,-2 6-14 0,2-4-15 0,2-1-33 15,-2 0-29-15,1-3-35 0,0 2-44 0,2-4-53 16,-2 0-216-16,0-2-470 0,2-3 209 0</inkml:trace>
  <inkml:trace contextRef="#ctx0" brushRef="#br0" timeOffset="39279.2168">16639 2694 51 0,'0'0'194'0,"0"0"-22"0,0 0-15 16,9-4-14-16,-1 3-11 0,1-3-18 0,3 2-10 15,4-2-13-15,-1 3-11 0,7-6 0 0,0 3-12 0,-1-1-5 16,-2 1-5-16,2-3-3 0,-5 3-4 0,-2-2 12 16,0 1 6-16,-1 1 12 15,-6 0 7-15,6 1 8 0,-6 0 7 0,0 0 8 16,-3 1 3-16,0 0 6 0,-1 1-1 0,0 0-2 15,-3 1-2-15,4-2 4 0,-4 2-9 0,3-1-7 16,-3 1-14-16,0 0-4 0,0 0-11 0,0 0-5 16,0 0-14-16,4-1-9 0,-4 1-7 0,0 0 1 0,0 0-4 15,0 0-2-15,-2 7-3 0,0-3-9 0,1-1-6 16,-1 1 1-16,1 1 3 0,-2-1-2 0,2 1-5 16,-1 1-4-16,-1 0 3 0,-1 1-4 0,3 2-5 15,-4 0 5-15,3 0 1 0,-1-1-1 16,-2 1 1-16,3 0-2 0,-1-1-3 0,-2 0-3 0,4 0-10 15,-3-1-6-15,4-2-5 0,-2 2-5 0,1-2-9 16,1-1-4-16,0 1-4 0,0-3 3 0,0-2 1 16,3 6 3-16,1-3 2 0,-4-3 0 0,9-3 1 15,-4 3-1-15,4-4-3 0,-1 2 7 0,4-4 1 16,-4 3 2-16,4-3 4 0,-3 1 5 0,-1-1 0 16,2-3 10-16,-5 4 9 0,1-2 11 0,-3 2 12 15,0 1 7-15,0-1 16 16,-1 1 5-16,-1 1 6 0,0 2-2 0,-1 1-7 0,2-5-4 15,-1 3-7-15,-1 2-6 0,0 0-10 0,0 0 1 16,0 0-5-16,0 0-8 0,0 0 2 0,-8 8-7 16,6-1-16-16,-1 1-12 0,0-2-8 0,0 3-9 15,1-2-3-15,0 2-10 0,2 0 3 0,0 1-16 16,2-4-1-16,1 3 3 0,0-1-3 0,3-1-3 16,1-2 0-16,0-1 5 0,2 0 4 0,1-1 3 0,0-3 7 15,1 0 5-15,2-1 6 0,0-5-1 16,-5 4 15-16,5-5 8 0,-2 0 22 0,-1-1 3 15,-1-2 9-15,-2-1 5 0,0 1 10 0,0-3 0 16,-3 2 4-16,0 0-5 0,-2-2 3 0,0 0-2 0,-2 2-6 16,0-1-2-16,-2 1 1 0,-1 0-6 15,0 2-1-15,-1 1-6 0,-1 0-2 0,0 1-18 0,0 0-14 16,-1 2-21-16,1 0-27 0,1 1-33 0,0 2-41 16,1 1-42-16,0-1-34 0,3 2-183 0,0 0-436 15,0 0 192-15</inkml:trace>
  <inkml:trace contextRef="#ctx0" brushRef="#br0" timeOffset="39626.7014">17280 2614 166 0,'-1'-4'311'0,"-1"2"-14"0,0 1-13 0,2 1-16 0,-2-3-28 16,2 3-24-16,-3-3-22 0,3 3-24 0,0 0-10 15,0 0-21-15,0 0-12 0,-8 8-15 0,6-4-10 16,-2 4-8-16,0-1-15 0,1 1-2 0,2 4-8 0,1 1-10 16,-2-2-12-16,2 4-9 0,3-4-13 0,-1 1-14 15,0-1-10-15,3-2-10 0,-2-1-5 0,2 1-9 16,2-3-8-16,0-2-2 0,0 2-3 0,0-1-1 16,2-3 3-16,-1-1 3 0,2-3 5 0,-1-2 1 15,1 2 8-15,-2-2 5 16,0 0 7-16,-1-2 14 0,0-2 16 15,0 1 11-15,0-4 8 0,-4 4 17 0,1-5 1 0,-4 0 7 0,0 1-6 16,-1 2-1-16,-2-5-4 0,0 3 1 0,-4 1-11 16,0 0-7-16,-3 2-5 0,3 0-3 0,0 4-12 15,-2-2-34-15,0 3-36 0,1 0-44 16,-2 2-65-16,3-1-70 0,0 2-296 0,7 0-567 16,-9 2 252-16</inkml:trace>
  <inkml:trace contextRef="#ctx0" brushRef="#br0" timeOffset="40428.7109">17760 2431 72 0,'0'-3'316'0,"0"-1"-26"0,0 4-17 15,-1-3-22-15,1 3-26 0,0-5-22 0,0 5-21 16,0 0-24-16,0-3-12 0,0 3-16 0,0 0-13 16,0 0-9-16,0 16-10 0,0-9-15 0,1 7-1 0,-1-1-12 15,2 0-11-15,-2 1-3 0,0 5-3 0,0-5-7 16,0 6-7-16,0 0-1 0,0-1-5 0,0-1-2 16,0 2-3-16,-2 0-14 0,1-2-17 0,-3-5-15 0,2 3-23 15,-2-3-20 1,3 0-28-16,-1-1-31 0,1 1-32 0,-2-4-31 0,3 0-35 15,0 0-168-15,-1-3-419 0,1-3 186 0</inkml:trace>
  <inkml:trace contextRef="#ctx0" brushRef="#br0" timeOffset="40741.7946">17752 2377 105 0,'3'-14'237'0,"2"4"-27"0,0 1-20 16,1 2-15-16,3-2-19 0,4 0-14 0,1 3-16 15,5-3-7-15,-3 5-17 0,5-2-14 0,2 3-4 16,-2 5-11-16,-4-2-8 0,4 4-4 0,-6-1-11 16,-1 3-3-16,-1-1-5 0,-2 4-4 0,-2-3-5 15,-4 1 0-15,1 4 0 0,-2 0-7 0,-4 3-4 16,-4-1-3-16,-2 4 2 0,-4 0-2 0,-4 0 0 15,-1 0-1-15,-3-1-5 0,-2 1 2 0,-4-4 2 16,4 2-5-16,-2-2 9 16,2 0-13-16,-1-1 1 0,1 1-25 0,2-3-26 15,6-2-42-15,3-1-55 0,0 0-46 0,2-1-146 0,3-2-358 16,1-1 159-16</inkml:trace>
  <inkml:trace contextRef="#ctx0" brushRef="#br0" timeOffset="41660.3307">18077 2645 245 0,'-1'-7'301'0,"-1"2"-25"0,-2 0-20 0,4 1-16 0,-4 0-13 0,1 0-24 15,-1 0-12-15,1 2-27 0,-4-1-21 16,3 1-11-16,-1 1-14 0,1 1-9 0,4 0-13 15,-12 1-10-15,3 2-8 0,2 0-11 0,-1 2-6 16,-1 0-8-16,1 1-4 0,1 0-2 0,-3 2-6 0,3 2-6 16,-3 0-2-16,3 1-5 0,0-1 0 0,0 0-8 15,-3-1-13-15,6 0-10 16,1 4-13-16,-1-7-14 0,1 2-13 0,3 0-7 16,0-3-8-16,0 0-19 0,1 0-1 15,2 0-12-15,4 0 4 0,0-4-4 0,2 0-1 0,2-1 3 16,-1-1 7-16,1-5 8 0,2 0 10 0,-1 1 12 15,0-2 25-15,-1 0 16 0,-1-1 32 0,-3 1 14 16,-3 1 21-16,3-1 19 0,-3 0 17 0,-1 1 15 16,0 1 15-16,-3 0-2 0,1 1-10 0,-1 0-3 15,2 1 0-15,-2-3-13 0,0 5-7 0,0 1-17 16,0-5-4-16,0 5-8 0,0-3-11 0,0 3-5 16,0 0-6-16,0 0-18 0,0 0-14 0,-2 11-11 15,2-6-11-15,0 3-16 0,2-1-10 0,-1 0-6 0,-1 2-10 16,3 0-10-16,-3 0-12 0,3 0-12 0,-2-1-11 15,2 1-7-15,0-2-12 0,-3 1-10 0,0-1 1 16,1-2-24-16,1-1 3 0,-1-2-2 0,-1-2 15 16,3 5 0-16,-3-5-2 0,0 0 11 0,0 0 5 15,0 0 11-15,14-7 15 0,-14 3 20 0,6-2 7 16,-2 1 23-16,0-3 17 0,0 0 22 0,2-3 27 16,-3 2 16-16,4-2 18 0,-3-2 5 0,3 2 18 15,0-1 10-15,-1-1 16 0,-1 2 0 0,2 2 15 16,-1 1-5-16,1 0 5 15,-1 2-9-15,-1 1-10 0,1-1-11 0,-2 4-7 16,-1-2-5-16,4 1-8 0,-4 2-9 0,1 0-6 16,3 2-5-16,-4 0-4 0,1 2-4 0,2 2-3 15,-2 0-2-15,2 2-6 0,-5 1-1 0,2 2-2 0,1-1-4 16,-2 4-12-16,-2-3-10 0,-2 2-9 0,2-3-5 16,-4 0-7-16,1 2-9 0,2-4-3 0,-2 0 5 15,0-1 6-15,3-2 0 0,-3 1 6 0,3-2 3 16,0-1 4-16,0-2 8 0,0 0 6 0,0 0 9 15,0 0 7-15,-1-12 4 0,1 6 3 0,1 0 7 16,2-3 1-16,0 1 2 0,1-5-5 0,3 2-1 16,-1-3 2-16,2 3-7 0,1 0-7 0,-1 0 2 15,2 2-4-15,0 0 4 0,-3 3-11 0,0-1-2 16,0 3-4-16,3-1-12 0,-3 3-14 0,0-2-29 16,-1 3-21-16,-1 0-20 0,-5 1-18 0,14 0-36 15,-8 2-32-15,-2-1-23 0,0 3-126 0,-1-3-356 16,-3-1 159-16</inkml:trace>
  <inkml:trace contextRef="#ctx0" brushRef="#br0" timeOffset="41910.7938">18512 2476 160 0,'3'-13'321'16,"-1"1"-11"-16,0-1-9 0,1 4-6 0,0 0 1 15,-2 1-15-15,-1 2-16 0,0 0-23 0,3 2-22 16,-3-1-24-16,0 5-24 0,0-5-24 0,0 5-19 0,3-3-16 15,-3 3-3-15,0 0-14 0,0 0-4 0,1 15-19 16,-2-6-3-16,-2 11-4 0,3 0-5 0,-4 0-13 16,1 4-3-16,-4 0-8 0,4 1-5 0,-1 0-36 15,-2 1-12-15,2-3-7 0,1 3-13 16,-2-3-23-16,2-1-15 0,0 2-7 0,0-4-16 0,-1-2-14 16,1-3-26-16,3-2-33 0,-4 0-38 0,3-2-29 0,2-4-38 15,-4-1-168-15,2-1-477 0,1-5 211 0</inkml:trace>
  <inkml:trace contextRef="#ctx0" brushRef="#br0" timeOffset="42167.9252">18473 2645 37 0,'1'-4'202'0,"-1"4"-23"0,7-5-14 0,0 2-24 16,0 0-11-16,0 0-10 0,3 1-16 0,0 0-9 15,1 0-12-15,2 0-10 0,3 1-11 0,-1-1-1 16,-4 0-8-16,3 1 1 0,-4 0-9 0,0 1-2 16,-3-1-5-16,-1 1 1 0,-2 0 5 0,0-1 8 15,0 0 3-15,-4 1 3 0,5-1-3 0,-5 1-8 0,0 0-1 16,5-1-7-16,-5 1-9 0,0 0-6 0,0 0-16 16,0 0-22-16,0 0-22 0,0 0-28 0,0 0-37 15,0 0-23-15,0 0-32 0,-10 4-126 0,10-4-304 16,0 0 134-16</inkml:trace>
  <inkml:trace contextRef="#ctx0" brushRef="#br0" timeOffset="43842.5853">18745 2543 121 0,'0'0'190'16,"-4"-1"-18"-16,4 1-15 0,-6-1-17 0,6 1-17 0,-7 1-8 15,7-1-12-15,-9 4-12 16,6-3-3-16,-1 2-7 0,1 1-13 0,-1 0-6 0,3 0-5 16,-2 0-2-16,0 0-8 0,3 1-5 0,3-1-1 15,-2 0-1-15,1 2-4 0,-1-1-2 0,5 0-8 16,-1 1 0-16,0 0-4 0,0 0-5 0,1-1 2 15,1 1-6-15,-1 1 2 0,-1-2 0 0,2 2-5 16,0-2 1-16,-3 1 0 0,0-4-4 0,1 4 3 16,-2 0-9-16,0-3 5 0,0 1-1 15,-2 0-2-15,2 1 0 0,-3-1 3 0,0-2 1 16,-2 3 0-16,0-3-4 0,0 1-3 0,-2 0-3 16,-2-1-2-16,1 0-8 0,-3 0-8 0,0 1-17 0,0-2-7 15,1 0 1-15,-2-1-13 0,2 0-5 16,-1-2 2-16,3-1-9 0,0 1-1 0,-1-2-7 0,3 0 2 15,-1-3 3-15,4 1 4 0,-3-2 9 0,6-2 18 16,-3-1 15-16,4-1 9 0,-1-2 22 0,3 2 2 16,-1 0 21-16,2-1 9 0,-2 0 18 0,3 2 16 15,-1 0 11-15,0 2 11 0,-2 1 14 0,0 0 14 16,1 2 3-16,-3 2-2 0,1 0-3 0,-2 2-8 16,1-1-11-16,-2 2-11 0,-1 1-10 0,0 0-9 15,0 0-2-15,2 6-4 0,-5 2-2 0,-2 4-12 16,-2 0 0-16,-3 7-6 0,-6 0-9 0,-1-2-17 15,-1 4-29-15,-11 5-41 0,8-9-45 0,-9 8-62 16,10-6-51-16,-11 4-201 16,10-5-446-16,1-4 197 0</inkml:trace>
  <inkml:trace contextRef="#ctx0" brushRef="#br0" timeOffset="63506.7349">2640 4361 27 0,'2'-3'203'0,"0"0"4"0,0-1-7 0,-1 0-10 16,0 2-10-16,0-3-8 0,0 1-2 0,0 1-4 15,0 1-15-15,0 0-4 0,-1-3-9 0,0 5-6 16,1-5-12-16,-1 5-9 0,0-4-9 16,1 2-7-16,-1 2-11 0,0 0-2 0,0-4-3 15,0 4-2-15,0 0-9 0,1-3-2 0,-1 3-2 16,0 0-4-16,0-3-7 0,0 3-4 0,0 0-4 16,0 0-6-16,0 0-3 0,0 0 2 0,0 0-16 15,0 0 6-15,0 0-11 0,0 0-2 0,0 0 1 0,0 0-7 16,-5 10 0-16,3-5 1 0,1 2-4 0,-1 2 3 15,0 1-2-15,-2 3 3 0,3 1-7 0,-1 5 4 16,1 0 2-16,-1-5-5 0,2 7 9 0,-1-4-9 16,0 4-1-16,0 0 0 0,1-6-2 15,-1 4 6-15,1-6-1 0,1 2-3 0,-1-1-2 16,1 1 1-16,1-4 1 0,-1 2 2 0,1-4-4 16,-2-2 2-16,1 2-3 0,-1-2 2 0,2 1-2 0,-2-3 6 0,0-2 0 15,2 3-3-15,-2-3 1 16,1 1-3-16,-1-1 0 0,0-3-2 0,1 3 1 0,0-2 0 15,-1-1 1-15,0 0 1 0,0 4 1 16,0-4 3-16,-1 4-6 0,1-4 0 0,0 0-2 0,-2 2 1 16,2-2 4-16,0 0-8 0,-5 2 4 0,5-2-2 15,0 0-1-15,-7 0 2 0,7 0-5 0,-7-1 3 16,7 1-2-16,-7-1 3 0,7 1-1 0,-5 0 2 16,5 0-2-16,-5-1 1 0,1-1 0 15,1-1-2-15,3 3 0 0,-6 0-4 16,6 0 8-16,0 0-3 0,-7 0 2 0,7 0-6 0,-5-2 2 0,5 2 1 15,-6 0 4-15,6 0-2 0,-7 0 1 16,7 0 2-16,-6 2-3 0,6-2 3 0,-4-3-2 16,4 3 2-16,-7 1-2 0,7-1 4 0,0 0-5 15,-6-1 3-15,6 1 2 0,0 0-7 0,0 0 8 0,0 0-1 16,0 0-2-16,0 0 2 0,0 0-3 16,0 0-2-16,0 0 0 0,-4-1 3 0,4 1-3 15,0 0 0-15,0 0-2 0,0 0 2 0,8-4-2 16,-5 2-1-16,1 1 2 0,1-2-1 0,0 2-3 15,1-1-1-15,3 1-1 0,-4-1-4 0,5 1-1 0,-3 1-1 16,2-1-3-16,-1 1-5 0,-1-2-5 0,2 2-10 16,-1-1-10-16,-1 1-13 0,0 0-16 0,-1 0-14 0,0 0-24 15,-1 0-34 1,-5 0-29-16,10-2-21 0,-6 2-195 0,-4 0-427 16,7-4 190-16</inkml:trace>
  <inkml:trace contextRef="#ctx0" brushRef="#br0" timeOffset="63989.5347">2674 4315 108 0,'1'-3'180'0,"-1"-2"-11"0,0 3-6 16,1-1-5-16,1 1-10 0,-2 2-12 0,0-6-6 16,1 5-11-16,-1 1-11 0,1-3-6 0,-1 3-8 15,0 0-9-15,0 0-6 0,1-4-6 0,-1 4-7 16,0 0-3-16,0 0-10 0,0 0-4 0,0 0-1 16,0 0-2-16,0 0-5 0,0 0-4 0,0 0-1 15,0 0-4-15,0 0-2 0,0 0-2 0,0 0-2 0,-4-2-4 16,4 2 1-16,0 0 2 0,0 0-5 0,-2 9 3 15,0-8-4-15,0 3-3 0,-1 0-2 0,0 1 0 16,-1 0 1-16,0 2-3 0,-1 1-4 0,0-1-5 16,-2 1-23-16,0 2-22 0,0-1-42 0,-3 1-46 15,5-3-56-15,-4 4-175 0,2-6-389 0,0 1 173 16</inkml:trace>
  <inkml:trace contextRef="#ctx0" brushRef="#br0" timeOffset="64786.8806">2885 4541 93 0,'-6'-4'168'0,"6"4"-6"0,0 0-7 0,0 0-11 0,0 0-8 15,-4 0-6-15,4 0 0 0,0 0-7 0,0 0-4 16,0 0-1-16,0 0 0 0,0 0-5 0,0 0 1 15,0 0-6-15,0 0-6 0,0 0-3 0,0 0-1 16,0 0-7-16,0 0 1 0,0 0-5 0,0 0-3 16,0 0-4-16,0 0-5 0,0 0-7 0,0 0-4 0,0 0-10 15,0 0-1-15,0 0-6 0,0 0-4 0,0 0-5 16,0 0-3-16,-2-3-4 0,2 3-3 0,0 0-4 0,0 0-5 16,6-3 0-16,-6 3 1 15,10-1-5-15,-6-1-4 0,2 1 2 0,1-1-2 16,2 1-1-16,-2-1-3 0,0-1 0 0,1 3 0 0,-1 0-2 15,0-1 2-15,0 1-2 0,-2-2 2 16,0 4-4-16,-1-4 5 0,-4 2-5 0,8 0 3 0,-6-1-4 16,-2 1 3-16,0 0-6 0,0 0 9 0,7 0-3 15,-7 0 6-15,0 0 1 0,0 0-5 0,0 0-1 16,0 0 2-16,0 0-5 0,0 0 2 0,0 0-6 16,0 0-16-16,0 0-31 0,0 0-33 0,0 0-50 0,-16 1-66 15,16-1-83-15,0 0-175 0,-7-4-490 0,6 3 216 16</inkml:trace>
  <inkml:trace contextRef="#ctx0" brushRef="#br0" timeOffset="67000.0345">3659 4333 66 0,'-1'-2'234'0,"0"-4"-5"0,-1 3-1 16,1-1-17-16,1-2-13 0,-3 1-9 0,3 1-7 0,0 3-5 15,-3-3-11-15,3 0-8 0,-3 1-18 16,2-1-8-16,0 2-4 0,1 2-8 15,-5-4-3-15,4 1-11 0,0 2-5 0,1 1-8 16,-6-2-8-16,2 1-4 0,4 1-14 0,-7 0-8 16,1 1-3-16,0 1-8 0,-2-1-25 0,-3 2 4 0,-2 3-8 15,-1 0 0-15,0 1 0 0,0 0-1 0,1 2 5 16,-4 4-2-16,6-4 6 0,-6 5-2 0,2 1-1 16,2-1 3-16,1 2-1 0,0 0 2 0,2 0-6 15,3-1 1-15,0 1 1 0,0 4-3 0,3-2-7 16,-1 0 3-16,3 2 0 0,2 0-1 0,1-2-2 15,2 2 1-15,0-2-2 0,1-2-1 16,0-1-14-16,2-2-11 0,1-3-13 0,3 3-20 16,0-2-28-16,1-1-22 0,0-1-22 0,-2-6-42 15,3 3-30-15,4-3-31 0,-2 0-50 0,0-2-177 16,0-3-486-16,0-1 215 0</inkml:trace>
  <inkml:trace contextRef="#ctx0" brushRef="#br0" timeOffset="67780.5019">3761 4499 143 0,'-3'-4'297'15,"-1"0"-4"-15,4 2-13 0,-3-1-10 0,-1 0-2 16,1 2-7-16,3 1-15 0,-4-4-18 0,1 3-23 0,3 1-22 16,-4-3-19-16,4 3-23 0,0 0-12 0,-10 6-13 15,3-4-10-15,0 1-13 0,0 1-8 0,0 1-4 16,0 1-13-16,0 0 3 0,-2 2-14 15,1 1-10-15,1 0 1 0,0 2-1 0,0-1-9 16,1 2-2-16,2 0-5 0,1 1 0 0,-1-1-2 16,2 1-3-16,1-1-6 0,1 0 0 0,0 1-5 15,1-2-1-15,2 2-10 0,0-4-7 0,0 0-14 0,2-3 5 16,1 1-10-16,1-2-9 0,-1 2-4 0,1-3-2 16,3-3 2-16,-2-1-11 0,2 0-12 0,1 0-2 15,2-5-2-15,1 0-5 0,-7 1 6 0,6-4 0 16,-4 1 11-16,1-2 4 0,-1-2 6 0,-4 4 3 15,1-5 6-15,-3 1 3 0,1 0 9 0,-3 2 4 16,1-4 4-16,-2 1 15 0,0-1 4 0,-3 3 12 16,-1-2 2-16,1 0 4 0,-1 3 6 0,1 1 11 15,0-1 3-15,0 1-7 0,2 2-8 16,-3-1 3-16,4 3-3 0,-2 0-1 16,1-1-7-16,2 1-5 0,-1 0 1 0,0 1-9 0,2-1 5 0,-2 0-6 15,4 1-1-15,-1 1 2 0,1 0 9 0,2 0-18 16,-1 0 0-16,1 2 0 0,2-1-2 0,1 0 1 15,-2 1-3-15,0 0 5 0,1 1-1 0,-1 3 0 16,2-2-3-16,-2 3-6 0,0-1 9 0,0 1-5 0,0 2-1 16,0 0 3-16,-4 2 1 0,4 2-2 0,-3 1-2 15,-1-3-3 1,1 2 0-16,-2 1-1 0,-1 0-10 0,-1 2-6 0,-1-5-2 16,1-1 5-16,-2 1-3 0,-2 0 1 0,4-2 0 15,-3 1-1-15,-1-3 3 0,1 1 4 0,-1-3 2 16,1 0 2-16,0 0 4 0,2-1 1 0,-2-1 1 15,3-1 3-15,0 0 0 0,0 0 3 0,-7-3-4 16,4-1 5-16,3-1-2 0,-3-1 5 0,2 1-2 16,1-4-1-16,1 0 3 0,2-1-4 0,0-2 5 15,1 1 4-15,2-2-1 0,1 1-1 0,-3 2 2 16,3-2-2-16,3 1 6 0,-2 0 3 0,-1 1 2 0,2 3-4 16,-1-1 0-16,1 3 2 0,-2 0-5 0,-1 0 1 15,1 1-3-15,0 1-1 0,1 1 4 0,-1 1-5 16,0 1 7-16,-1 1-12 0,2 2 10 0,-1 0-7 15,-4 2 4-15,4 2-5 0,0 0 5 0,-4 0-3 16,4 2-1-16,-3 2-1 0,-1 1-2 0,3 0-11 0,-5 2-1 16,3-1-12-16,-1 2-10 0,-1-1-15 0,-2-1-14 15,0 2-20-15,-2-1-23 0,1 1-20 0,-2-1-17 16,0 0-20-16,0-2-40 16,-1 0 8-16,4-3-8 0,0-2-14 0,-3-3-121 15,3 2-364-15,0-4 162 0</inkml:trace>
  <inkml:trace contextRef="#ctx0" brushRef="#br0" timeOffset="68135.4099">4234 4493 114 0,'2'-4'310'0,"-4"0"-16"0,2 0-18 15,-3-3-14-15,3 5-16 0,-3-1-18 0,2 0-27 0,-2-1-22 16,0 3-22-16,3 1-13 0,-7-1-16 0,0 1-12 15,7 0-13-15,-11 2-10 0,5 2-8 0,-1-1-9 16,3 0-8-16,-3 3-10 0,6-2-8 0,-3 1-9 16,2 0-13-16,1 1-5 0,1-1-5 0,0 3-8 15,1-1 1-15,3-1-8 16,-1 1-3-16,4 3-8 0,0-4-8 0,0 0-5 0,3 3 4 16,1 1-3-16,-1-1 1 0,0-2-2 0,1 3 1 15,-2 0 2-15,-2-4 5 0,1 4-11 0,-1-4 2 16,-1 2 2-16,-3-1 0 0,1 1 2 15,-1 0 2-15,-3-3 4 0,0 1 5 0,-2-1-3 16,-2 1 0-16,1-3 6 0,-1 2-3 0,-3 1 2 0,-3-2 1 16,2 1 2-16,-1-2-1 0,-2 0-1 0,1-3-1 15,2 0-15-15,-5 0-28 0,3-3-39 0,3-1-37 16,0-3-37-16,0 0-34 0,2-1-193 0,0-3-418 16,2-3 185-16</inkml:trace>
  <inkml:trace contextRef="#ctx0" brushRef="#br0" timeOffset="68362.7243">4419 4291 42 0,'4'-3'337'0,"-2"0"-21"15,0 0-23-15,1 2-24 0,-3 1-27 0,0 0-6 16,3 5-15-16,-3 0-5 0,0 2-22 0,-2 0-21 16,0 4-16-16,0-2-11 0,0 4-16 0,0 2-17 0,0 3-11 15,1-3-5-15,2 6-8 0,-1 0-14 0,0 2-9 16,2 0-10-16,0 5-10 0,-1-5-16 0,-1 5-11 15,1 0-14-15,-1-4-21 0,2-1-9 0,-1 1-5 16,-1-3-5-16,0 1-4 0,-1-8-14 16,-1 1-19-16,2-1-24 0,-3 0-25 0,0-5-25 0,1 0-30 0,-1-1-44 15,-3-1-221-15,1-1-476 0,-2-2 210 16</inkml:trace>
  <inkml:trace contextRef="#ctx0" brushRef="#br0" timeOffset="68547.3039">4290 4574 119 0,'0'0'268'0,"0"0"-22"0,0-4-29 16,0 4-19-16,3-5-25 0,4 1-15 0,0 2-17 16,7 0-12-16,3-2-18 0,-3 0-19 0,10-1-24 15,-2 2-27-15,1-2-22 0,0 1-29 0,1-1-55 0,1 1-41 16,-4-1-60-16,-4 1-107 0,-3-1-294 0,2 1 130 15</inkml:trace>
  <inkml:trace contextRef="#ctx0" brushRef="#br0" timeOffset="69612.2163">4544 4521 94 0,'1'-2'211'15,"-1"2"-10"-15,2-4-15 0,-1 2 0 0,1-2-14 0,0 4-6 16,1-3-16-16,0 2-6 0,0-2-11 0,0 1-5 15,0 1-8-15,1-2-10 0,-1 3-8 0,-3 0-12 16,8-1-3-16,-4 0-12 0,-4 1-7 0,9 1-8 16,-4 2-7-16,0-2 1 0,2 3-6 0,-1 1-4 15,0 0 1-15,-1 3 1 0,1 0-7 0,-2 4-2 16,2 0-4-16,-4 1-4 0,-1 2 0 0,1 0-7 16,0-1 2-16,-4 1-5 15,2-1-2-15,-3-1 1 0,1 1-5 0,-2-2-1 0,0 0 0 16,0-4-4-16,-1 1 1 0,2-1-2 0,-2 0 2 15,0-3-2-15,1 1 2 0,0-3 0 0,1 0 1 16,0-2-3-16,-1-1 0 0,4 0 1 0,-7-4-5 16,6 1-1-16,-1-3-2 0,-2 1 1 0,4-4 1 15,0 2-5-15,3-3-2 0,0-2-3 0,1 0 1 16,3 2-1-16,0-1 2 0,2-2 1 0,1 1-3 16,3-3 0-16,0 1 6 0,4 2 0 0,-4 3-5 0,-2 1 3 15,0-3-1-15,2 1 7 0,0 2 7 0,-2-1 7 16,-1 1 3-16,-3 1 13 0,2 2 5 0,-2 0 7 15,1-2 5-15,-3 3 10 0,-1 0 8 0,1 0 7 0,-3 3 12 16,2-2-12-16,-2 2-5 0,1-1-10 0,-3 2 2 16,2-4-16-16,-2 4-2 15,1-3-7-15,-1 3-2 0,0 0-9 0,0 0-4 16,0 0 3-16,0 0-1 0,0 0-3 0,0 0-6 16,0 0-1-16,0 0-3 0,0 0 14 0,-2 11-18 15,1-8 3-15,1-3 0 0,-2 5-16 0,0-1 13 16,1 0 0-16,0 1-5 0,0 1 0 0,-1 1 15 15,0 2-12-15,1 1 0 0,-1 3 1 0,1-2-5 16,-2 2 4-16,1 1-2 0,-3 6-3 0,2-8 1 0,2 2-2 16,1 1 9-16,-1-5-5 0,2 3 0 15,-1 0-2-15,2-3 5 0,1-2-6 0,-1 1 6 16,2-1-12-16,0-3 2 0,1 1-12 0,0-3-3 0,2-1-4 16,0-2-6-16,1 0 1 0,1-2-6 0,-1-4 1 15,2 3 3-15,1-4 3 0,-1-2 0 0,0-1 5 16,0-1 4-16,-1 1-1 0,-3-2 7 0,0-2-2 15,4-2 1-15,-4-2 8 0,-4 0 6 0,1 4 25 16,-2 0 12-16,1 1-6 0,0 1 14 0,-2 1 17 0,0 3 13 16,0 2 11-16,0 0 7 0,0 2 13 0,0 1-24 15,0-3-4-15,-2 5-17 0,2 1-9 0,0-6-2 16,0 6-11-16,0 0 5 16,0 0-12-16,0 0-3 0,-5 10 3 0,3-3-10 15,0 1 0-15,1 1-1 0,-2 4-3 0,2-2 0 16,-3 3-8-16,4-1-8 0,0 0-8 0,-1-2-13 0,1 2-3 15,1 2-16-15,1-3-16 0,1 1-21 0,0-1-13 16,-2-2-10-16,2-3-9 0,0 3-12 0,0-2-13 16,2-3-17-16,-1-1-17 0,0-1-26 0,4-1-26 15,2-2-31-15,2-2-21 0,1-3-16 0,0 0-174 16,0-4-497-16,4-3 220 0</inkml:trace>
  <inkml:trace contextRef="#ctx0" brushRef="#br0" timeOffset="70063.1548">5118 4588 10 0,'6'-11'184'0,"-2"0"22"0,-3 2 17 16,0 0 13-16,-1 1 11 0,-1 0 9 15,-1 1 4-15,0 3 7 0,0-1 2 0,0 0-13 16,0 3-1-16,-1-1-19 0,1-1-16 0,-1 2-28 0,0 1-19 16,3 1-23-16,-6 0-12 15,6 0-8-15,-6 4-33 0,2 4 3 0,0-3-13 16,-1 4-2-16,1 2-14 0,1 1-1 0,-1 0-11 16,2 2-4-16,0 2-6 0,1-1-5 0,1 4-6 0,0-5 0 15,1 0-12-15,1 0-9 0,-1 0-2 0,4-1-36 16,-1-1 4-16,3-3-11 0,-2 0-4 0,2-4-3 15,2 1-11-15,3-2-17 0,0-1-8 0,4-1-14 16,-1-4-14-16,5-3-7 0,0-3 1 0,0 1 3 16,1-3 8-16,-4-3 9 0,0 1 11 0,-2-2 6 15,-1-2 10-15,-1-1 10 0,-2 0 12 0,-1 0 24 16,-2-5 18-16,0 2 17 0,-3 0 15 0,-2 0 33 16,-2-1 13-16,-1-1-19 0,0 0 10 0,-1-1 1 15,-2 3 27-15,-1-1 19 0,1 7 12 0,-1-1 4 16,1 2 1-16,-1 3-6 0,-1 1-5 0,3 1-18 0,-1 3-10 15,-1 0-12-15,1 0-10 0,0 2-18 0,3 2 0 16,0 1-10-16,0 0-5 0,-9 7-5 0,7-2-4 16,-1 6-8-16,-1-2-11 15,-1 5-7-15,4 5-7 0,-3-5-17 0,0 6-8 0,4 0-20 16,-2 0 2-16,-1 4-19 0,1-2-20 0,2 3-15 16,-1 0-18-16,-2 2-13 0,1-1-10 0,-1-2-22 15,2-1-12-15,-2 1-24 0,1-2-20 0,0-1-16 16,0-2-18-16,1-5-12 0,1-3-12 0,1-2-12 15,-1-4-183-15,0 1-503 0,2-4 223 0</inkml:trace>
  <inkml:trace contextRef="#ctx0" brushRef="#br0" timeOffset="70332.3977">5282 4603 205 0,'-3'-7'274'0,"2"1"-22"16,0 1-24-16,2-3-22 0,0 3-18 0,1 1-18 0,1-4-16 15,2 1-18-15,0 2-13 0,3 0-14 0,4 0-1 16,-2 1-17-16,-2-1-14 0,5 1-8 0,-4 0-3 16,3 1-9-16,-2 0-5 0,-1 0-1 0,-1 0 2 15,-2 3 5-15,-2-1 7 0,1 1 3 0,0-2 5 16,-5 2 1-16,5-1 11 0,-5 1 10 0,0 0 9 16,7 4 0-16,-5-2-5 0,-2 2-9 15,0 0-9-15,1 4-13 0,-1-1-3 0,0 2 3 16,2 4-8-16,-2-1-19 0,1 0-9 0,-1-1-39 0,0 1-28 15,1 1-46-15,0-1-44 0,1 1-56 0,0 0-66 16,-1-2-49-16,1-1-209 0,0-1-547 0,0-3 243 16</inkml:trace>
  <inkml:trace contextRef="#ctx0" brushRef="#br0" timeOffset="70931.5952">5614 4527 146 0,'-1'-5'361'0,"-4"2"-15"0,3 0-18 0,-1 1-17 0,-1 0-21 16,1 1-23-16,-1-1-33 0,1-1-31 0,3 3-15 16,-7 3-26-16,2 0-14 0,3 0-15 0,-5 3-11 15,2 1-14-15,0 3-6 0,-2 2-11 0,2-1-8 16,0 1-13-16,2 1-21 0,-1-1-18 0,4-2-16 0,-3 1-11 15,2-2-14-15,-2 1-8 0,4-2-11 0,-2 2-7 16,1-3-9-16,0 0-3 0,1-2-4 0,1 0-2 16,-2-1 0-16,1-2 6 0,2 0 2 0,1 0 1 15,-4-2 2-15,10-4 5 0,-4 2 4 0,1-2 2 16,2-4 6-16,0 2 3 0,-4-1 3 0,4-3 12 0,-1-1 7 16,1 0 11-16,-4 0 12 15,3 0 14-15,0-2 13 0,-1 1 14 0,-1 0 11 0,-2 3 21 16,0 0-1-16,0 0 10 0,2 2-14 0,-3 1 11 15,0 3-10-15,-2-3-10 0,2 5-13 0,-2-2-6 16,2 1-12-16,-3 2 4 0,3-1-12 0,-3 1-7 16,7 4-14-16,-4-1-10 0,-3 3-15 0,4 1-17 15,-1 5-12-15,-3-2-10 0,0 2-9 0,0 3-1 16,0-2-8-16,-3 0 0 0,0-4-3 0,2 0 5 16,-5 0 0-16,3-2 6 0,-1 1 8 0,3-3 3 0,-2 0 4 15,0-1 10-15,0-2 7 16,2-1 8-16,1-1 6 0,0 0-2 0,0 0 15 15,-3-10 2-15,3 3 7 0,0-1 6 0,3 0 4 16,1-4-2-16,2-1-1 0,-1-1-1 0,4 1-5 16,2-3 1-16,-1 3 0 0,0 2-1 0,1 0-3 15,2 3 7-15,-2 0-9 0,3 0 12 0,-1 5-14 16,-3 0-3-16,-1 1-1 0,0 0 1 0,1 2 2 16,-2 0 3-16,2 2-3 0,-3 0-3 0,0 1 3 15,-1 5 2-15,1-3-3 0,-3 4-10 0,-4 0-17 16,3 2-31-16,-3 2-40 0,-3 1-53 0,-1-2-61 0,0-1-64 15,-2 1-256-15,2-4-567 0,-2 0 252 0</inkml:trace>
  <inkml:trace contextRef="#ctx0" brushRef="#br0" timeOffset="72645.5595">6259 4470 2 0,'0'-3'269'0,"-1"-2"-19"0,-1 3-6 16,0 0-11-16,-1 0-13 0,3 2-19 0,-6-2-18 0,2 2-15 16,-2-2-18-16,6 2-21 15,-11 4-9-15,4-3-11 0,-3 3-6 0,3 2-12 16,-1 0-9-16,2 3-4 0,-4 0-7 0,3 2-9 15,0-2-4-15,1 3-9 0,-1-1 0 0,3 0-6 0,4-2-3 16,-3 2-5-16,3-3-6 0,3 2 1 0,-3-1-8 16,4-2-6-16,-1 1-2 0,4-3-12 0,0 1-8 15,2-3-7-15,-1 1-7 0,1-2-5 16,2-2-5-16,0 0 1 0,0-3-7 0,3-2 6 16,-2 0 0-16,0-2 5 0,-2-2 3 0,0-1 5 0,-3 3 5 15,0-2 9-15,-3-1 10 0,-1 1 17 0,-3-1 7 16,0 1 9-16,0 0 16 0,0 0 9 0,-3 2 3 15,1 3 4-15,-3-3-17 0,0 1 6 0,1 3 0 16,-4-2-8-16,1 3-2 0,2 0-9 0,-1 0-1 0,-1 2-3 16,0 3-5-16,1-2-5 0,-1 3-3 0,0 0-2 15,2 2-1-15,2 0-10 0,0 1-6 0,5 0-9 16,0 1-9-16,4 0-11 0,-2 0-6 0,9-1-6 16,-2-1-8-16,9 1-10 15,2-2-11-15,2-2-7 0,0-3-10 0,2-3-12 0,2-2-5 0,10-3-2 16,-11-1 1-16,-1-2 5 0,1-3 5 15,-2-1 13-15,-3-1 9 0,-1-2 9 0,-6-3 40 0,-1 0 24 16,-3-3 15-16,-1-1 28 16,-3 2 10-16,-1-3 20 0,-3 3 11 0,-2 1 19 15,-4 0 7-15,2 8 6 0,-2 0 5 0,0 2 1 16,-1-1 22-16,-2 3-11 0,2 4-11 0,-3-2-2 16,3 5-5-16,-2 1-24 0,-1 0-8 0,-1 4-6 15,-1 2-27-15,-2 5 11 0,0 1-5 0,-2 7-11 0,1 0-4 16,2 5-2-16,0 1-8 0,1 2-3 0,2 10-3 15,0-1-18-15,3 4-8 0,1 0-1 0,3 5-14 16,0 2-21-16,0 1-21 0,7 15-24 0,0-20-16 16,-4 3-26-16,1-2-17 0,1-2-17 0,0 2-21 15,-2-4-20-15,1-2 1 0,-1-10-19 0,-3-2-13 16,4-4 9-16,-1 0-3 0,-1-9 5 0,-1 1 5 0,-1-2-1 16,0-2-147-16,-1-5-385 0,-1-1 171 0</inkml:trace>
  <inkml:trace contextRef="#ctx0" brushRef="#br0" timeOffset="72802.8534">6373 4698 18 0,'5'-8'145'0,"2"-3"-15"0,2 1-5 16,1 0-11-16,4 3-14 0,-1-1-13 0,5-2-12 15,3 1 1-15,0 2-14 0,1 0-15 0,0 1-27 16,3-1-26-16,1 0-55 0,-1 2-95 0,-1-2-168 15,-1 0 75-15</inkml:trace>
  <inkml:trace contextRef="#ctx0" brushRef="#br0" timeOffset="74113.0588">7142 4365 128 0,'-1'-4'285'0,"-1"-2"-3"0,-1 0-6 0,1 2-16 16,0-1-16-16,-2-1-21 0,0 3-9 0,-1-5-9 15,1 4-26-15,0 1-15 0,-1 0-6 0,0 1-20 16,-2 0-14-16,0 2-9 0,1 1-15 0,-2 1-8 16,-1 4-8-16,0-2-10 15,-2 3-10-15,1 1-3 0,0 2-3 0,0 4-8 0,0 1-5 16,-1 2-3-16,2 1-5 0,1-1-8 0,1 2 2 16,2-5-6-16,1 6 1 0,1 1-2 0,2-1-1 15,1-1-1-15,1 1-2 0,4 0-11 0,0-1-9 16,4-3-12-16,-2 2-3 0,3-7-10 0,0 0-8 15,6 1-6-15,2-3-7 0,-4-2-11 0,2-5-12 0,6 0-8 16,0-2-10-16,-1-1-10 0,0-1 4 0,2-4 3 16,-3-1 2-16,-1-2 15 0,0-2 1 0,-1-2 14 15,-2 1 13-15,-1-3 11 0,-5 3 18 16,-2-1 17-16,1-4 14 0,-5 3 18 16,2-1 21-16,-2 1 9 0,-4 0 10 0,1 0 8 0,-1 1 15 15,-1 0 5-15,-2 5-11 0,0-1 9 0,-1 0 1 16,-2 2-7-16,1 0 2 0,-3 1-5 0,1 2-10 15,-1 0-3-15,1 1-9 0,-3 2-12 0,0 1-4 16,1 1-6-16,0 2-10 0,1 2-4 0,0-1 3 16,-2 4-6-16,3 0-3 0,-1 2-1 0,3-2-12 15,-1 6-6-15,2-3 2 0,0 2-15 0,2 2 0 16,-1 2-13-16,2-2-10 0,2-2-6 0,1-1-5 16,-1-3-6-16,2 0-13 0,2-1 1 0,-1-3-4 15,1 1 3-15,0-3 0 0,3 1-3 0,0-2 1 0,0-2 2 16,2 0-3-16,2 0 9 0,-1-6 4 0,0 2 5 15,-1-2 4-15,1-2 7 0,-1-1 5 0,0-2 10 16,-1 3 10-16,-1-2 14 0,-2 1 24 0,-2 2 11 16,0-2 15-16,-2 3 26 0,2-1 5 0,-4 0 9 15,1 2 8-15,-1 1 3 0,0 0-6 0,0 0-6 16,0 1-4-16,0 3-8 0,-1-4-3 0,1 4-21 16,-3-3-2-16,3 3-9 0,0 0-3 0,0 0-9 15,-3 8-10-15,1-4-8 0,1 2-11 16,0 0-4-16,1-2-21 0,1 3-15 0,0 1-15 15,0 1-18-15,3-2-3 0,0 0-4 0,-1 1-9 16,3-1-7-16,-1 0 2 0,1-3-3 0,-2 1 4 16,2-2 9-16,-3 0 5 0,2-2 3 0,1 2 9 15,2 0 5-15,-2-3 5 0,-1-2 6 0,2-3 7 16,-2 4 6-16,0-3 10 0,1-4 11 0,-2 4 16 0,2-1 22 16,-1-2 4-16,1-2 12 0,0 0 12 0,-4-1 14 15,0 2 9-15,5-3 8 0,-3 3 9 0,-2-2 6 16,-1 2 5-16,2 0-7 0,-3 0 5 0,0 0-4 15,0 3 1-15,0-2-4 0,0 3-9 0,0 2-9 16,0-1-10-16,0 3-12 0,0-6-7 0,-3 4-16 16,3 2-17-16,0 0-10 0,0 0 2 0,0 0-6 15,0 9-14-15,0-5-8 0,-1 3 12 0,-1 2-26 16,1 1-4-16,-2 4 0 0,3-1-1 0,-3 7-2 16,0-2-11-16,2-5-3 0,-2 0 1 0,3 1 1 0,-3-2 5 15,2-1 8-15,-1-2-5 0,2-2-4 0,-1-2 9 16,1 0 0-16,0-2 13 0,-1 3-1 0,-1-4 6 15,2-2 12-15,0 4 6 16,0-4 4-16,0 0-2 0,0 0-3 0,0 0 10 16,3-15-1-16,-2 6 2 0,2 2-1 0,0-2 18 15,0-3-17-15,3 1 1 0,-1-1-5 0,1 0-4 0,0 2 0 16,5 1 1-16,-7 0 0 0,6 0-7 0,0 2 10 16,-3 1 1-16,0-1-8 0,0 3-3 0,0 1-5 15,1-1 12-15,1 2-2 0,-1 1-2 0,-4 1 1 16,2 2-7-16,0 0 8 0,-2 1-1 0,0 0-1 15,2 4-17-15,-2 0-7 0,-1 2 1 0,0 3-13 16,-2-2-18-16,-1 3-14 0,-3 2-18 0,0-3-18 16,3 2-24-16,-4 0-18 0,0-3-24 0,2 1-31 15,2 0-31-15,-1 0-33 0,1-3-213 0,-3-4-521 0,5 1 232 16</inkml:trace>
  <inkml:trace contextRef="#ctx0" brushRef="#br0" timeOffset="74792.5564">7780 4502 299 0,'0'-4'348'0,"-4"0"-7"0,1 0-15 0,2 1-9 0,-2 0-20 0,0 1-24 16,0 1-25-16,-3-2-25 0,6 3-24 16,-8 0-31-16,4 3-13 0,-2-2-2 0,2 3-28 15,-3 1-24-15,1 3 2 0,1-1-9 0,0 3-18 0,0 2 0 16,-1 1-30-16,2 2-16 0,4-2-13 0,0 0-19 15,0 1-14-15,0-2-14 0,3-1-7 0,0-2-11 16,-1 0-5-16,3-1-6 0,-1-1-3 0,-1-3 0 16,1-1-1-16,0 0 2 0,3-2-4 0,-1 1 1 15,-1-4 4-15,4 1-1 16,-1-3 4-16,1-2 6 0,-2 0 4 0,0-1 5 16,0 0 9-16,0-6 9 0,-3 2 10 0,2-1 13 15,1 1 15-15,-3-2 16 0,-4 1 11 0,3 1 17 16,-3 2 4-16,0 0 10 0,0 1 20 0,0 0 1 0,0 1 0 15,0-1-11-15,0 3-3 0,-3-1-5 0,3 1-7 16,0 2-14-16,0-1-1 0,0 4-2 0,0-6-12 16,0 5-1-16,0 1-15 0,0 0-10 0,3-3 3 15,-3 3 0-15,0 0-2 0,7 5-8 0,-4-3-5 16,1 4 4-16,-1-1-12 0,2 1-7 0,-3 2 5 0,3-1-14 16,-2 3-8-16,0 2-1 0,0 0-5 0,-3 0 2 15,1-4 3-15,-2 2-7 0,1 1 2 0,-3 2-2 16,-1-2 4-16,1-4 0 0,-1 2 1 0,1-2 5 15,-1-1 4-15,1-2 5 0,0-1 1 0,-1-1 5 16,1 1-1-16,-1-2 5 0,1 1 1 0,3-2-1 16,0 0 5-16,-7-5 3 0,3 2 3 0,4-1 1 15,0-1 4-15,0-3 6 0,1-1-3 0,2-3 5 16,0 1 0-16,1-1 18 16,-1-2-12-16,4 2 4 0,-1 1-5 0,-2-1-1 0,3 0 7 15,0 6 2-15,-3-1-12 0,3 0 6 0,-3-1-9 16,2 4-5-16,0-1-6 0,-2 1 3 0,1 3 5 15,1 1-4-15,0 0-2 0,1 1 1 0,0 2-1 16,0-1-4-16,0 4-1 0,0-2 1 0,0 2 5 16,-4 0-6-16,4 1 7 0,-3 0-7 0,3 5 4 15,0-2 0-15,-4-1-7 0,0 4-9 0,-2 0-11 0,-1 1-10 16,0-1-13-16,0 2-18 0,-4-3-15 0,1 1-16 16,-1 0-24-16,1-4-18 0,-1-1-22 15,1 0-18-15,0-3-14 0,2 0-9 0,1 0-13 0,0-4-157 16,0-1-404-16,0 0 180 0</inkml:trace>
  <inkml:trace contextRef="#ctx0" brushRef="#br0" timeOffset="74969.3725">8115 4513 281 0,'10'-10'327'0,"-6"3"11"16,-1 0 7-16,1 0-2 0,-1 3 1 0,0-1-11 0,0 3-20 16,-2 0-29-16,2-1-29 0,-3 0-31 0,0 3-21 15,0 0-21-15,0 0-16 0,0 0-13 0,4 11-21 16,-4-3-13-16,2 1-13 15,-2 5-18-15,-2 4-22 0,-2 0-36 0,4 1-39 16,-3 1-54-16,-1-6-33 0,1 6-45 0,-4-2-52 16,4-5-69-16,-1-1-57 0,1-3-273 0,2-1-641 15,-2-3 284-15</inkml:trace>
  <inkml:trace contextRef="#ctx0" brushRef="#br0" timeOffset="75128.0577">8225 4323 107 0,'1'-8'314'0,"1"-1"-26"0,-2 3-26 16,1 2-31-16,-1-1-22 0,0 2-23 0,0 0-41 15,-1 0-37-15,1 3-29 0,0 0-37 0,0 0-54 16,0 0-61-16,-3 11-70 0,0-6-148 0,2 0-314 0,1 1 138 16</inkml:trace>
  <inkml:trace contextRef="#ctx0" brushRef="#br0" timeOffset="76209.1684">8493 4384 1 0,'1'-1'307'0,"-1"1"-18"0,0-5-14 16,0 5-8-16,-3-3-16 0,3 3-16 0,-4-2-18 16,4 2-15-16,-6 0-16 0,6 0-13 0,-11 4-14 0,4-1-16 15,0 1-6-15,-3 1-18 0,3 0-9 0,-3 3-10 16,3-1-11-16,-3 2-10 0,1 1-11 15,1 0-3-15,1 1-4 0,-2 0-4 0,2 2-7 16,-1 4-10-16,3-4-3 0,-1 6 2 0,3-5-7 16,-1-1-1-16,3 0-4 0,-2 1-1 0,3 1 4 15,1-3-8-15,-1-1-1 0,2 0-3 0,1-3-5 16,1 0-3-16,0 0-8 0,3-4-5 0,0 2-9 16,3-2-10-16,3-1 0 0,2-1-17 0,2-2-11 15,4-3-2-15,-3 1-3 0,2-2-3 0,1-3 1 16,-2-1 3-16,0 0 6 0,2-1 3 0,-4-3 9 15,-4 2 3-15,1-3 12 0,-4 2 2 0,-2-1 17 0,-2 0 23 16,3 0 13-16,-4 1 18 0,-1 0 11 0,-1 2 2 16,-1 1 8-16,-1-2 12 0,-2 1 8 0,0 2-3 15,-1-1 1-15,-1 1 4 0,-1 1-5 0,1 1-1 16,-3-1-4-16,2 3-14 0,0-1-3 0,-2 3-12 16,2-1-4-16,-3 2-9 0,0 2 0 0,0 2-11 15,-2-1-2-15,2 4-8 0,0 0 0 0,0 3-4 16,-1 1-15-16,1-1-9 0,0 1-11 0,3 4-3 15,1-1-19-15,0 1-12 0,1-2-10 16,2-1-7-16,-1-3 3 0,2-2-14 0,0 3-4 0,1-3-3 16,2-1 8-16,1-1-3 0,0-1-2 15,2-1 1-15,3-1-2 0,-3-2 8 0,3-2 4 0,1-3 7 16,-1 1 8-16,1-3 7 0,1 0 10 0,-4 2 14 16,1-5 16-16,-2-1 13 0,-1 5 24 0,-1-3 25 15,-1 0 28-15,-2 4-1 0,1 0 8 0,-1-1 20 16,-2 1-19-16,1 1 8 0,-1 0-7 0,-1 1-4 15,2 1-12-15,-1 2-13 0,-2-3-8 0,2 3-3 16,0 0 4-16,0 0-26 0,0 0-1 0,0 0-7 16,-2 12-9-16,3-5-16 0,2-3-15 0,1 1-12 15,2 3-15-15,1-1-3 0,3-1-18 0,0-2-11 0,4 2-3 16,0-5 0-16,3 0 1 0,3-2 7 0,-3-2 5 16,2-4 9-16,-4 2 4 0,-2-3 12 0,0-1 2 15,3-4 15-15,-1-2 14 16,-4 0 14-16,-2-3 16 0,-2-3 20 0,-1 0 13 0,-2-1 18 15,0-1 12-15,-2-3 9 0,0 1-1 0,-2-2 3 16,-1-8 12-16,-2 10-6 0,0 1 19 0,0 0 23 16,-1 6-6-16,3 6-3 0,-2 0-1 0,-1 2-8 15,1 3-11-15,0 0-15 0,0 2-8 0,2 1-14 16,-2 2-7-16,-1 0-7 0,4 2-7 0,-9 5-11 16,4 1-1-16,1 3-5 0,-2 5-6 0,1 4-11 15,1 2-17-15,1 4-7 0,1 1-19 0,4 10-18 16,0-1-28-16,1 3-21 0,2-2-40 0,1 0-35 15,-1 2-36-15,0 1-33 0,0-4-47 0,0 2-63 0,-1-3-358 16,-1-9-764-16,0-2 338 0</inkml:trace>
  <inkml:trace contextRef="#ctx0" brushRef="#br0" timeOffset="77876.4465">9415 4329 152 0,'-6'-4'236'0,"1"2"1"0,-1 1-16 0,-1-1-17 15,2 0-13-15,-4 2-14 0,0 0-16 0,3 0-15 16,-2 0-16-16,3 0-12 0,0 0-11 0,0 2-11 16,1 1-12-16,0-1-3 0,1 2-12 0,3-1-6 15,0 0-8-15,0 0-2 0,2 3-5 0,3-2-4 16,-1 4-9-16,2-3-1 0,4 2-3 0,1 1-6 15,-1-1-2-15,2 1-3 0,-2 1 1 0,3 0-3 16,-2-2-4-16,0 4 0 0,-1-3-4 16,0 2-5-16,-3 1 2 0,0 0-6 0,-4-4 1 15,1 3-4-15,-4-2-6 0,-4 3-4 0,0 2-2 16,-7-2-6-16,1 0-8 0,-4-2-3 0,-3 2-8 16,-3-3 5-16,4-2-1 0,1-4 5 0,-1 5 1 15,0-7-4-15,3-1-1 0,-1-2-4 0,1-2-2 16,6 1-8-16,-3-6-16 0,5 2-6 0,0-2 1 0,1-5 1 15,4 2-5-15,3-6-3 0,1-1 9 0,3-1 3 16,0 0 2-16,3-3 3 0,0 4 9 0,1 0 13 16,-1 0 21-16,1 5 14 0,-1-2 14 0,-3 6 20 15,0 0 13-15,0 2 23 0,2 2 10 0,-6 1 7 16,0 1 5-16,-1 1-2 0,1 0-4 0,-1 2-5 0,2 1-9 16,-4 1-3-16,0 0 3 15,0 0-2-15,4 6-4 0,-4 1 3 0,-2 2-11 16,-2 4-4-16,0 6-3 0,-3 1-6 0,0 0 0 15,-2 2-8-15,-1 3 0 0,1 0-7 0,-5 10 0 16,4-10-3-16,-3 7-2 0,-2 0-8 0,4-8-10 16,2-2-9-16,-1-1-16 0,0-3-9 0,3-5-17 15,3 0-16-15,-3-3-12 0,2-2-28 0,1-1-29 16,0-3-30-16,4-2-30 0,0 1-204 0,0-3-427 16,0 0 190-16</inkml:trace>
  <inkml:trace contextRef="#ctx0" brushRef="#br0" timeOffset="78495.7125">9518 4456 25 0,'0'0'239'0,"0"0"-16"0,7 2-13 0,-6-1-21 0,1 1-19 16,-2 2-12-16,3-2-17 0,1 1-15 0,-2 0-10 15,4 1-10-15,0 0-11 0,2-3-10 0,2 2-13 16,4-2-14-16,-1 0-13 0,4-1-11 0,-3-2-11 15,3 0-4-15,0 0-1 0,-3-3-2 0,1 0-2 16,-4-3-2-16,1 3 6 0,-4-2 2 0,-1 1 10 0,-1-3 7 16,-3 2 14-16,-2-1 12 0,0 0 10 0,-2-2 8 15,-2 4 0-15,0-2 3 0,-2 2-1 0,1 0 9 16,-5 0-4-16,3 2-1 0,-2-1 4 0,0 3-6 16,-1-1-7-16,1 2-2 0,-1 1-12 0,1 1-8 0,1 3-2 15,-2-2-2-15,1 4-10 0,1 0-1 16,0 4-8-16,0 1-2 0,0 0-4 0,1 2 1 0,2 1-3 15,1 1-4-15,0 5 0 0,3-5 2 0,-1 4-6 16,2 1 0-16,2-6-15 16,4 5-4-16,-4-6-7 0,4-2-14 0,3-1-3 0,-3-1-9 15,5-3-14-15,3-1-9 0,0-3-12 0,2-2-9 16,4-4-5-16,3-4 5 0,0-1 5 0,-3-3 6 16,3-1 5-16,-4-3 10 0,1 0 6 0,-3-2 9 15,0-2 12-15,-3-2 15 0,0 0 16 0,-5 1 18 16,0-4 13-16,-3-1 6 0,0 2 20 0,-2-12 0 0,-3 10 11 15,-2 0-2-15,-2 1 9 0,1 1 32 0,-3 2 20 16,0 4 9-16,1 4 6 0,-3 4-1 0,5 1-16 16,-5 3-9-16,2 0-21 15,-3 3-2-15,4 2-18 0,-4 2-4 0,-1 5-6 16,2 0-10-16,-3 6-5 0,2 1-6 0,2 6-4 16,-1 3-2-16,2 3-5 0,1-1-8 0,0 2 2 0,2-1-7 15,1 12-10-15,0-12-10 0,-2 3-16 0,4-2-11 16,1 10-3-16,-2-8 8 0,2-1-16 0,0 7-2 15,0-11-11-15,-2 0 3 0,3 0-5 0,0-3-13 16,3-2-6-16,-2-5-16 0,-1-5 1 0,3-1-8 16,0-2-13-16,0-1-20 0,3-2-32 0,0-4-37 15,4-2-45-15,3-6-54 0,2-1-52 0,-4-2-186 16,0-4-571-16,2-2 253 0</inkml:trace>
  <inkml:trace contextRef="#ctx0" brushRef="#br0" timeOffset="78660.2775">9967 4386 59 0,'-8'0'299'16,"-1"1"-16"-16,2 1-12 0,0-1-18 0,3-1-18 0,-3 3-19 15,4-2-22-15,0-1-19 0,-1 4-15 0,4-4-15 16,0 0-16-16,7 4-12 0,-4-3-20 0,7 1-31 16,-2-2-43-16,5-2-40 0,4 2-50 0,4-1-67 15,0-3-56-15,-1-1-196 0,2-1-418 0,-2 0 185 16</inkml:trace>
  <inkml:trace contextRef="#ctx0" brushRef="#br0" timeOffset="79405.4284">10336 4371 163 0,'-3'-1'285'0,"3"1"-11"0,-4-1-16 16,4 1-22-16,-6 0-22 0,6 0-20 0,0 0-20 15,-7 2-18-15,3 1-10 0,1 0-16 0,-1 1-13 16,1 1-10-16,0 2-11 16,-1-1-5-16,3 0-10 0,-1 1-9 0,2-1-9 15,0 1-1-15,2-1-11 0,1-1-8 0,-1 2-13 16,5-3-11-16,2 0-13 0,-1 1-9 0,6-5-13 0,3 1-15 16,-3-1-2-16,3-3-6 0,-3-2 1 0,0 1 2 15,1-1 2-15,-3-2 6 0,-2-1 7 0,-3 2 10 16,0-2 12-16,-3 0 21 0,-1 2 15 0,-3-2 11 15,-1 0 7-15,-3 2 7 0,-3 0 7 0,0 0 12 0,-3 2 3 16,-3 1 7-16,-1-1 9 0,-9 3-7 0,9 1-12 16,2 0-1-16,2 1-3 15,-1 0-13-15,3 3-2 0,0 0-6 0,0 2-8 16,3 0-4-16,1-1-18 0,4 3-25 0,3-1-17 16,1 0-16-16,7 2-22 0,2-2-17 0,8 1-22 0,0-3-14 15,6 0-22-15,0-1-7 0,-2-2-1 0,2-4 2 16,0-1 0-16,-2 0 17 0,-3-2 13 0,1-3 7 15,-3 0 21-15,-1-3 21 0,-1-2 40 0,-7 3 30 16,1-6 22-16,-2-1 32 0,-3-2 10 0,3 1 19 0,-8 0 18 16,3 0 20-16,-5 4 9 0,0 0 22 15,0 2 9-15,0 0-6 0,-6 2 1 0,2 3-2 0,1 0-8 16,-1 0-8-16,1 3-17 0,-1 0-17 16,1 1-13-16,-2 3-13 0,5 0-10 0,-9 4-3 15,2 2-9-15,2 1-9 0,-3 6-3 0,2 6-12 0,1-1-2 16,0 2-6-16,0 3-9 0,1 2-4 0,4 1-13 15,0 11-13-15,3 2-19 0,0-1-24 0,1 2-16 16,4 0-15-16,-3 2-22 0,0 2-14 0,-1-3-21 16,-1-2-9-16,-5 0-11 0,5-2-1 0,-2-10-6 0,0-2-8 15,-1 2-8-15,0-6 5 0,0-1-14 0,2-6-2 16,-2 0 5-16,0-2-10 16,1-4 0-16,-1-2-4 0,-1-2 2 0,-1 0-6 15,1-2-170-15,1-2-398 0,0 0 176 0</inkml:trace>
  <inkml:trace contextRef="#ctx0" brushRef="#br0" timeOffset="79541.5437">10485 4658 155 0,'-2'-25'197'15,"2"0"-15"-15,2 3-14 0,4 5-3 0,4-3-14 16,2 3-12-16,1 3-12 0,1 1-14 0,7-1-10 16,-2 5-12-16,2-1-9 0,1 3-11 0,2-1-18 0,-3 2-32 15,6 2-52-15,-2-3-72 0,-1 3-178 0,-8 1-305 16,6-3 136-16</inkml:trace>
  <inkml:trace contextRef="#ctx0" brushRef="#br0" timeOffset="80277.372">11151 4266 140 0,'1'-4'293'0,"1"0"-11"0,-1 1 1 0,0 1-1 15,0-1-3-15,-1 3-12 0,1-3-13 0,-1 3-17 16,1-2-23-16,-1 2-18 16,0 0-19-16,0 0-15 0,0 0-26 0,0 0-10 0,0 0-11 15,0 0 0-15,0 0-13 0,-3 12-16 0,1-7-4 16,1 2 1-16,0 2-15 0,0 2-5 0,1-1-6 15,-2 1-10-15,1 2 5 0,0 0-2 0,1 0-25 16,0 1 10-16,0 0 1 0,0 2-8 0,1-2 8 16,-1 4-12-16,0-5-10 0,1 3-16 0,-1-3-25 15,0 1-21-15,-1-3-18 0,1 0-24 0,-1-1-18 16,1-2-31-16,-2 1-43 0,3-2-47 0,0-3-44 16,1-1-39-16,-1 0-183 0,-1-3-537 0,7 0 237 15</inkml:trace>
  <inkml:trace contextRef="#ctx0" brushRef="#br0" timeOffset="80502.2076">11350 4165 78 0,'1'-8'375'0,"0"2"-14"16,1 1-10-16,-4 0-11 16,4 1-33-16,-2 1-22 0,0 0-40 0,1 0-33 15,-1 3-13-15,0 0-23 0,0 0-12 0,0 0-17 0,2 9-11 16,-2-2-13-16,0 4-16 0,3 2-20 15,-2 5 4-15,-2 2-8 0,1 0-11 0,0 1-8 0,-2-2-10 16,1 2-20-16,1 1-19 0,0 0-27 0,-3-2-19 16,3 2-23-16,-3-4-34 0,2 2-18 0,-1-6-29 15,1 1-30-15,-2 1-28 0,1-9-35 0,2 3-43 16,-2-1-200-16,1-4-509 0,1-2 225 0</inkml:trace>
  <inkml:trace contextRef="#ctx0" brushRef="#br0" timeOffset="81371.7341">11335 4393 183 0,'-2'-3'299'0,"2"3"-24"0,-2-3-24 0,2 3-27 0,0 0-24 16,8-4-21-16,-3-1-21 0,5 2-11 0,3-1-20 15,0 1-14-15,2-1-19 0,5-3-16 0,-1 1-9 16,1 0-8-16,1-3-9 15,-9 5-1-15,2-3-8 0,-2 1 2 0,-1 0 1 16,-3 0 13-16,0 1 7 0,-4 1 13 0,-1 0 6 0,0 0 15 16,-2-1-2-16,-1 1 5 0,-1 0-1 0,1 0 0 15,-3 0-9-15,-3 0-3 0,2 1-1 0,-1 1-13 16,-3 0 3-16,3 1-8 0,-2 0-14 0,1 2-6 16,-4 1-1-16,2 3-2 0,1-1-10 0,-1 2-14 15,1 1 7-15,2 1-2 0,-3 1-17 0,2 2-10 16,2 0-12-16,1 2-8 0,2 0-7 0,1 0-13 15,0-1-16-15,3 0-9 0,1-1-8 0,1 1-12 16,2-2-2-16,-2-1-2 0,0-2 2 0,2 1-2 16,2-3-4-16,-1-1-1 0,1 1 12 0,0-5 1 0,0 2 7 15,2-2 10-15,-1-2 11 0,0-3 6 0,3 1 5 16,-5-1 12-16,5-3 18 16,-3 0 13-16,1-1 16 0,0 0 15 0,-3-1 16 15,1-2 19-15,-2 2 10 0,-1-1 21 0,1 1 12 16,-6 2 19-16,2-2-13 0,1 4 11 0,-1-4 0 0,-3 3 8 15,3 0 0-15,-3 2-14 0,0-1-8 0,1 3-9 16,-1-1-16-16,0 1-8 0,0 0-17 0,0 3-9 16,0-4-8-16,0 4-9 0,0 0-5 0,0 0-8 15,-7 9-4-15,6-2-17 0,-2 0-19 0,0 2 0 16,-1 0-9-16,0 4-6 0,1-2-9 0,-1-2-6 16,1 2-4-16,-2-2 7 0,3 0-3 0,-2-2-3 15,3-1-8-15,-1 0 5 0,2-2 1 0,-2-1 7 16,1 0 5-16,-1 0 8 0,2-3 3 0,-1 3 0 0,1-3 8 15,0 0 6-15,0 0 3 0,4-10-7 0,0 5 1 16,-1-4 9-16,2 2 3 0,3-3-1 0,0-1 0 16,1 3 6-16,1-3-3 0,-2 0 0 0,1 2 8 15,0 1-9-15,0 1 3 0,-2 1 4 0,3 0 9 16,-3 2-16-16,3 2 1 0,-3-1-2 0,0 1 2 0,0 2-1 16,-2 1-5-16,0 1 1 15,-1 0 5-15,2 4 0 0,-4 0 0 0,0 1-2 16,1 1 14-16,-3 1-16 0,0-1-4 0,1 3-3 15,-2 0-11-15,1 0-1 0,-3-2-9 0,0 0-10 16,0-1 1-16,0-2-3 0,2 1 8 0,-2-3 1 16,2 0 7-16,1-1 4 0,0-1 11 0,0-2 0 15,-2 3 8-15,2-3 3 0,0 0 4 0,0 0-4 16,7-8 7-16,-2 0 6 0,0 1-5 0,1 0 7 16,4-3 3-16,-2 1-1 0,2-1 1 0,1 2 2 15,2-1 0-15,-3 0 5 0,-3 4-1 0,3-1-4 0,-2 1 2 16,2 1-5-16,0 4 4 0,-3-2-3 0,1 2 5 15,1 2-10-15,-2 2-6 0,-1 1 5 16,-2 2 0-16,1 3-6 0,-3-2 2 0,-1 5 4 0,-1 0-14 16,-1-1-14-16,-2 1-26 0,-3 0-32 0,-1-1-42 15,-1 1-53-15,-6 3-76 0,4-7-81 0,-4-2-202 16,4 1-575-16,-7-5 254 0</inkml:trace>
  <inkml:trace contextRef="#ctx0" brushRef="#br0" timeOffset="81773.8919">11173 4097 19 0,'-4'-2'442'0,"4"2"-39"0,-1-2-7 16,1 2-15-16,-4-3-29 15,3 0-28-15,1 3-36 0,0 0-19 0,-2-3-43 16,2 3-21-16,-2-3-40 0,2 3-63 0,0 0-70 16,-1-3-75-16,1 3-78 0,0 0-76 0,0 0-95 0,0 0-201 15,0 0-532-15,0 0 236 0</inkml:trace>
  <inkml:trace contextRef="#ctx0" brushRef="#br0" timeOffset="84533.4057">11368 4380 43 0,'0'0'49'16,"0"0"-7"-16,0 0-1 0,0 0-3 0,0 0-8 0,0 0-5 16,0 0 3-16,0 0-5 0,0 0 4 0,0 0-5 15,0 0 1-15,0 0 0 0,0 0 5 0,0 3-3 16,0-3 0-16,0 0 5 0,0 0 2 0,0 0-5 16,-4 0 1-16,4 0-4 0,0 0 0 0,0 0-1 15,0 0-9-15,0 0 6 0,0 0-2 0,-4 1-2 16,4-1-4-16,0 0 5 0,-5 1-5 0,5-1 7 0,0 0-5 15,0 0-6-15,0 0 3 0,0 0-4 0,-8-1 6 16,5 3-4-16,3-2 14 0,0 0-15 16,0 0 13-16,-5 0 0 0,5 0-6 0,0 0-3 15,-6 0-4-15,6 0 10 0,0 0-6 0,0 0 4 16,-7 0-4-16,7 0-2 0,0 0 2 0,0 0-4 16,0 0 4-16,-3 1 0 0,3-1-2 0,0 0 5 15,0 0 5-15,0 0 2 0,0 0-7 0,0 0 1 0,-6 0-5 16,6 0 5-16,0 0 1 0,0 0-8 0,-4 2 6 15,4-2-10-15,0 0 3 0,0 0 6 0,0 0-5 16,-3 1 3-16,3-1-10 0,0 0 7 0,0 0-2 16,0 0 8-16,0 0 5 0,0 0-1 0,0 0-7 0,0 0-1 15,0 0 3-15,0 0 1 0,0 0-3 0,0 0-9 16,0 0-8-16,0 0-5 16,0 0-11-16,6-6-11 0,-6 6-21 0,8-3-21 15,-2 2-25-15,-2-1-93 0,1 0-207 0,-3 0 91 0</inkml:trace>
  <inkml:trace contextRef="#ctx0" brushRef="#br0" timeOffset="85522.4344">11375 4380 72 0,'-5'0'87'0,"5"0"-7"16,0 0-10-16,-8 3-2 0,8-3-10 0,0 0 3 0,-7-2-11 16,7 2 13-16,-5 2-9 0,2-1-9 0,3-1-8 15,-5 3 6-15,5-3-6 16,-5 2-3-16,2-1 0 0,3-1-7 0,-4 1 15 0,4-1-18 15,-5 2 8-15,5-2-10 0,-5 1 7 0,3 1-4 16,2-2-12-16,-4 1 4 0,4-1 10 0,-3 3-19 0,3-3 6 16,-4 0 7-16,4 0-8 0,-2 2 5 15,2-2 4-15,0 0 2 0,0 0-6 0,-5 1 5 16,5-1-11-16,0 0 21 0,0 0-8 0,-5 0-4 0,5 0 6 16,0 0 8-16,-6 0-8 0,6 0 1 0,0 0 0 15,0 0 3-15,-5 0-6 0,5 0 0 0,0 0-4 16,0 0 7-16,0 0-11 0,-6 0 2 0,6 0-1 15,0 0-8-15,0 0 5 0,0 0 3 0,-4-1-8 16,4 1-1-16,0 0 1 0,0 0-4 0,0 0 0 0,0 0-4 16,0 0 9-16,0 0-10 0,0 0-4 15,0 0-4-15,13-4-6 0,-8 3-12 0,3-2-23 16,0 2-14-16,5-2-15 0,0 0-31 0,3 0-31 16,-1 0-86-16,7-3-244 0,-3 1 108 0</inkml:trace>
  <inkml:trace contextRef="#ctx0" brushRef="#br0" timeOffset="86388.1456">12063 4319 75 0,'-3'-1'203'16,"0"-2"-4"-16,0-1-13 0,2 2-5 0,-2-1-12 15,0 1-9-15,3 2-14 0,-4-4-10 0,4 4-15 16,-3-1-11-16,3 1-11 0,-3-1-9 0,3 1 0 0,0 0-8 15,0 0-7-15,-7 4-8 0,3-3-8 0,4 1-5 16,-3 0-6-16,3 1-2 0,0-3-5 0,3 8-2 16,-2-4-5-16,2-2-5 0,0 3-1 0,4-1-1 15,0 3-4-15,0-1-4 0,0-1 3 0,0 1-7 16,3 2 3-16,-3-2-4 0,0 0-1 0,0 1-3 16,0 0-1-16,0 1 1 0,-1-1-3 0,-3 0 2 15,1 0-2-15,-1 1 0 0,-3 0-5 0,0 0-3 16,-3-1-10-16,-1-1-5 0,-3 0-8 0,0 1-12 15,-2-3-8-15,2 0-4 0,-1 1-3 0,-2-1-9 0,0-2-2 16,0-1-13-16,2-1-10 0,-1-1 1 0,2-2-9 16,0-1 10-16,0 0-1 15,3-2 17-15,1-1 0 0,0 0 6 0,2-3 6 16,1 2 10-16,4-5 16 0,-1 2 7 0,1-3 6 16,0 1 13-16,2-1 12 0,1 0 13 0,0 1 9 0,0 0 11 15,3 2 9-15,-3 2 13 0,3-2 4 0,-5 4 8 16,2 1 9-16,-1 0 6 0,1 1 2 0,-3 2-1 15,-1 0-4-15,0-2-4 0,-2 5-7 16,2-3-6-16,-3 3-5 0,0 0-5 0,0 0-2 0,0 0-3 16,0 8-9-16,-1-2-1 0,-2 1-6 0,-5 3-6 15,0 2-1-15,0-1-17 0,2 2-21 0,-1-1-34 16,-2 0-30-16,-1 4-36 0,0-5-38 0,7-2-58 0,0 0-216 16,-1-4-450-16,1 3 199 0</inkml:trace>
  <inkml:trace contextRef="#ctx0" brushRef="#br0" timeOffset="88465.3961">12668 4349 221 0,'1'-2'234'15,"-1"-3"-9"-15,0 0-9 0,0 2-6 0,0 0-7 16,0 1-12-16,-4-4 3 0,4 3-21 16,-2 1-13-16,1-1-3 0,-2-1-4 0,2 2-18 15,-2 0-3-15,3 2-13 0,-3-3-11 0,2 1-14 0,1 2-9 16,-5 0-9-16,5 0-6 0,0 0-8 0,-12 1-4 15,9 3-2-15,-1-2-6 0,1 1-5 0,-4 3 1 16,0-2 1-16,0 3 0 0,2-1-2 0,-2 5 7 16,0-1-9-16,-1 0-2 0,0 0 3 0,1 1-4 0,0 4-1 15,-1-4-13-15,1 1 2 0,1 3-3 0,-1-3-1 16,1 2-1-16,3 0-1 16,-1-3-5-16,4 1 1 0,0 1-1 15,0 0 10-15,3-1-15 0,0-4-10 0,1 1 9 0,3-4-7 16,0 2-12-16,0-4-9 0,3 3-1 0,0-4-2 15,4-1-1-15,-4-2-3 0,3-1 2 0,1-4 0 16,-2 1 2-16,2-3 0 0,-1 1 5 0,-2-3 8 16,0-1-4-16,-1 1 0 0,0-1 1 0,-3-2 0 15,0-1 5-15,-1 1 7 0,-2 0 1 0,-1-1 13 16,-1 1 2-16,1-2 4 0,-3 2 6 0,-1 3 13 16,2 0 12-16,-3 1 3 0,2 1 8 0,-1 1 2 15,1 0 3-15,-1 2-3 0,0 2 15 0,0-1-29 16,1-1-5-16,-2 3-10 0,2 2-1 0,-1-2-11 0,1 2-11 15,0 0 12-15,0 0-4 0,3-4-9 0,-3 4-3 16,0 0 2-16,8 5 4 0,-8-5-5 0,8 2-2 16,-2 1-1-16,1 2 2 0,-1-2-3 0,1 0-4 15,0 1-1-15,1 0-1 0,-1 1 4 0,1 0-4 0,1 0 3 16,-2 2 3-16,0 2-5 16,0-2-10-16,2 4 3 0,-1 0-4 0,-2 0-4 15,0 2-13-15,-1-2-6 0,-1 0-5 0,-1 3-3 16,-3-4-3-16,2 2-10 0,-1-2 3 0,-1 0-3 15,0-1 0-15,-1 1 8 0,1-3 5 0,-2-1 5 0,2 2-3 16,-3-4 10-16,3 0 2 0,-1 0 5 16,0-2 2-16,1-2 0 0,0 0 6 0,0 0 5 15,0 0 1-15,-9-10 3 0,8 4 6 0,-2-3 9 16,1-1 7-16,4-2-5 0,-1 0 4 0,2-2 0 16,1-3-6-16,1 2 2 0,3-5-10 0,1 2 4 0,3 0-2 15,0 1-3-15,1 1-5 0,2 2-3 0,-3 5-7 16,-1-1-2-16,2 0-16 0,1 4-15 0,0-1-22 15,-1 3-18-15,-3 1-22 0,-2 1-17 0,2 1-33 16,-2 1-28-16,-2 3-34 0,1-2-38 0,0 5-226 0,-3-4-524 16,1 5 232-16</inkml:trace>
  <inkml:trace contextRef="#ctx0" brushRef="#br0" timeOffset="88997.9503">13374 4247 292 0,'0'-4'335'16,"1"1"-18"-16,-1-1-3 0,0 1-20 0,0-1-3 16,2 2-32-16,-2-1-10 0,0 3-19 0,0-4-27 0,0 4-14 15,1-4-33-15,-1 4-12 0,0 0-19 0,0 0-7 16,0 0-16-16,0 0-6 0,0 11-14 0,-1-5-10 16,1 1-4-16,-2 3-9 0,2 1-8 0,-1 2-3 15,0 1-4-15,-1 0-4 0,0 0 4 0,0 4-3 16,-1-4-8-16,3 5-7 0,-1-5-4 0,-4 4-13 15,4-4-15-15,-1 0-14 0,1-1-8 0,-2 1-14 16,2-1-21-16,-1-2-21 0,-2 1-16 0,4-3-19 0,0 1-27 16,-3-1-24-16,3-2-23 0,-3 0-16 0,3-2-16 15,0-1-4-15,-1 2-1 0,1-3 2 0,0 0-150 16,0-3-408-16,0 4 182 0</inkml:trace>
  <inkml:trace contextRef="#ctx0" brushRef="#br0" timeOffset="89191.9806">13334 4560 1120 0,'0'0'-53'15,"0"0"26"-15,0 0 32 0,0 0 30 0,0 0 20 0,0 0 15 16,-6-7 10-16,6 7 18 0,0 0 10 0,-4-3 8 15,4 3 6-15,-3-1-4 0,3 1-1 0,0 0-7 16,0 0-5-16,0 0-5 0,0 0-9 0,0 0-9 16,0 0-6-16,0 0-5 0,0 0-8 0,0 0-4 0,0 0-4 15,0 0-3-15,0 0-3 0,0 0-6 0,12-1-2 16,-7 0-5-16,3 1-5 0,2-3-3 0,4 0-1 16,2 2-2-16,4-3-2 0,1 0-5 0,1 1-5 15,-2-1-13-15,1 0-14 0,-5 1-15 0,1 1-26 16,-3-1-25-16,-1-1-29 0,-4 1-31 0,5 0-28 15,-5-1-18-15,-1 1-24 0,-1 1-153 0,-1-3-391 16,-2 2 173-16</inkml:trace>
  <inkml:trace contextRef="#ctx0" brushRef="#br0" timeOffset="89844.9704">13657 4409 10 0,'4'-9'172'0,"-3"-1"3"0,2 1 14 16,0 1 16-16,0-1 8 0,-2 2 2 15,2-2 14-15,-3 3 12 0,3 0 6 0,-2 2-5 0,-1-1-8 16,2 1 8-16,-1 0-19 0,-1 1-29 0,0 0-13 0,0 3-26 15,0 0-19-15,0-3-7 0,0 3-18 0,0 0-10 16,0 0-12-16,0 15 2 0,0-6-13 0,0 1-11 16,0 2-8-16,0-1-7 0,3 3 1 0,-3-1-11 15,0 2 0-15,1-2-5 0,-1 0 0 0,0 1-12 16,-1 0 3-16,1 1-1 0,0-3-6 0,-3 1-3 16,2 0-3-16,-1-5-4 0,1 0-2 0,-2 0 1 15,3-3-10-15,-1 3-4 0,-1-4 1 0,2-2 3 16,0 0 3-16,0-2 11 0,-1 5-8 0,1-5-3 0,-3 2 2 15,3-2-15-15,0 0 14 16,-6-9-7-16,6 6-2 0,-4-3 11 0,3-1-6 16,-1 0-6-16,1-2 5 0,-2 0-2 0,2 0-1 15,-1-4 3-15,-2 3-9 0,2-4 5 0,1 1 4 16,0-1 6-16,-1 1-12 0,4-1-3 0,-1-2 8 16,0 1-3-16,4-4-4 0,-1-1-2 0,0 3-1 15,3-1-8-15,3 1 0 0,-3 5-2 0,2 2 1 16,0 0-6-16,1 1 2 0,2 1-8 0,-4 3 10 15,3-2-5-15,-1 5 6 0,0 0-7 0,0 0 7 16,1 1-1-16,-2 2-3 0,-1 1 6 0,0 1-6 0,1 1 2 16,-2 1-2-16,-1 1-3 0,-1 0 2 0,1 1 2 15,-3 0-8-15,-2 1 1 0,-1 1 0 0,0-1-6 16,-1 1-3-16,1-1 0 0,-3 0-2 0,-3 2-1 16,2-4 1-16,-2 2 3 0,-1-2 6 0,0 1 2 15,-1-2 1-15,1 0 6 0,0 0 4 0,-2-1 0 16,1 1 0-16,2-2 5 0,1-1 1 0,-2 0 1 15,0 0 3-15,4-1 3 0,-3 2 5 0,2-3 2 16,1 1 5-16,3-1 1 0,-6 3 3 0,5-2 1 16,1-1-5-16,-4 1 2 0,4-1-2 0,0 0-2 0,-3 3 1 15,3-3 2-15,0 1 1 0,0-1 1 0,1 6 1 16,2-3-2-16,0 0 5 0,1 0-7 0,2 3 3 16,-2 1-2-16,2-4 5 15,1 4-5-15,1 0 4 0,2 2-6 0,-3 0-4 16,3 1 7-16,0 0-3 0,1 0 0 0,-1-1-2 0,3 1-14 15,-2 0-18-15,-1 1-26 0,1-2-35 0,-1 2-34 16,-2-1-46-16,2-2-48 0,1 1-43 0,-5-4-171 16,1 1-469-16,2-4 207 0</inkml:trace>
  <inkml:trace contextRef="#ctx0" brushRef="#br0" timeOffset="90106.8186">14131 4255 78 0,'0'-7'375'0,"-1"2"-8"0,-1 0-13 0,1 1-11 0,-2 1-21 15,3-2-28-15,0 2-32 0,-4 2-25 0,4 1-19 16,-3-2-26-16,3 2-25 0,-7 7-14 0,3-2-13 16,-2 2-14-16,1 4-11 0,-1 1-13 0,-1 0-5 15,3 2-12-15,-5 5-7 0,4-1-8 0,-1 3-27 0,2-2 22 16,0 1-12-16,2 0-5 0,-1 0-9 0,0 0-19 15,3-5-6-15,0-1-14 0,3 6-14 0,0-5-17 16,0-2-18-16,4 1-24 0,0-3-19 0,-3-5-20 16,8 4-24-16,-1-3-30 0,0-3-41 0,3 1-45 15,3-5-27-15,4-3-229 0,-1-1-550 0,1-3 244 16</inkml:trace>
  <inkml:trace contextRef="#ctx0" brushRef="#br0" timeOffset="90532.7692">14459 4318 22 0,'6'-11'324'16,"-3"3"1"-16,-2 0 5 0,3 1 4 0,-1 0-3 0,-1 1 0 0,-1 2-12 16,-1 1-20-16,0 0-26 0,0 1-27 0,3-1-31 15,-3 3-17-15,0 0-21 0,0 0-20 0,0 0-30 16,0 8 1-16,-3-3-9 0,3 3-11 0,0 0-14 16,-1 3-10-16,-1 2-4 0,-1 1-15 0,2 0-6 15,-2 5-10-15,2-4-11 0,-2 4-8 0,0-4-10 16,3-2-12-16,-3 1 0 0,2-2-3 0,-2 1-9 15,0-4-6-15,1 3-8 0,0-3-1 0,2 0 1 16,-3-2-13-16,1 1-10 0,0-1-2 0,-1-3 9 0,3-1 4 16,-3-1 0-16,3 1-5 0,-2-1 0 0,2-2-5 15,-5 2 7-15,1-2 0 0,4 0 0 0,-10-2 3 16,5 2 2-16,-1-1 4 0,0-1 3 0,-1 0-4 16,-1 0 11-16,1-1 4 0,-3 2 3 0,4-1 8 15,1 1 9-15,1-1 10 0,-2 4-6 0,0-5-3 16,2 1-1-16,4 2 6 0,-7 0-5 0,7 0 11 15,-3-2-14-15,3 2-6 16,0 0 2-16,-7 0 5 0,7 0-7 0,0 0 4 16,0 0-6-16,3 5 6 0,-3-5 4 0,6 3 10 0,-1-1-6 15,-2-1-18-15,8 0-5 0,-4-1-11 0,5 0-19 16,0 1-12-16,2-1-22 0,-1 1-15 0,1-3-21 16,-3 1-30-16,-1-2-29 0,4 2-29 0,-4-1-44 15,1-2-30-15,-2 1-237 0,-1 0-549 0,-1-1 242 16</inkml:trace>
  <inkml:trace contextRef="#ctx0" brushRef="#br0" timeOffset="90733.9947">14469 4259 295 0,'-3'-4'318'0,"-1"2"-25"15,1-1-21-15,2 0-20 0,-2 3-24 0,3 0-20 16,-3-4-20-16,3 4-23 0,-4-3-15 0,4 3-17 15,0 0-20-15,0 0-15 0,0 0-16 0,0 0-25 16,0 9-29-16,0-5-29 16,0 0-26-16,0 1-29 0,0 2-35 0,0-2-33 0,0 2-40 15,2 0-33-15,0-1-173 0,-2 2-402 0,3-1 178 16</inkml:trace>
  <inkml:trace contextRef="#ctx0" brushRef="#br0" timeOffset="90976.2159">14678 4182 210 0,'1'-4'361'16,"0"1"-9"-16,0-1-23 0,-1 1-14 0,2 0-28 0,0 0-33 16,2 3-28-16,0-1-17 0,-4 1-23 0,10 1-12 15,-3 3-12-15,0 2-23 0,1 2-13 0,-1 2-13 16,3 6-9-16,-2 4-4 0,-2 0-19 0,0 0-5 15,-2 3-5-15,-4-1-4 0,0 2-18 0,-4 0-15 16,-1-2-30-16,-3 3-31 0,-4 0-43 0,-2 0-57 0,-6 3-65 16,0-9-83-16,1 1-282 15,-4-3-602-15,0-3 266 0</inkml:trace>
  <inkml:trace contextRef="#ctx0" brushRef="#br0" timeOffset="91845.1161">15026 4294 52 0,'2'-4'310'0,"-1"1"-4"0,1-2-3 0,-1 3-10 15,1-1 2-15,-2 0-26 0,0 0-17 16,2 1-21-16,-2 2-31 0,0-4-11 0,0 4-20 16,0 0-20-16,0 0-13 0,0 0-18 0,0 0-12 0,0 0-10 15,0 0-8-15,0 0-4 0,0 12-11 0,1-7 0 16,-2 4-8-16,0 0-6 0,1-2 12 0,-1 5-13 16,-1 2-1-16,-1-1-3 0,0 1-8 0,-1-1-5 0,0 1-2 15,0 1-3-15,1-2-6 16,-2 1 5-16,1 2-7 0,1-3-5 0,0 0-4 15,0-1-16-15,0 1-19 0,2-4-19 0,-1 1-32 16,0-1-29-16,0-1-29 0,1 0-34 0,1-1-30 16,0-4-47-16,1 3-36 0,3-4-272 0,-1-2-589 0,-3 0 261 15</inkml:trace>
  <inkml:trace contextRef="#ctx0" brushRef="#br0" timeOffset="92102.8718">15221 4124 319 0,'2'-2'314'0,"-1"-1"-27"0,1 1-20 15,-2 2-26-15,0 0-17 0,0 0-10 0,2 6-9 16,-2-1-18-16,0 3-9 0,0 0-18 0,0 4-15 16,-2 1-11-16,1 3-11 0,-2 5-19 0,0-3-3 0,0 4-13 15,-1-3-3-15,0 3-16 0,1-2-4 0,-1 2-8 16,-1-2-2-16,0 1-9 15,0-2-20-15,2-5-21 0,1 1-10 0,0-2-17 16,2-1-27-16,-1-1-22 0,-1 1-26 0,1-5-29 16,0 2-35-16,0-4-32 0,2 0-35 0,-2-2-42 15,1-2-144-15,0-1-447 0,0 0 199 0</inkml:trace>
  <inkml:trace contextRef="#ctx0" brushRef="#br0" timeOffset="92972.0377">15150 4402 183 0,'2'-3'180'0,"3"0"-22"0,0 1-12 0,3-2-14 15,2 1-11-15,4 0-17 0,0-1-7 0,7-3-11 16,-1 1-11-16,1-1-5 0,-1-1-8 0,-1 0-7 0,-1-1 3 16,-4 3 2-16,0-1 7 15,-3 0 19-15,1-1 14 0,-2 1 5 0,-4 1 19 16,0 1 16-16,-1 0 2 0,-3-1 12 0,0 2 12 15,-3-1-8-15,-2 0-10 0,2 2-8 0,-3-2-6 16,-1 1-13-16,0 1-11 0,0 1-2 0,0 1-14 16,5 1-5-16,-12 2-12 0,4 2-5 0,0 0-1 0,0 2-13 15,1 1-11-15,-1 2 5 0,2 4-4 0,1-2-5 16,1 2-19-16,3 1-10 0,1 0-6 0,1 0-16 16,3 0-8-16,-1 0-18 0,-1-1-19 0,1 1 2 15,3-1-1-15,0-3-1 0,1 3 2 0,0-2-3 16,-1-5-5-16,0 1 1 0,1-2 4 0,0 0-2 15,0-2 14-15,-1-1 2 0,0-3 5 0,2 1 3 16,1-3 3-16,-2-2 5 0,3 0 7 0,3-1-3 16,-2-3 11-16,-2-1 0 0,0 0 8 0,1-1 12 15,-1 0 13-15,-1-2 6 0,1 3 14 0,-2-2 10 16,0 2 27-16,-3 1 9 0,0-1 16 0,0 2-6 0,-1-1-1 16,0 3 5-16,0-1-4 0,-1 3 2 0,-1-2-6 15,1 1-7-15,-2 3-14 0,2-1-7 0,-2 3-13 16,0-2-7-16,0 2 1 15,0 0-10-15,0 0-5 0,1 7-15 0,0-1-7 16,-3 1-5-16,2 4-8 0,0-4-13 0,0 6-6 16,-2-1-5-16,0 1-2 0,1-2-8 0,-1 2-5 15,0-4 1-15,-1 3-10 0,1-2-7 0,-2-3 10 0,2 2 2 16,1-2 8-16,0-3-3 0,1-1 7 0,-1 2 7 16,1-2 10-16,0-1-1 0,0-2 4 0,0 0-4 15,0 0 9-15,0 0 7 0,7-9-8 0,-4 5 9 16,3-5 1-16,1 0 4 0,1-2-8 0,-1 0 3 15,2 0 5-15,0 0 0 0,1-1-2 0,0 2-2 0,0-1 8 16,0 1-7-16,-3 1 6 0,6 0-5 0,-8 3 5 16,1-1-6-16,2 3-5 0,-1 1 5 0,0-2-2 15,-1 4-5-15,0 1 6 0,-1 0-4 16,1 0 4-16,0 1-4 0,-1 2-4 0,-1 3 6 0,1 0-7 16,-2 2 9-16,-1 1-18 0,1-2-2 0,0 4-10 15,-3 0-17-15,0 1-3 0,-3-4-3 0,3 3-8 16,-4-4 0-16,1 0 6 15,0 1 2-15,1-1 5 0,0-3 3 0,1 1 8 16,-1-1 5-16,2-3 8 0,0-1 0 0,-1 2 7 16,1-2 5-16,0 0-1 0,0 0 12 0,0-9 9 0,1 4 4 15,2-3-1-15,1 1 2 0,2-4 3 0,1 1-6 16,1 0 6-16,2 0-3 0,0 1 6 0,1 1 7 16,2 0-12-16,-3 0-1 0,4 0 3 0,0 4-6 15,-1-3-4-15,-5 5 4 0,1 1-8 0,2-1 4 16,-3 4-1-16,8 0-3 0,-8 3 6 0,-1-1-8 15,0 1 2-15,-1 3 0 0,-3 1-7 0,-2-1-12 16,2 4-19-16,-4 0-21 0,-1 1-34 0,-2-2-42 16,-6 2-61-16,0-4-67 0,-4 5-285 0,2-5-590 15,-4-4 261-15</inkml:trace>
  <inkml:trace contextRef="#ctx0" brushRef="#br0" timeOffset="93249.489">15083 4046 144 0,'-3'-3'195'0,"3"3"-54"16,-2-2-78-16,2 2-72 0,0 0-80 0,0 0-97 16,3-5 42-16</inkml:trace>
  <inkml:trace contextRef="#ctx0" brushRef="#br0" timeOffset="94757.8518">16086 4343 160 0,'-3'-3'221'0,"3"3"-3"0,-3-5-14 16,2 3-8-16,1 2-10 0,-3-2-17 0,2 0-12 15,1 2-15-15,-3-2-14 0,3 2-14 0,0 0-10 0,-3-2-11 16,3 2-14-16,0 0-8 0,0 0-7 0,0 0-5 15,0 0-5-15,0 0-6 0,0 0-2 0,0 0-7 16,-3 7-1-16,3-5-4 0,0-2-5 0,2 7 3 16,-1-3-6-16,2-1-3 15,0 2 0-15,2 2 1 0,-1-2-5 0,2 3-3 0,1-1 0 16,-3 0-3-16,5 3-2 0,-2-4 0 0,0 6-3 16,0-2 1-16,0 0-2 0,-1-1 1 0,-2-2-1 15,0 1-1-15,0 0 1 0,-1-1-4 0,0-1 0 16,-2-2 0-16,1 1-1 0,-2-1-3 0,-2 1-3 15,1-1-4-15,-2-1-5 0,-1 0-5 0,0-2-8 16,-2 1-5-16,-1-2-5 0,-1-2-2 0,-1 1 5 16,-2-2-2-16,1 0 3 0,0-3 3 0,3 0 1 15,-1 0 8-15,2-1-3 0,-1-1-6 0,3-1 3 16,1 0 1-16,0-4-1 0,6 0 6 0,-3 3-3 16,7-3 4-16,-1 1 0 0,2 0 6 0,2 0 0 0,4 2 3 15,-3 1 8-15,2 0 5 0,-2 4 13 0,0-3 17 16,-2 5 11-16,-2-1 7 0,0 2 4 0,-3 1 6 15,0-1 4-15,1 2 7 0,-5 0 9 0,4 3 5 16,-3 0 0-16,-1 2-3 0,-3 2-8 0,-1-1-1 0,-3 4-7 16,-4 2-8-16,-5 0-5 15,-2 2-28-15,-3-1-31 0,1-2-29 0,-1 1-50 16,1 1-52-16,1-2-54 0,2 0-70 0,3-7-192 16,5 1-490-16,1-2 216 0</inkml:trace>
  <inkml:trace contextRef="#ctx0" brushRef="#br0" timeOffset="110918.1672">8691 6881 129 0,'0'-3'147'0,"0"3"-18"0,0 0-24 0,0 0-44 0,0 0-46 15,-3-1-113-15,3 1-106 0,0 0 47 0</inkml:trace>
  <inkml:trace contextRef="#ctx0" brushRef="#br0" timeOffset="133718.048">2634 5846 16 0,'0'0'219'0,"0"0"-7"0,0 0-8 0,0 0-11 16,0 0-24-16,0 0-17 0,0 0-12 0,0 0-13 15,0 0-12-15,0 0-12 0,-2 2-8 16,2-2-7-16,0 0-5 0,0 0-5 0,0 0-6 16,0 0-4-16,0 0-3 0,0 0-2 0,-2 2-7 15,2-2 2-15,0 0-2 0,-4 1-4 0,4-1 4 16,0 0 1-16,-3 1 1 0,3-1 5 0,0 0 1 15,0 0-1-15,-2 3-5 0,2-3-1 0,0 0-2 16,0 0 6-16,0 0-7 0,-8-3-9 0,8 3-6 0,0 0 4 16,0 0 1-16,-5-3 1 0,3 0-4 0,-1 2-7 15,3 1 1-15,-2-4-6 0,0 1-4 0,2 3 0 16,-3-4 9-16,3 1 3 0,0 0-20 0,0 3-1 16,-1-4 2-16,2-1 2 0,-1 3-8 0,0-3 6 0,2-1-6 15,-1 1-1-15,2-1 1 0,1 0-7 0,1-3-2 16,-1 3 6-16,1-1-2 15,1-1-5-15,1 2-1 0,0 0 0 0,4-2 2 16,-1-1-2-16,1 2 3 0,-2 3-4 0,0 1 0 0,2 1 0 0,-2 0-1 16,2-1-3-16,-2 3 1 0,1-3 3 0,-2 3-3 15,1 2 1-15,-1 0 1 16,-2 3-2-16,3 1 1 0,-2-1-3 0,0 7 1 16,-1-4-2-16,0 4 6 0,0 0-5 0,-2 1 2 0,-1 0 3 15,-1-1-2-15,-1 3 5 0,-2-1-6 0,-2 4 2 16,-1 2 1-16,0-2-3 0,-1 0 1 0,-4 1 0 15,0-2-3-15,-3-1 3 0,2 0 2 0,-1 0-1 16,0-5 1-16,-2 4 3 0,-1-2-3 0,1-1 1 16,3-2 1-16,-2-2-4 0,1 1 2 0,0-1-1 15,1 0 2-15,1-1 0 0,4-1-4 16,-2 0 8-16,2-3-3 0,0 3 5 0,0-5 1 16,1 4-5-16,3-2 4 0,-2 0 0 0,1-1-3 15,2-2 5-15,-4 2-2 0,4-2-2 0,0 0 6 16,0 2 0-16,0-2-2 0,0 0 5 0,7 1 3 0,-7-1 3 15,9 0 2-15,-1-1-5 0,2 0 2 0,0 0 4 16,0-1 2-16,4 1-5 0,0-3 2 0,2 1-8 16,0-2-2-16,5 0 7 0,0 0-6 0,-5 2 1 15,0 0-1-15,-2-2-7 0,0 3-3 0,-4-1 5 16,-1 1 7-16,-1 0-6 0,-3 1 2 0,1 0 2 0,-1 1 4 16,-5 0 11-16,5 0-2 0,-5 0-1 0,5 0 6 15,-5 0-10-15,0 0-3 0,3-2-4 0,-3 2 0 16,0 0-1-16,0 0-22 0,0 0-21 0,0 0-25 15,0 0-31-15,0 0-39 16,0 0-37-16,0 0-53 0,0 0-57 0,0 0-51 16,0 0-193-16,4-4-559 0,-3 1 247 0</inkml:trace>
  <inkml:trace contextRef="#ctx0" brushRef="#br0" timeOffset="134061.4087">3196 5914 191 0,'0'0'274'0,"0"0"-11"0,0 0-16 15,0 0-21-15,0 0-22 0,-4 1-19 0,4-1-18 0,0 0-24 16,0 0-12-16,0 0-13 0,0 0-15 0,0 0-7 16,17-1-21-16,-9 0-23 0,2 0-18 0,0 0-27 15,4-2-32-15,2 1-31 0,-2 0-37 0,2-1-33 16,-1-1-29-16,-3 2-29 15,-3 0-130-15,-2 1-338 0,-3-1 150 0</inkml:trace>
  <inkml:trace contextRef="#ctx0" brushRef="#br0" timeOffset="135985.8001">3882 5633 7 0,'0'-5'253'0,"3"1"-10"16,-6 1-6-16,3-4-10 15,0 3-12-15,0 1-7 0,-3-1-13 0,3 1-4 16,-4-1-2-16,1 1-1 0,0 0-7 0,-1 1-14 0,0-1-16 16,-3 1-7-16,1 2-9 0,1-2-8 0,-2 2-8 15,-2 0-15-15,1 2-11 0,-1-1 24 0,-1 2-18 0,-1 1-14 16,-2 4-6-16,1-2-9 0,-2 1 5 16,1 2-13-16,-1-1-6 0,-3 5-2 15,6-1 2-15,-5 1 5 0,5 3-4 0,-2 0 0 0,5-3-1 0,-1 4-16 16,-1 0 10-16,2 4-4 0,1-2-2 15,1 1 2-15,1-1-3 0,2 2 1 16,-1 0-5-16,-1 2-7 0,3-1-5 0,-1 0-2 16,0 0 0-16,3-1-9 0,3 0 2 0,1-2-4 0,-1 0-3 15,7-2-12-15,-3-4 12 0,7 2-11 0,0 0-6 16,-6-6-7-16,6 0-8 0,8 0-14 0,-1-2-11 16,1-3-10-16,4-2-14 0,-1-2-21 0,0-3-8 15,2 0 6-15,1-4-1 0,-1-2-5 0,-3 0 8 0,0-1 4 16,-3-1 5-16,-3-1 9 0,2 0 7 0,-6-2 8 15,0-1 13-15,-7 2 8 0,0 0 17 0,0 0 11 0,-4-8 6 16,0 7 17-16,0-4 20 16,-3 4 10-16,-3 0 6 0,0-1 4 15,0 3 13-15,-1 0 12 0,-3 1 3 0,4 3-6 16,-4 1 6-16,2 0-4 0,-2 3-8 0,1-1-4 0,0 3-5 16,1 1-15-16,-4 1 0 0,-1 1 0 0,2 3-5 15,-3 2-9-15,-1 2 7 0,2 1-18 0,2 2 0 16,-2 4-5-16,3-3-3 0,-4 7-6 0,4-1 1 15,1-5-12-15,2 6 0 0,1-2-28 0,3-3 7 0,-3 1-9 16,3-2-1-16,3 0-14 0,0 0-8 0,-2-5-1 16,5 0-1-16,-3-1-7 0,1-1 3 0,3-1 2 15,-1-1-4-15,1-2 3 0,1-2 5 0,2-1 2 16,1-1 0-16,-1-2 12 0,1-2 1 0,-1 0 7 16,0-2 4-16,0-2 1 0,-3 2 10 0,2-3 4 15,-1 1 11-15,-1 0 14 0,0-1-2 0,0-1 9 16,-3 4 6-16,2-2 15 0,-2 0 0 0,3-1 4 15,-4 4-1-15,3-1 4 0,-5 1-4 0,3 2-2 16,-1 1-10-16,0 1-1 0,-2-3-6 0,2 5 2 0,-1-1-5 16,-2 2-2-16,5-1-7 0,1 1 7 0,-2 3-7 15,0-2 1-15,2 5-2 16,1 0-9-16,-3 1-1 0,3 2 2 0,-3 2-12 16,1 2-10-16,0-2-8 0,-3 2-5 0,-1 1-4 15,-1-1-6-15,-1 1-2 0,-1-1 1 0,2-2 1 16,-2-1 0-16,-1 2 6 0,1-4 4 0,1-2 3 15,-1 1 1-15,2-3 3 0,-1 0 5 0,1-1 6 16,0-1 6-16,0-2 0 0,-3 2 2 0,3-2-3 16,0 0 5-16,0 0 3 0,-1-11 3 0,1 5 2 15,1-3-1-15,2-2 3 0,0-2 2 0,1-1-2 0,3 1 6 16,0-1-1-16,3-4-3 0,-3 1 2 0,2 4 1 16,0 1 4-16,4-4 0 0,-6 5 3 0,4 1-1 15,-1 2-8-15,-3 2 3 0,5-3-1 0,-5 5-3 16,5 1-1-16,-3-1-2 0,-1 2 4 0,-1 3-3 0,2 0-4 15,-2 3 8-15,1-1-2 0,-1 3 1 0,-1 1-1 16,2 4-4-16,-4 0-1 16,-1 2-1-16,1 1 1 0,-1-3-4 0,-3 4 0 15,0-1-9-15,0 1-8 0,-3 1-7 0,3-3-4 16,-4 0-15-16,4-5-4 0,0 2-2 0,0-3-4 16,0-2-9-16,0-1 3 0,0 0 11 0,3 0 0 15,-2-3 4-15,-1-1 5 0,9-2-12 0,-5-2 9 16,3 0 4-16,0-4 7 0,3 1 3 0,0-4 6 0,-1-1 4 15,3-2 6-15,-1-2 13 0,1-1 4 0,-2 1 10 16,-4 3 8-16,4-3 16 0,-3 3 2 0,0 1 8 16,3-7 5-16,-5 5 10 0,0 3 12 0,-1 1-1 15,-1 2 26-15,0 1-5 0,-2-1-7 0,2 1 7 16,-3 3-5-16,0-1-13 0,-2 3 2 0,1-1-20 16,1 3-5-16,-4-2-5 0,4 2 4 0,-10 2-14 0,3 1-2 15,2 3-13-15,-1 0-8 0,1 1-9 0,2 0-15 16,-2 2-9-16,3 0-3 0,1 4-3 0,2-4-9 15,0-1-2-15,5 4-11 0,1 1 1 0,0-3-2 16,3 1-3-16,-2-2 3 0,3 3 3 0,0-2 6 16,1 2 6-16,3 0 1 0,-2-2 5 0,-2 1 3 15,1-3 1-15,-1 1 2 16,-2 0-1-16,-2-2 3 0,-2-1 9 0,1 0-4 16,-1 0 8-16,0 0 9 0,-3-1 9 0,-2 0 7 15,-3-1-3-15,0 0 3 0,-2 1 0 0,-3 2-1 16,-2-3-4-16,-2 0 1 0,0 3-1 0,-1-4-3 0,-1 1-4 15,1-2-4-15,-1 0-19 0,0 0-14 0,5-2-16 16,1 0-23-16,-2-1-29 0,3-2-31 0,0 0-35 16,4-3-41-16,2-3-14 0,2 2-21 0,2-8-157 15,2-6-432-15,4 0 192 0</inkml:trace>
  <inkml:trace contextRef="#ctx0" brushRef="#br0" timeOffset="136187.1942">4662 5803 170 0,'15'-20'243'0,"0"4"20"0,-5-4 3 0,-2 9 8 0,1-2 7 16,-2 3 6-16,-2 2 8 0,1 2-4 0,-2 0-6 15,-1 3-24-15,-1-1-24 0,0 1-26 0,0 1-25 16,-2 2-16-16,0 0-12 0,0 0-23 0,5 9-12 16,-4-2-13-16,0 4-9 0,-2 4-9 0,2 3-2 15,-2 2-27-15,1 2 3 0,-1 3-10 0,0-2-15 16,-1 1-16-16,1 4-19 16,0 6-29-16,-1 0-27 0,0-10-22 0,0-1-17 0,-1-1-4 15,0-2-19-15,-1 2-9 0,3-8-22 0,-1 1-22 16,-2-1-20-16,1-1-37 0,0-2-42 0,3-3-44 15,-4 1-183-15,1-4-529 0,2-1 234 0</inkml:trace>
  <inkml:trace contextRef="#ctx0" brushRef="#br0" timeOffset="136344.4232">4653 6001 263 0,'-1'-3'305'0,"-1"-2"-26"0,1 4-29 0,0-3-27 15,3 1-21-15,1 0-23 0,1 0-23 0,4-1-27 16,1 0-32-16,4-3-43 0,3 3-42 0,-2-1-53 16,2-1-40-16,5-1-63 0,-2-1-171 0,-6 4-339 15,8-4 150-15</inkml:trace>
  <inkml:trace contextRef="#ctx0" brushRef="#br0" timeOffset="137367.4993">4903 5921 86 0,'-2'-4'272'0,"1"2"-10"0,1 2-15 0,-1-3-19 0,1 3-15 15,0-4-12-15,0 4-14 0,4-3-14 0,-1 1-11 16,0 0-6-16,1-2-13 0,1 3-5 0,-1-2-10 16,1 3-13-16,-1-1-5 0,1-1-9 0,0 2-3 15,1 0-7-15,2 0-1 0,0 2-14 0,0-1 2 16,1 1-18-16,-1 2-5 0,1 2-9 0,1 1 3 15,0 2-11-15,-3 1-4 0,2 1-5 0,-4 0 0 16,2 0 0-16,-1 4-4 0,-2-2-9 0,-2 0-6 16,-1-1-4-16,-1 2-6 0,0-3-9 0,-1 0-3 15,-1-2 1-15,1 0 3 0,-2 0-7 0,0 0 0 0,0-2 2 16,-1-1 3-16,-2 0 2 0,4-3 5 0,-1 3-3 16,0-5 3-16,-1 1 0 0,4-2-1 0,-6 1 0 15,6-1 1-15,-7-3 1 0,4 2-1 0,0-2 2 16,0-2-1-16,2 1 5 0,1-3-2 0,-2 0-2 15,4 0 1-15,-4 0 0 0,7-3-3 0,0-1 0 16,2-1 0-16,-1-1 0 0,0 0-3 0,4 0 1 16,0 1 2-16,3-4 0 0,-1 2-2 0,0 3 2 15,4-2-3-15,-3 4 5 0,-1-1-3 16,1 2 4-16,-3-1 3 0,0 3 5 0,-3 2 5 16,1 0 7-16,-1-2 6 0,-2 4 0 0,-1 0 10 15,0 0 11-15,-1 0 5 0,-3 2 1 0,4-2 9 16,-4 2-9-16,3-1 6 0,-3 1-3 0,0 0-2 15,0 0-6-15,0-4-10 0,0 4-1 0,0 0-5 16,0 0 2-16,0 0-8 0,0 0-1 0,0 0-1 0,0 0-3 16,0 0-1-16,0 0-6 0,2 8-3 0,-2-8 0 15,-2 4 1-15,2-4-3 0,0 3 6 0,0-3-6 16,0 3 0-16,0-3-6 0,-1 6-5 16,1-6 8-16,0 4-2 0,0-1-3 0,-2 0 6 0,2 1-6 15,-1-1 1-15,-1 3 7 0,1 0-4 0,0 3-2 16,-1-2 11-16,-1 2-10 0,2 0 2 0,-2 3-3 15,3 0-6-15,0-2 7 0,0 2-15 0,1-3 16 16,1 1 7-16,-1-2-10 0,2 0 3 0,0-1-5 16,3 0-6-16,-1 0 5 0,0-2-16 0,2-1 5 0,0-1-5 15,-1-1-2-15,2-1-3 16,-1-1-8-16,0 0 8 0,2-1 4 0,-1-2 5 16,-1-1-8-16,2 0 1 0,-1-1 6 0,3-4 0 15,-3 2 5-15,1-3 5 0,-5 2-2 0,3-4 8 0,-2 1 9 16,1-2 9-16,-2 0 7 0,-1 1-4 0,2-2 25 15,-4 2 17-15,2 0 11 0,-2 4 17 0,-1 0 11 16,2-1 12-16,-2 5 2 0,0-3-4 0,0 4 0 16,0-1-10-16,0 1-4 0,0 3-13 0,-2-4-12 15,2 4-11-15,0-4-6 0,0 4-6 0,0 0-9 0,0 0 2 16,-4 9-11-16,4-5-3 0,-1 5-9 0,-1-3-11 16,2 6-19-16,-1-1-14 15,1 3-9-15,0-1-18 0,1 1-18 0,-1 1-12 16,2-2-11-16,-1 7-16 0,0-6-20 0,2 1-19 15,0-2-17-15,0 1-12 0,1-1-8 0,0-1-15 16,-1-3-12-16,2-2-8 0,0-1-17 0,1 0-8 16,-1-5 2-16,3 1-16 0,2-4-7 0,-1 2-8 15,3-7 7-15,0 1-137 0,-1-2-433 0,-1-3 191 16</inkml:trace>
  <inkml:trace contextRef="#ctx0" brushRef="#br0" timeOffset="137753.3077">5514 6040 1075 0,'14'-18'3'16,"-1"0"32"-16,-6 0 37 0,0 0 26 0,-1 5 35 0,-1 1 25 15,-1 3 25-15,-1-1 16 0,-1 3 7 0,-1-2 21 16,0 2 25-16,1 2-7 0,-1 2 9 0,-2-1-4 15,1 0-20-15,0 4-12 0,0-5-30 0,0 5-19 16,-4-1-17-16,4 1-16 0,0 0-14 0,-10 11-11 0,6-5-11 16,-2 3-13-16,2-1-1 0,-2 3-23 15,2 2 1-15,-3 0-13 0,4 0-16 16,-1 1-17-16,0 2-7 0,1-3-20 0,3 2-18 16,-2-3-10-16,2 1-19 0,3-1-21 0,3-1-9 15,-5-3-8-15,5-1-15 0,1-1-10 0,3-1-8 0,0-3-16 16,4-1-9-16,1-2-14 0,1-3-5 0,5-3 5 15,-2-2 10-15,3-2 12 0,-1-2 4 0,-3-1 11 16,0-4 19-16,1 2 19 0,-4-3 19 0,2 1 32 16,-4-3 30-16,-2 1 27 0,0-2 32 15,-2 1 19-15,-2 0 22 0,-3 0 21 0,-1 1 29 0,-2 0 26 16,-1 1 16-16,-1 4 15 0,1 2 16 0,-3 1 9 16,3 5 0-16,-3 1-11 0,2 2-21 0,-1-1-30 15,1 3-12-15,-2-1-13 0,3 3-17 0,0 0-21 16,-10 7-1-16,6-2-10 0,0 3-10 0,-2 1-12 15,3 3-18-15,-2 1-21 0,1 7-22 0,-2-1-22 0,3 2-23 16,-3-2-43-16,5 2-10 16,-3 1-29-16,2 3-21 0,1-3-26 0,0 3-22 15,-2 3-25-15,0-5-27 0,3 2-29 0,-1-1-31 0,1-2-15 0,-3 1-18 16,3-2-222-16,0-8-607 0,-2-4 269 0</inkml:trace>
  <inkml:trace contextRef="#ctx0" brushRef="#br0" timeOffset="138049.6354">5777 6036 219 0,'-4'-6'302'0,"0"-2"-19"0,0 1-26 16,2 0-27-16,1 1-23 0,1-1-19 0,0 0-16 16,1 0-23-16,4 1-17 0,-1-1-16 0,3 1-6 15,1-1-13-15,5 0-11 16,-2 1-13-16,2 1-7 0,1-1-6 0,-1 2-2 0,-2 1-8 15,-1 1-5-15,-3-1 1 0,1 1 13 0,-1 0 9 16,-1 2 7-16,-3 0 11 0,-3 0 7 0,8 3 7 16,-5-1 11-16,-1 1 22 0,-1 4 9 0,2 0-8 15,-2 0-13-15,-1 5-12 0,0 0-5 0,0 1-7 16,-3 3-11-16,2 2-9 0,1-2-8 0,-1 3-5 16,-1-5-33-16,2 0-37 0,0 1-39 0,0-3-47 15,0 1-45-15,0-3-47 0,0-3-61 0,0 1-66 16,0-3-304-16,2-1-665 0,-1-1 295 0</inkml:trace>
  <inkml:trace contextRef="#ctx0" brushRef="#br0" timeOffset="138983.1963">6173 5968 7 0,'0'0'211'0,"-1"-5"-4"0,1 3 1 0,0 2-5 15,0-6 5-15,0 6-3 0,-3-4-8 0,3 1-10 16,0 1-4-16,-3-1-14 0,2-1-7 0,-1 2-2 0,1-1-4 16,-2 0-10-16,0 2-12 15,-1-2-8-15,1 3-2 0,-4-3-6 0,3 3-11 16,-2-1-2-16,6 1-6 0,-11 1 0 0,4 0-20 16,-1 4-1-16,-1-1-4 0,1 1-10 0,-4 2 1 0,5-2-9 15,-2 3-7-15,0 1-1 0,3-1-5 0,1 0-11 16,-1 1 0-16,2-2-3 0,1 2 1 0,-1 0-5 15,4 1-2-15,3-1-4 0,-2 0-3 0,1 0-16 16,-1-1-9-16,3 0-2 0,2-2-6 0,-1 1-4 16,3-3-9-16,0 0-1 0,0-1-8 0,4-1 0 15,-2-2 2-15,-1-2-2 0,4-2 7 0,-2 1 3 16,1-3 0-16,0 0 4 0,-2-2 14 0,-3 0-7 16,3-3 13-16,-3 1 4 0,0-2 7 0,-1 0 36 15,-3-1-3-15,1 0 9 0,-1 1 4 0,-2-1 23 16,2 2 9-16,-2 2 9 0,1 2 6 0,-2-2-5 15,0 2-2-15,1 1-6 0,1 2-14 0,-1-1-1 16,-1 0-15-16,1 1-6 0,-1 2-7 0,3 0-5 16,-3 2-7-16,4-1-8 0,-4 1 2 0,0 0-20 0,10 1-7 15,-7 5-4-15,1-2-2 16,1 1-22-16,0 4-13 0,-1 1 1 0,-1 1-3 16,-1-1-8-16,0 2-9 0,-2 0 9 0,2 2-4 15,-4-1-14-15,0-2 3 0,-3 1 2 0,-2-1 7 16,3-1 7-16,-2-3-5 0,4-1 10 0,-1-2 10 0,0 0 0 15,0 1 4-15,2-3 9 0,-1-1-4 0,2-1 8 16,0 0 0-16,0 0 1 0,-4-8 3 0,8 2 21 16,-1-2-14-16,1-2 3 0,2-2 6 0,1-1 7 15,3-4-4-15,1 1 6 0,0 0 2 0,2 1 2 0,-2 3-2 16,2-3 2-16,1 0-3 0,-3 7 9 16,2-1-7-16,-2 0 2 0,3 2 1 0,-1 1-3 15,-2 2-5-15,-1 1 7 0,1 1-3 0,-3 2-7 16,1 1 7-16,1 3 3 0,-3-2-11 0,-2 4 2 0,0 3-3 15,-1 0 1-15,-4 3-4 0,0 1-13 0,0 1-28 16,-3 1-32-16,-1 3-39 0,-3 0-53 0,2-5-56 16,3 1-64-16,-2-1-268 0,3-4-601 0,2-3 266 15</inkml:trace>
  <inkml:trace contextRef="#ctx0" brushRef="#br0" timeOffset="140994.7042">6849 5917 195 0,'-1'-2'261'0,"1"2"-1"0,-1-7-2 16,-1 7-4-16,2 0-10 16,0-3-7-16,0 3-23 0,0 0-18 0,0 0-18 0,-3-4-14 0,3 4-19 15,0 0-11-15,-10 7-16 0,6-1-9 0,-2 0-15 16,1 1-12-16,-4 3-7 15,5-1-3-15,-2 2-12 0,2 1-3 0,-2-1-4 16,5 1-7-16,1-5-8 0,0 5-6 0,3-2-7 16,1-2-17-16,0 0-8 0,6 1-12 0,0-2-2 0,4-3-9 15,6-1-13-15,-3-1-13 0,4-4-9 0,2 0-6 16,-7-1 4-16,5-4 0 0,-1-1 8 0,-4 1 10 16,-5-2 2-16,1 0 7 0,-3-1 1 0,-3 2 9 15,-1-3 14-15,-2 4 22 0,-3-1 4 0,-2-1 10 16,-1 3 7-16,-3-1 4 0,-2 1 5 0,-4 0 1 15,2 3 9-15,-1 0 5 0,-2 0-1 0,-1 2-2 16,1 1-2-16,0 0-2 0,4 1-12 0,1 1 0 16,1 2-5-16,3-1-9 0,0 1 3 0,2 1-13 0,2 0-9 15,1 0-6-15,5 1-9 0,2 0-3 0,5 0-21 16,8 0-9-16,1-2-11 0,4-2-10 0,3-2-14 16,1 0-9-16,10-4-16 0,-11-1 1 0,11-2-10 15,-12-1-3-15,0-3-1 16,-1 2 8-16,-1-5 5 0,7-5 11 0,-12 3 13 0,0-1 12 15,-1-4 33-15,-3 1 19 0,-5 0 24 0,-3-3 31 16,-4-1 17-16,2-1 22 0,-5 3 15 0,-3 0 11 0,1 4 20 16,-3 4 13-16,-2-1-2 0,1 4 7 0,-2-1-10 15,0 4-7-15,0 1-1 0,-2 2 2 0,1 0-2 0,-1 1-10 16,-1 3-14-16,0 1-12 16,1 1-12-16,-1 4-6 0,2 2-5 0,-3 2-12 15,3 3 0-15,0 7-11 0,0 1 0 0,3 3-1 16,2 1-3-16,4 10-10 0,1 6-13 0,-1-2-9 15,4 1-21-15,-2 5-24 0,1-3-11 0,0 3-21 16,0 0-5-16,-4-1-28 0,2 18-15 0,-2-19-20 16,-1 2-11-16,-1-1-18 0,-2-4-16 0,2 4-15 0,-4-5-15 15,2-11-10-15,-1-1-15 0,1-1-18 0,-1-1-169 16,-2-5-460-16,2-7 204 0</inkml:trace>
  <inkml:trace contextRef="#ctx0" brushRef="#br0" timeOffset="141168.7946">7192 6152 90 0,'6'-12'171'0,"2"-2"-21"0,0 5-12 0,1-3-15 16,2 2-5-16,-1 1-19 0,3 0 1 0,2 2-15 16,-1-1-10-16,1 1-15 0,4-1-26 0,2 1-19 0,-3-2-50 15,3 2-48-15,-6 3-107 0,0-1-207 0,0-2 92 16</inkml:trace>
  <inkml:trace contextRef="#ctx0" brushRef="#br0" timeOffset="141525.0863">7890 5655 173 0,'-3'-3'235'0,"3"1"-10"0,0-3-6 15,1 1-4-15,-1 2-9 0,2-1-9 0,-2 0-15 16,0 3-14-16,0 0-12 0,3-5-6 0,-3 5-5 16,0 0-5-16,0 0 0 15,0 0-7-15,0 0-1 0,1 12-3 0,-1-7-8 0,-1 4-7 16,1 1-5-16,-2 0-8 0,1 4-8 0,-1 4-11 15,1-3-7-15,0 5-9 0,1 0-2 0,0 3-3 16,-2 1-8-16,2 1-9 0,2 1-5 0,-1-2-5 16,2 2-22-16,-2 0-16 0,2-1-17 0,0-3-26 15,1 1-17-15,0-2-14 0,-1-4-15 0,0 2-21 16,0-6-21-16,-2-2-17 0,-1-2-25 0,3-2-22 16,-3-1-5-16,0-3-8 0,0 0-18 0,0 0-151 15,0-3-412-15,0 0 182 0</inkml:trace>
  <inkml:trace contextRef="#ctx0" brushRef="#br0" timeOffset="141758.1015">7869 5729 217 0,'3'-24'224'0,"1"0"-4"0,4-1-13 16,1 5-12-16,1 1-17 0,1 2-14 0,3 3-18 16,0 4-14-16,3-4-11 0,4 6-12 0,3-1-9 15,0 6-8-15,-3-1-8 0,2 2-10 0,0 4-9 16,0 0-6-16,-2 1-2 0,-7 1-9 0,-2 3-1 15,-1 0-7-15,-7 1 3 0,3 4-3 0,-7 1-3 16,-6 7-1-16,-3 1-4 0,-6-1-2 0,-1 2 5 0,-13 6-9 16,1-4-2-16,0-1-1 15,-3-3-6-15,7-3-2 0,3-3-11 0,0 0-20 16,1-3-21-16,2-1-34 0,4-2-37 0,4 1-50 16,3-3-42-16,1-1-193 0,3-3-424 0,2 2 189 15</inkml:trace>
  <inkml:trace contextRef="#ctx0" brushRef="#br0" timeOffset="142289.3718">8315 5855 227 0,'-3'-6'321'0,"3"-1"-4"16,-2-1-12-16,-1 0-16 0,0 1-6 0,-3 1-16 15,2-1-7-15,0 2-11 0,-2 0-13 0,2 1-15 16,-3 2-19-16,-3-1-9 0,3 0-29 0,1 3-16 15,-1 0-14-15,-2 3-13 0,-1 0-18 0,1 2-9 0,1 0-4 16,-2 3-9-16,3 2-13 0,-4 0-5 0,5 1-7 16,-1 2-7-16,1 1-15 0,1-1-6 0,3 1-11 15,-2-1-8-15,7 2-21 0,-2-2-17 0,2-1-21 16,0-1-3-16,1-2-9 0,0-1-3 0,3-2-8 0,-1 0-3 16,1-3 3-16,2 1 5 0,0-4 3 0,1 0 6 15,-1 0 6-15,-1-1 7 0,3-5 6 0,-1 1 15 16,-3-1 18-16,0-1 13 0,-1 1 19 0,-2 0 31 15,0-1 34-15,-1 4 18 0,1-2 15 0,-2 1-5 16,-1 1 0-16,1 0 2 16,-1 0-6-16,-1 3-6 0,0-4-16 0,0 4-13 15,0-2-12-15,0 2-5 0,0 0-13 0,0 0-24 16,0 0-13-16,0 0-28 0,0 12-49 0,0-7-26 16,0 4-25-16,3-1-20 0,-2 4-24 0,1-3-20 0,-1 0-31 15,-1 0-34-15,4 1-30 0,-1-3-16 0,1 1-36 16,-4-4-179-16,2 1-547 0,-1-3 242 0</inkml:trace>
  <inkml:trace contextRef="#ctx0" brushRef="#br0" timeOffset="142607.7365">8369 5948 29 0,'4'-18'198'15,"0"3"7"-15,-1 1 7 0,1-1 10 0,0 3 4 16,1-2-10-16,-2 5-10 0,1-3 1 0,1 4-7 16,-2 0-1-16,1 2-33 0,-1-1-22 0,1 3-9 15,-1 2-17-15,4 0-9 0,-3 3-15 0,-4-1-7 0,13 5-8 16,-7 0-7-16,-1 3-6 0,4 3-13 0,-2 6-15 15,-3-3-12-15,0 6-12 0,-1 1-14 0,-1-1-8 16,-4 2-12-16,1-1-5 0,-2 0-9 0,0-3-4 16,0-3-5-16,-1-2 3 0,1-1 4 0,0-3 5 15,2-2-2-15,-2-1 15 0,2-2 10 16,-1-1 6-16,2-3 1 0,0 0 1 0,0 0 10 0,-4-8 8 16,4 3 9-16,3-8 3 0,1-1 0 0,-2 0 19 15,3-8-6-15,2 0-2 0,0 1-2 0,0-1-8 16,3-1 2-16,3 2-8 0,-1-1-3 0,-1 1-3 15,1 2 1-15,-1 1-6 0,-1 8-6 0,1 0-6 16,-1 0-14-16,3 0-17 0,-2 4-16 0,-2 1-31 16,-1 2-26-16,-3 1-38 0,3 2-39 0,0 0-41 15,-3 3-221-15,-1-1-477 16,3 2 211-16</inkml:trace>
  <inkml:trace contextRef="#ctx0" brushRef="#br0" timeOffset="143110.4336">8853 5767 36 0,'-2'-6'271'0,"1"3"-5"0,-1-2-6 0,-1 2-18 15,0 0-14-15,-1 1-13 0,0-1-13 0,-3 0-13 16,1 2-18-16,-1 1-12 0,-1 2-12 0,-2 0-14 16,1 1-11-16,-4 0-7 0,0 2-11 0,5 1-13 15,1 0-7-15,0 0-11 0,-1 3 2 0,4-3-12 16,0 2-10-16,2 1-5 0,0-1 3 0,2 2-14 15,3-1-12-15,1-2-3 0,3 4-5 0,3 0-8 16,-2-3-7-16,4 2-7 0,-1-1-2 0,6 1 0 0,-3 0-7 16,-4-4-2-16,3 0 8 0,-2 0-6 0,-3 0 6 15,0-3 0-15,-2 1 3 0,0 1-3 0,-2-3 2 16,-1 2 8-16,0-1 7 0,-3 1 9 16,0-2 4-16,-2 2 6 0,-2-1-1 0,-3 1-1 0,-2 0-1 15,-3 1 1-15,-3 0-2 0,-1-1-6 0,0-1-1 16,1 1-3-16,0-4 3 15,-1 5-2-15,2-4-6 0,0-1-4 0,4 0-9 16,1 0-27-16,2 0-25 0,-1-2-29 0,3 0-47 0,3 0-46 16,1 1-27-16,4-5-18 0,2-1-38 0,3 1-162 15,2-3-456-15,7-3 202 0</inkml:trace>
  <inkml:trace contextRef="#ctx0" brushRef="#br0" timeOffset="143310.8823">8939 5815 140 0,'9'-5'281'0,"-4"0"0"0,0-1-1 16,-1 3 9-16,-1-1-8 0,-1 2 5 0,1 0-10 15,0 0-2-15,-1-1-26 0,-2 3-27 0,4-2-17 16,-4 2-23-16,0 0-17 0,0 0-14 16,4 6-25-16,-3-1-2 0,0 2-14 0,0 0-13 0,-1 2-14 15,0 4-6-15,1 1-5 0,-1-1-32 0,0 7-5 16,-1-5-33-16,1 4-17 0,-3 2-5 0,3-3-20 16,-1-3-9-16,2-1-15 0,-1-2-11 0,0 0-17 15,0-3-19-15,1 1-21 0,-2-2-22 0,1-3-21 16,0 1-37-16,1-5-19 0,-1 2-50 0,0-3-160 0,0 0-477 15,0 0 211-15</inkml:trace>
  <inkml:trace contextRef="#ctx0" brushRef="#br0" timeOffset="144056.9767">9090 5799 31 0,'1'-5'349'0,"-1"1"-11"0,1 2-20 0,1-2-31 16,-2 1-31-16,0 3-19 0,0 0-21 0,0 0-12 0,0 0-19 15,4 9-21-15,-4-3-18 0,2 2-10 0,-1 1-19 16,2 3-5-16,-2 1-13 0,2 1-9 0,-3 0-5 16,2 0-15-16,-1 2-13 0,0 3-1 0,-1-6-9 15,0 1-20-15,2-3-14 0,-2-2-7 0,-2 0-9 16,2-3-3-16,0-1 3 0,2-1-2 0,-1-2 23 16,2-2-1-16,-3 0 0 0,7-3-1 0,-3-1 0 0,3-2-7 15,-2-2 7-15,3-3-2 16,0 1 9-16,-1-2-4 0,2 1 3 0,-2-1 11 15,1 0 2-15,-2 3 7 0,0-1 7 16,-1 2 8-16,-1 2-7 0,0 1-11 0,-2 1-7 0,2 0-3 16,-1 3-7-16,-1-2-1 0,0 2 0 0,-2 1-4 15,6 4-4-15,-2-1-10 0,-1 3-15 0,1 0-4 16,0 0-24-16,1 4-20 0,0-1-14 0,2 0-21 16,3-2-19-16,0 2-9 0,3-3-2 0,-1-2-13 15,0-1 3-15,3-2 6 0,-5-1 10 0,5-3 16 16,-2-1 15-16,-2-2 23 0,-1 0 34 0,3-3 26 15,-3-1 25-15,-3 0 32 0,-3-1 19 0,0 0 26 16,-1-2 18-16,-3 2 17 0,0 1 9 0,0-2 11 16,-4 5-5-16,1-2 5 0,-1 2-9 0,-2 1-11 15,-1 0-15-15,0 2-9 0,0 0-14 0,-1 2-8 0,2 3-11 16,-3 0-6-16,2 3-12 0,0 0-14 0,3 0-21 16,-1 4-14-16,2-1-23 0,1 0-14 0,2 2-34 15,0 1-5-15,2-2-20 0,1 1-1 0,0-1-7 16,1-1 6-16,-1 2 7 0,2-3 5 0,2 1 11 15,0-3 7-15,-3 2 7 0,-1-2 2 0,1-2 7 16,-1 2 11-16,0 0 11 0,0-1 5 0,1-1 5 16,-3 3 9-16,2 0 4 0,3 0 2 0,-3 2-2 15,1 0 7-15,0 5-7 0,-1 1 5 0,-1 4-5 16,0 3 0-16,1 2 10 0,-4 1-10 0,-2 1 6 0,2 2-5 16,1 11-5-16,0-12-3 0,-3 15-3 0,1 0-4 15,2 2 4-15,0 0 3 0,3 3 2 0,1-3 7 16,2-2-7-16,4-1 2 0,-10-4-1 0,3-8 1 15,-3-1-1-15,0-1-6 0,1-1 0 16,-2-4-2-16,-2-6-2 0,-3-1 5 0,2-1 1 16,-3-2 4-16,0-1 5 0,-2-3 6 0,1-2 6 15,-1-1 5-15,0-2 3 0,-5-2 12 0,4-2-6 16,-4-5 10-16,-3-3-11 0,0-3 1 0,0-5-6 16,3-1-2-16,-2-5-13 0,1-8-13 0,1-3-15 15,2 0-27-15,4-1-32 0,-1 1-43 0,3-3-47 16,4 0-60-16,3-1-61 0,-2 0-210 0,4 0-541 15,1 0 239-15</inkml:trace>
  <inkml:trace contextRef="#ctx0" brushRef="#br0" timeOffset="144223.2461">9288 5462 163 0,'-1'-3'351'0,"0"-1"-36"0,1-1-30 16,0 2-42-16,0-1-48 0,1 3-55 0,2-3-63 16,-2 2-76-16,6 0-97 0,-4 1-183 0,4-1-303 15,-7 2 134-15</inkml:trace>
  <inkml:trace contextRef="#ctx0" brushRef="#br0" timeOffset="144856.9981">9909 5634 185 0,'3'-5'281'0,"-3"0"-15"16,3-1-1-16,0 2-6 0,-3 0-8 0,0-1-10 0,1 3-11 15,-1-1-14-15,0 3-11 0,3-4-23 0,-3 4-22 16,0-5-10-16,0 5-23 0,0 0-9 0,0 0-15 16,0 0-10-16,0 0-12 0,-4 14-6 0,1-5-10 15,0 4-3-15,-1 5-8 0,1 4 0 0,0-1-10 0,2 0-2 16,-2 2-2-16,3 0 10 0,-3 2-15 0,2-3-13 15,1 0-11-15,1-1-15 0,2-2-11 0,-3 1-20 16,3 0-14-16,-3-7-21 0,4 0-16 0,-4-1-20 16,0-1-23-16,0-2-29 0,0 0-25 0,0-4-30 15,-4 0-29-15,1 0-205 0,-1 1-483 0,1-5 215 16</inkml:trace>
  <inkml:trace contextRef="#ctx0" brushRef="#br0" timeOffset="145194.0747">9663 5668 168 0,'-3'-1'291'0,"3"-5"-23"0,1 3-21 0,2-3-22 0,3 0-14 16,4-1-9-16,2-2-18 0,8 2-15 0,5-2-17 15,1 2-15-15,12-7-15 0,-3 5-15 0,3 1-6 16,-10 3-13-16,13-5-9 0,-4 1-14 0,1 0-4 16,-10 4-7-16,0 0-11 0,-4 0-2 0,0 2-6 15,-3-2 0-15,-7 2-6 0,-4 1-2 0,-2 1 0 0,0 0 6 16,-3 0-4-16,-2 1 3 0,-3 0-6 0,0 0 2 16,0 0-8-16,0 0 0 0,-10 8-6 0,3-3 2 15,0-2-10-15,-1 5-22 0,-1-2-25 0,1-1-34 16,1 2-49-16,-2 1-53 0,5 1-32 0,-3 1-250 15,0 0-497-15,7-1 221 0</inkml:trace>
  <inkml:trace contextRef="#ctx0" brushRef="#br0" timeOffset="146022.3432">10214 5838 59 0,'0'-7'263'16,"-2"0"-6"-16,2-2-3 0,-3 3-11 0,3-1-13 15,-5 1-12-15,3 0-5 0,-2 3-10 0,1-3-11 16,-1 4-16-16,-2-2-16 0,-1 0-3 0,0 3-11 15,0-1-9-15,-3 2-16 0,0 0 1 0,2 2-16 16,-6 0-9-16,3 3-8 0,-2-1 0 0,3 5-15 0,-4-2-3 16,4 4-12-16,0-1-8 0,2 2-2 15,1 0-5-15,0 0-11 0,1 1-6 0,3-1-11 0,2 1-18 16,2-1-14 0,2-3-11-16,0-2-12 0,3 1 6 0,1-1-19 0,1-3-2 15,2 1-13-15,4-3-4 0,-4-1 4 0,3-2 1 16,-2-1 6-16,3-1 7 0,-1-1 6 0,-5-2 9 15,2 2 13-15,-3 0 11 0,-1-2 19 0,-1 2 17 16,-1-1 14-16,-1 2 12 0,2-1 14 0,-4-1-1 0,-1 2-4 16,0 2-1-16,0 1-5 0,-3-6-1 15,3 6-7-15,-3 0 0 0,3 0-14 0,0 0 11 0,-8 4-14 16,5-1-4-16,0 0-5 0,-1 2-18 16,4 0-21-16,-3-2-24 0,5 3-14 0,-1-2-20 0,5 0-17 15,1 0-18-15,1-1-22 0,3-2-16 0,6-1-8 16,3-3-6-16,1-2-1 0,0-3 7 0,0-4 18 15,-1 1 15-15,0-2 17 0,-2 0 23 0,0-4 34 16,-5-2 37-16,-2 0 26 0,3 0 28 0,-5-2 29 0,-2 2 18 16,-3-1 26-16,0 2 7 0,-4 3 21 0,0 2 14 15,0 1 11-15,-2 3 16 0,0-1 12 0,-1 1 2 16,-1 3-9-16,1-1-10 16,-1 2-13-16,0 2-20 0,-2-1-9 0,3 1-20 0,-1 2-12 15,4 1-10-15,-10 5-9 0,3-2-25 0,0 2-15 16,0 6-9-16,0 0-35 0,2 2-15 0,0-1-16 15,1 1-4-15,1 3-19 0,2-3-1 0,-2 2-4 16,2 0-10-16,1 0-3 0,0 0-1 0,1-1 3 16,0-1 1-16,2 0 2 0,3-2 9 0,-2 0 2 15,0-5 5-15,3 2 27 0,-2-2 4 0,3 1 4 16,-1-3 4-16,0 0-2 0,0-1 1 0,3-2 1 16,3 2 4-16,-5-3-3 0,-1 1 3 0,2 1 2 15,-1-2 4-15,-1 3 2 0,0-3-5 0,-3 1 3 0,2 1 1 16,-2-2 1-16,2 1 1 0,-5 2 5 0,3 2 8 15,-1-2-1-15,0 2 3 0,-1 3 0 0,-2-2-1 16,-2 1-1-16,-1 0-1 0,1 0-3 0,-5 4 5 16,-2-4-5-16,-1 2 5 0,2-3-3 0,-2 2-6 0,0-4 0 15,0 0-7-15,0 0-22 0,0-2-24 16,2-1-24-16,-2-1-35 16,0-1-44-16,3-1-45 0,4-3-43 0,-1-3-40 15,4 1-159-15,-3-3-477 0,8-2 212 0</inkml:trace>
  <inkml:trace contextRef="#ctx0" brushRef="#br0" timeOffset="146221.8043">10606 5596 62 0,'5'-9'361'15,"0"3"4"-15,-1 1 4 0,-1 1-8 0,-1-1-18 0,0 3-28 16,0-1-39-16,-1 0-22 0,-1 3-21 0,0 0-8 16,4 8-30-16,-2-1-23 0,-1 2-15 0,-1 5-12 15,2 1-18-15,0 6-8 0,-3 2-11 0,2 2-14 16,-1 0-14-16,-1 2-36 0,0 0-40 0,3 0-34 15,-6 7-24-15,1-7-35 0,-1-3-20 0,1 1-35 0,1 1-27 16,-1-3-20-16,0-2-26 0,2-6-28 0,-1-2-26 16,2 0-211-16,-2-4-521 0,1-2 230 0</inkml:trace>
  <inkml:trace contextRef="#ctx0" brushRef="#br0" timeOffset="146537.017">10733 5876 90 0,'4'-2'186'15,"2"0"-18"-15,2 0-16 0,1-2-14 16,-1 0-11-16,3 2-17 0,2-3-7 0,-1 0-13 16,0 0-10-16,0-3-6 0,0 1 12 0,-1-2 4 15,-4 3 7-15,0 0 17 0,-1 0 11 0,-2-1 12 16,0 1 13-16,-4-1 4 0,0 4 2 0,0-2-2 0,-1 0-1 15,-3 3-1-15,-2-1 0 0,-4 1 7 0,0 0-15 16,0 1 8-16,-3 2-10 0,-1 3-4 0,0-1-17 16,0 1-11-16,1 4-4 0,0 2-14 0,3-1-11 15,-1 2-6-15,4 3-2 0,-3 3-17 0,4-4-19 16,0 1-23-16,5 1-26 0,1-1-35 0,0 2-34 0,3 2-30 16,1-3-40-16,0-3-38 0,4 0-40 0,3-3-51 15,0 0-293-15,1-2-621 0,1-4 274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2T15:27:12.95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2348 2130 132 0,'0'0'169'0,"-2"-3"1"0,-1 2-19 16,3 1-2-16,0 0-8 0,-4-3-15 0,4 3-3 16,-2-3-15-16,2 3-5 0,0 0-4 0,-4-1-7 15,4 1-5-15,0 0-10 0,0 0-7 0,-6 0-5 0,6 0-6 16,-8 0 17-16,8 0-5 16,-10 0-6-16,7 1-9 0,-2 1 0 0,-2-1-5 15,-2 2-2-15,2-1-4 0,-3 1 6 0,2 1-9 16,-5 0 1-16,0 2 3 0,-1 1-3 0,3 0-2 15,-2 0 0-15,-1 0-2 0,0 5 1 0,-3 2-1 16,3-1-1-16,0 1 0 0,0 1-2 0,4-5 4 0,-1 1-6 16,-2 4 0-16,3-1-4 0,1 1-1 0,-3 1-2 15,5-5-3-15,0 1-2 0,3 3 1 0,1-3-10 16,-2 1 7-16,2 0-7 0,1 0-5 0,1 0 8 16,1 1 1-16,1-1-7 0,1 0 2 0,2-1 0 15,-1-1-2-15,2 0 0 0,4-2 2 0,-2-2-3 16,3 2 2-16,0-1-4 0,2-3 3 0,5 0-5 15,-3 0 2-15,7-4-1 0,-1 1 2 0,-4-2-5 16,5 0 4-16,1 0-2 0,-5-2 1 0,4-1-1 16,0-3-5-16,-8 2 2 15,3 1 4-15,-4-3-2 0,2 1 4 0,0 0-5 16,-5 2-1-16,-1-1 3 0,1-2-1 0,-1 3 1 16,-1-1 2-16,-2 1 10 0,-1 0-2 0,-1 1 0 15,2 0-3-15,-4 1-8 0,-1 1 5 0,6-3 3 16,-5 2-3-16,-1 1-7 0,3-2-14 0,-3 2-19 0,0 0-25 15,3-2-31-15,-3 2-32 0,0 0-55 0,0 0-58 16,0-4-245-16,0 4-517 0,0 0 228 0</inkml:trace>
  <inkml:trace contextRef="#ctx0" brushRef="#br0" timeOffset="912.9979">2693 2166 230 0,'0'0'289'0,"-1"-4"-9"0,1 4-18 0,0-2-13 16,0 2-19-16,0 0-22 0,0-4-24 0,0 4-17 15,0 0-17-15,0 0-16 0,0 0-18 0,0 0-11 16,1-3-12-16,-1 3-14 0,0 0-6 0,0 0-7 16,0 0-3-16,0 0-8 0,1 13-7 0,1-6-4 0,-2 1-5 15,-2 0-5-15,2 0-4 0,0 7 2 0,-1-1-4 16,-2 6-4-16,1-2 0 15,0 2-3-15,-3 2-8 0,1 0 3 0,-1-1 4 16,1 1-7-16,-1 1 4 0,-1-2-9 0,1 0 8 16,0 0-3-16,0-2-1 0,0-4 1 0,2-1-6 15,1-1 2-15,0-4 1 0,0 1 0 0,1-1-1 16,0-2 4-16,0 0-5 0,1-1 3 0,0-3 1 16,0 1 2-16,0-1-1 0,1 1 14 0,-1-4 8 15,-1 3-4-15,1-3 6 0,0 2 17 0,0-2-8 16,0 0 0-16,0 0-14 0,4 2 15 0,-4-2-6 15,0 0 0-15,11-2-10 0,-6-1 7 0,2 1-9 16,2-2-1-16,0 1-5 0,2-4-2 0,4 1-7 16,-3 0 5-16,3-1-6 0,3-2 2 0,2 3 1 0,-4-1-6 15,-1 2 0-15,5-3-7 0,-5 3 7 0,4-4 0 16,-5 3-7-16,-1 2-11 0,-1 1 8 0,-1 0-3 16,-4 0 11-16,2 0-11 0,-5 3 7 0,2-2-4 15,-3 2 2-15,1-2-4 0,-4 2 2 0,4-1-2 16,-4 1 3-16,4-1 0 15,-4 1-1-15,0 0-4 0,0 0-10 0,0 0 11 16,0 0 0-16,0 0-3 0,0 0-18 0,0 0-18 0,0 0-26 16,0 0-22-16,0 0-25 0,0 0-20 0,0 0-26 15,0 0-32-15,-11 4-31 0,11-4-26 0,0 0-29 16,0 0-177-16,-4 2-493 0,4-2 219 0</inkml:trace>
  <inkml:trace contextRef="#ctx0" brushRef="#br0" timeOffset="1710.0348">3040 2249 90 0,'0'0'239'0,"2"-3"-22"0,-2 3-20 15,0 0-8-15,0 0-9 0,3 6-17 0,-1-2-11 16,-1 0-17-16,-1 0-8 0,1 3-14 0,1 1-6 16,-1 4-14-16,1 1-3 0,-2-1-9 0,-2 1-8 15,1 2-7-15,-2-1-6 0,2 1-5 0,1 3-5 16,-3-2-3-16,-1 2-12 0,1 1 5 15,-2-6-9-15,1 1 2 0,1-1-5 0,1-5-5 16,-1 2-1-16,1-1 0 0,1-2-4 0,-1 0 5 16,0-1-10-16,1-3 2 0,1 1 1 0,0 1 1 15,-1-2 9-15,-1-2 11 0,2-1 10 0,-1 2 11 16,1-2-4-16,0 0-4 0,0 0-1 0,0 0-9 16,0 0 2-16,0-8 3 0,-1 4-4 0,1-2-10 15,-2-3 1-15,2 2-11 0,1-1 3 0,-1-1-2 16,1-1-2-16,-1-2 0 0,1 0-3 0,0-1-8 15,2 0 7-15,-1-1-4 0,4 0-6 0,-3-5 12 16,1-1-13-16,0 6-2 0,0-5-2 0,5 1 1 16,-4 4-5-16,4-5-1 0,1 2-1 0,-3 4 1 15,3 1-5-15,1-2 1 0,-1 3 0 0,0 2 1 16,2 1-2-16,-5 0 0 0,1 4-2 0,2 1 2 16,-2-3 1-16,0 5-2 0,1-2-1 0,-1 3 0 0,-3 0-4 15,1 0-11-15,-1 1 0 0,0 1-4 0,0-1 4 16,-1 5-3-16,-1 1-1 0,-2 1 0 0,0 2-5 15,-2 1-5-15,1 3-5 0,-3-1-5 16,-1 2-2-16,-5 3-2 0,1 0-1 0,-5-3 6 16,2 0 3-16,1-5 8 0,-2 5 3 0,-1-5 2 15,1-1 3-15,0 1 4 0,1-2 8 16,0-3 0-16,4 0 1 0,-2 0 6 0,5-2 17 0,0-2 5 16,-1 1 10-16,2 1 9 0,2-1 7 0,1-2 3 15,-6 1-2-15,6-1 0 0,-3 1 2 0,3-1-6 16,0 0-3-16,0 0-6 0,-2 1-4 0,2-1-1 15,0 0-4-15,4 5-1 0,-1-4 1 16,1 1 0-16,2 1 1 0,1 1-4 0,3 2 2 16,-3-3-2-16,1 3 1 0,4 1-3 0,0 2 0 0,0 0 0 15,4 2-1-15,-4-2 2 0,3 5-3 0,2-3-1 16,-6 0 4-16,2 0-6 0,-3 0-3 0,4 3-15 16,-6-4-10-16,1 0-12 0,-2-3-25 0,-3 4-31 15,2-4-43-15,-3-1-41 0,1-2-55 0,-3-1-186 16,0-1-448-16,-1-2 198 0</inkml:trace>
  <inkml:trace contextRef="#ctx0" brushRef="#br0" timeOffset="2261.2814">3561 2254 223 0,'0'-3'259'15,"0"1"-15"-15,0-2 0 0,-3 1-7 0,3 3-11 0,0-4-15 16,0 4-17-16,-1-3-17 0,1 3-16 0,-2-3-13 15,2 3-18-15,0 0-13 16,0 0-19-16,-4-1-4 0,4 1-9 0,-4 6-8 16,1-2-9-16,0-1 2 0,-1 4-14 0,0 0-7 15,-2 1-7-15,2 1-1 0,-3 3-3 0,1-1 1 16,-1 2-2-16,2 0-7 0,0 1-2 0,1 1-2 0,1-1-6 16,-1 4-1-16,1 3 2 0,2-5-2 0,-2 0-2 15,3 3-6-15,-1-4 2 0,1-1 0 0,1 0 0 16,2 0-5-16,1-2-8 0,0 0-5 0,2-3-10 15,0 0-14-15,1-3-17 0,0-2-17 0,2 0-29 16,0-2-29-16,2-1-34 0,6-1-43 0,0-4-29 16,3-2-215-16,-6-1-480 0,4-3 213 0</inkml:trace>
  <inkml:trace contextRef="#ctx0" brushRef="#br0" timeOffset="2682.8236">3844 2229 167 0,'0'-7'317'0,"1"4"-7"0,-1-3-16 0,2 1-18 16,-2 3-24-16,0 0-23 0,0 2-23 0,0 0-25 0,0-5-15 16,0 5-19-16,0 0-14 0,0 0-13 0,0 11-14 15,0-4-3-15,1 5-11 0,-2 1-9 0,1 1-13 16,0 1-1-16,0 5-9 0,0 0-6 0,0 4-4 16,0-3-5-16,1-1-5 0,-1 2 2 0,0-1-3 15,0 0-13-15,0-4 3 0,-1-2-7 0,1-2 6 16,0 0-12-16,-3-6 0 0,3 2-11 0,-3-1-3 15,3-1-4-15,-3-2-6 0,2 2-1 16,-2-2 3-16,3-4 1 0,-1 1 4 0,-2 2-1 16,3-4-2-16,-4 1-1 0,4-1-1 0,-9-4 1 15,9 4 2-15,-8-3-3 0,5 2 6 0,-4-1-7 16,3-2 5-16,-2 1 2 0,0 1-2 0,1 0-1 16,-2 1 2-16,4 0-1 0,-1-1-2 0,-1 0 1 15,0 1 5-15,5 1 0 0,-4-2-4 0,4 2 6 0,-6-2-6 16,6 1 1-16,0 1 0 0,0 0-8 0,0 0 5 15,-4-3-4-15,4 3 3 0,0 0 2 0,0 0 3 16,0 0 0-16,0 0-9 0,7 8 3 0,-3-6-1 16,2 1 1-16,-2-3-13 0,6 1-10 0,1-1-5 15,-3 0-15-15,5-1-16 0,1 1-12 0,0-2-23 16,-1 4-30-16,-2-5-40 0,3 1-27 0,-4 0-39 16,0 0-189-16,-3-1-461 0,0-1 205 0</inkml:trace>
  <inkml:trace contextRef="#ctx0" brushRef="#br0" timeOffset="2892.0563">3837 2257 16 0,'0'0'161'16,"0"0"-22"-16,-1-4-12 0,1 4-4 0,0 0-18 15,0 0-14-15,0 0-10 0,0 0-4 0,0 0-16 16,5 13-26-16,-3-6-34 0,-1-3-23 0,0 0-28 16,1 2-39-16,-2 0-54 0,0-2-155 0,1 1 69 15</inkml:trace>
  <inkml:trace contextRef="#ctx0" brushRef="#br0" timeOffset="3197.4985">4038 2144 132 0,'3'-4'313'16,"-3"2"-12"-16,0 2-11 0,0-3-23 0,0 3-19 0,3-2-29 15,-3 2-20-15,3-1-20 0,-3 1-16 16,4-1-17-16,-4 1-13 0,14 4-16 0,-7-2-10 15,2 2-16-15,2 3-3 0,0 2-9 0,3 5-4 16,0-1-6-16,0 4-7 0,-1 2-4 0,-2 0-9 16,-1 0-1-16,1 2-7 0,-5 4 3 0,-2-3-6 0,-1 3 0 15,-3-1-4-15,-3 0-16 0,-1 1-16 0,-6-2-16 16,0-1-37-16,-4-1-52 0,-3-1-52 0,-1-2-76 16,-3 0-285-16,-6-4-559 0,3-1 247 0</inkml:trace>
  <inkml:trace contextRef="#ctx0" brushRef="#br0" timeOffset="4027.3164">4723 2119 204 0,'0'-6'305'0,"1"1"-23"0,-1 0-15 0,0 0 20 16,2 2-13-16,-4 0-18 0,2 3-30 0,0-6-21 16,0 2-21-16,0 4-22 0,0-1-10 0,0 1-23 15,0 0-7-15,0 0-21 0,3 10-5 0,-4-2-15 16,2 1-3-16,1 3-7 0,-1 3-2 0,-1 4-13 16,1 4 1-16,-2-3-8 0,1 3-1 0,0 1-5 15,-1 1-7-15,-1-3-2 0,2 3-3 0,-3 0-1 16,3-1-4-16,0-1 2 0,-1 1-1 0,1-2-6 0,0 1-19 15,-2-2-13-15,2-4-19 0,-1 3-21 0,-2-6-21 16,3-1-29-16,0-1-27 0,-1-3-28 16,1-3-33-16,0 0-55 0,0-1-41 0,-2-2-177 15,1-1-501-15,1-2 221 0</inkml:trace>
  <inkml:trace contextRef="#ctx0" brushRef="#br0" timeOffset="4326.4251">4682 2079 36 0,'2'-10'246'0,"3"-2"-19"0,2 6-17 16,0-5-20-16,4 1-14 0,2 1-11 0,4-1-21 16,1 2-14-16,1 0-16 0,1 3-9 0,3 0-10 15,-1 1-10-15,1 2-7 0,1 0-8 0,-1 3-9 0,-1 0-5 16,-1 3-5-16,-7-1-7 0,0 3-4 0,-3 3-6 15,-3-3-1-15,0 4-5 0,-4 3 5 0,-2-1-11 16,-5 3 5-16,-3 5-5 16,-5-2 0-16,-6 2-3 0,-2-3 3 0,-1 2 3 15,-9 5 0-15,0 1-3 0,8-6 2 0,0-3-4 16,-1-2-3-16,4 0-1 0,1 0-11 0,5-5-22 16,2-1-33-16,1-2-37 0,3 0-54 0,2-3-45 0,-1 3-191 15,4-4-407-15,1-2 180 0</inkml:trace>
  <inkml:trace contextRef="#ctx0" brushRef="#br0" timeOffset="5022.6981">5077 2353 219 0,'1'-6'266'0,"-1"0"-5"0,0 0-5 0,0 2-5 16,0-2-12-16,0 1-8 0,-1 1-7 0,-1 1-12 16,1-3-1-16,-1 3-17 0,1-2-10 0,1 5-22 15,-6-5-19-15,6 5-18 0,-5-1 5 0,5 1-22 16,-9 1-10-16,9-1-16 0,-13 3-10 0,6 2-3 15,-1-1-7-15,-7 5-10 0,5-2 0 0,2 2-11 16,-2 2 4-16,3 0-16 0,-2 0 4 0,3 1-5 16,0 1 5-16,0 0-7 0,0 0 0 0,1 1-3 15,1 1-6-15,1-2-1 0,1-1-7 0,2-1-11 16,-2-2-5-16,2 0-12 0,0-2-10 0,2 0-4 16,-1-1-3-16,2-2-4 0,0-1 0 0,2 0-6 15,1-2 2-15,3-2-1 0,0-1 2 0,5-3 2 16,-3-3 11-16,0 0 0 0,1 1 11 0,1-5 8 15,-3 0 3-15,0 1 12 0,-1-1 14 0,-1 1 21 0,-1-2 17 16,-2 2 6-16,0 2 13 0,-1 1 7 0,-2 0 4 16,1 1 4-16,-2 1 24 0,1 3 0 0,-1-1-6 15,0 2-9-15,-1 2-14 16,2-7-11-16,-2 7-7 0,2-4-6 0,-2 4-17 16,0 0 0-16,0 0-13 0,0 0 0 0,0 0-3 15,0 0-17-15,1 14-9 0,-1-7-10 0,2 2-16 16,-1-1-3-16,0 2-8 0,0 2-3 0,0 1-20 15,2-2-4-15,-1 3-15 0,1-3-17 0,0 2-20 16,-2-3-23-16,0-1-20 0,1 3-14 0,-1-1-28 16,0-1-30-16,-1-4-40 0,2 2-47 0,-2-1-204 15,0-3-562-15,-1-1 248 0</inkml:trace>
  <inkml:trace contextRef="#ctx0" brushRef="#br0" timeOffset="5376.1471">5220 2306 160 0,'0'-4'276'0,"0"0"-23"0,3 3-26 0,-3 1-20 0,0 0-18 15,0 0-7-15,0 0-19 0,7 7-15 0,-3-4-13 16,-1 3-11-16,1 1-14 0,1 1-11 0,1 2-7 16,-3 0-12-16,3 2-6 0,-4 0-9 0,1 2-14 15,-1-2-7-15,0 1-14 0,-1 0-7 0,-2 1-11 16,0-1-6-16,0-2-3 0,-2-2 0 0,1-2 4 15,0-1-6-15,2-1 3 16,-3-2 0-16,2 0 5 0,-1-2 3 0,2-1-1 16,0 0 10-16,0 0 8 0,-5-5 8 0,3-1 3 15,2-1-4-15,1-2 6 0,-1 0 4 0,1-6-4 16,2 2-3-16,1-6 3 0,0 6-11 0,-3-1 0 16,5 1 0-16,-2 0 2 0,3 1-5 0,-1-1-6 0,2 3 2 15,1-2-7-15,0 5-4 0,0-3 1 0,-1 5-7 16,1-1-15-16,-1 3-8 0,2 1-16 0,-1 0-19 15,2 2-21-15,-3 2-27 0,1 1-30 0,-1 1-30 16,-1 3-36-16,-1-1-35 0,-2 1-177 0,-1 2-440 16,0-1 195-16</inkml:trace>
  <inkml:trace contextRef="#ctx0" brushRef="#br0" timeOffset="5777.6769">5558 2285 287 0,'0'-4'324'16,"-3"1"-21"-16,-1-1-33 0,4 0-9 0,-3 0-12 0,3 4-25 16,0 0-23-16,-4-3-20 0,4 3-21 0,-6-1-16 15,6 1-19-15,0 0-8 0,-14 7-12 0,6-3-12 16,1 2-9-16,-1 1-9 0,3 0-13 0,-1 0-13 0,0 0-22 15,2 2-15-15,3 4-2 0,-2-5-9 0,2 0-12 16,1 0-15-16,1-1-9 0,-1 0-1 0,4 1-2 16,-1 1 1-16,3-2-6 0,-1 0-7 0,2 1 4 15,3-1-1-15,-4 0 5 0,1-2 0 0,0 2 11 16,0-3 1-16,1 1 4 0,-3-1 0 16,0-2 5-16,-3 2 2 0,3-2 4 0,-2-1 13 15,-3-1 8-15,3 3 4 0,-3-3 7 0,1 4 5 0,-1-4-2 16,0 0 3-16,-5 6-2 0,-2-3-2 0,0-1-5 15,-3 2 2-15,-3-2-1 0,1 0-2 0,-3 1-5 16,0-1-11-16,0 0-13 0,2 0-19 0,-1 0-21 16,3-1-31-16,1-1-32 0,3 0-38 0,0-1-54 15,2-1-167-15,0-2-408 16,1-1 182-16</inkml:trace>
  <inkml:trace contextRef="#ctx0" brushRef="#br0" timeOffset="6011.7913">5703 2254 154 0,'3'-3'406'0,"1"0"-10"16,-4 3-19-16,5-4-26 0,-5 4-20 0,3-3-30 15,-3 3-29-15,0 0-27 0,0 0-34 0,0 0-19 16,0 0-20-16,6 8-13 0,-6-3-17 0,0 3-19 16,-1 1-7-16,-2 4-15 0,3 1-7 0,0 6-20 15,0 0-17-15,-3-1-29 0,3 2-21 0,-3-1-19 0,-1 2-10 16,4-4-20-16,0 1 1 0,-2-4-12 0,2-2-15 15,-2 2-12-15,2-5-17 0,-3-1-30 0,0-1-22 16,3-2-27-16,-1 2-50 0,1-4-55 16,0-4-209-16,-3 4-529 0,3-4 234 15</inkml:trace>
  <inkml:trace contextRef="#ctx0" brushRef="#br0" timeOffset="7140.8867">5834 2307 131 0,'0'0'319'16,"0"0"-20"-16,4-3-20 0,-4 3-24 0,0 0-27 15,3-2-24-15,-3 2-16 0,0 0-9 0,0 0-23 16,0 0-16-16,11 5-12 0,-8-2-11 0,3 2-13 15,-2-2-10-15,0 5-7 0,-1-2-6 0,1 3-7 16,2 1-12-16,-5 1 0 0,1 1-9 0,-1 0-8 0,-2 0-5 16,-1 0-3-16,1-3-1 0,-2 3-7 0,0-5-1 15,2 2-5-15,-2-2-1 0,0 1-11 0,-1-3 9 16,4 0-4-16,0-3-9 0,0-2 10 0,-3 6 2 16,3-6-4-16,0 0 3 0,0 0-2 0,0 0-1 15,0 0 2-15,0 0-1 0,3-20-4 0,1 13 2 16,2-6-2-16,-2 2 2 0,3-3 7 0,-1 3-14 15,1-3-1-15,1 1-3 0,-1 2 4 0,3-1-1 16,-3 2 3 0,0-1-2-16,1 0-2 0,1 2-3 0,-3 3 2 0,1-1-8 0,1 1-1 15,-1 3 4-15,-4-1-3 0,4 3 3 0,-3 0 2 16,-4 1-5-16,10 0 5 0,-10 0 1 0,7 5-2 16,-4-2 0-16,4 4-4 0,-3 0 5 0,2 2 1 15,-2 3-14-15,-1 0 13 0,-2 1 1 0,2-1-2 16,-3 0-1-16,0 1 2 0,0-4 2 0,0 3-7 15,0-3-11-15,0 0-13 0,3-3-11 0,-2 3-13 16,-1-6-6-16,3 1-15 0,0-1-12 0,3 0-17 0,-1-2-20 16,2 1-20-16,3-5-10 0,0 3-13 0,3-3-16 15,1-1 4-15,1-2-9 0,-1 0 2 0,-4-1 9 16,4-1 10-16,-4 1 46 0,3-1-4 0,-2 0 23 16,0-1 22-16,-1 0 25 0,0 1 24 0,-1-2 34 15,-4 2 27-15,2-3 30 0,0 1 14 0,2-1 30 16,-4 0 10-16,0 4 18 0,-3-2 24 15,1 0 12-15,1 1 13 0,-4-1 16 0,3 1 8 0,-3 4-7 16,0 0-3-16,0 4-12 0,2-8-11 0,-2 8-22 16,-2-5-36-16,2 5 11 15,0 0-18-15,0 0-8 0,-20 9-13 0,13-3-5 16,-5 3-8-16,2-1-9 0,1 3-8 0,1 1-12 16,0-2-4-16,1 0-22 0,-1 1-26 0,6-3-21 15,-1 1-26-15,1-1-22 0,5-1-8 0,-3-1-15 16,0-2-10-16,3 0-5 0,-2-1-6 0,5 0 5 0,-2-3 8 15,6 2 8-15,-1-4 11 0,-1 2 8 0,1-2 9 16,-1 1 11-16,0-2 22 0,-5 1 24 0,3 0 17 16,-2 1 23-16,0-1 14 0,1 1 10 0,-5 1 8 15,5-3 6-15,-5 3-1 0,0 0-3 0,0 0-14 16,7 0-11-16,-7 0 3 0,0 0-3 0,0 6-7 16,0 1-18-16,0 1 18 0,-3 4-7 0,-1 8-8 15,1-2 9-15,-4 8-8 0,5-1 1 0,-1 2-6 16,0 8-5-16,1 6 2 0,2 1-4 0,-2 2-4 15,2 16 7-15,4 3 0 0,-1-24 2 0,2 1-5 16,-2 3 3-16,1-4 7 0,-1-1-12 0,1-1-1 16,-1-11-1-16,-3-2-27 0,-3-1-12 0,3-7-1 15,-4-3 2-15,-3 0 5 0,0-2 2 0,1-6 11 16,-6 1 15-16,-1-1 6 16,3-7 11-16,-5-1 8 0,-5-5 7 0,3-4 11 15,0-1 8-15,-1-7 1 0,-2-1-2 0,-1-11-15 0,1 1 10 16,3-3-1-16,2-1-8 0,1-3-10 0,4-4-9 15,3 6-16-15,4-2-15 0,3 2-12 0,3 2-19 16,4 10-16-16,3-3-33 0,8-4-38 0,3 1-46 16,6 3-43-16,4 2-60 0,6 2-202 0,-1-2-528 15,1 2 235-15</inkml:trace>
  <inkml:trace contextRef="#ctx0" brushRef="#br0" timeOffset="7873.2319">6820 2123 185 0,'0'-4'305'0,"1"2"-18"0,-1-2-12 15,0 1-21-15,0 3-21 0,0-6-19 0,0 6-30 0,0-1-17 16,0 1-17-16,0 0-17 0,0 0-11 0,0 0-13 16,0 0-8-16,-3 13-13 0,0-6-10 0,2 5-8 15,-1 1-7-15,0 7-3 0,0-2-3 0,1 2-8 16,-1 2-4-16,1-1-4 16,-2 3-5-16,2-3-6 0,-4 3 2 0,2-1-4 15,1-3-1-15,2 2-6 0,-5-1-5 0,3-3 0 16,-1 1-3-16,0-4-8 0,0-1-15 0,2-1-22 15,-2 0-18-15,1-1-27 0,0-2-30 0,0-3-35 16,1 0-39-16,-1-1-35 0,1-1-231 0,-1-2-483 16,2 0 213-16</inkml:trace>
  <inkml:trace contextRef="#ctx0" brushRef="#br0" timeOffset="8183.9882">6591 2217 166 0,'-1'-2'284'0,"0"-3"-31"0,2 1-21 0,1-2-24 16,3-1-20-16,3 2-16 0,5-2-14 0,7-5-21 0,1 3-15 16,5 0-8-16,0-2-12 0,11 4-3 0,0-4-13 15,-8 5-13-15,-1-3-4 0,1 2-9 0,-1 2-8 16,-2-1-6-16,1 2-2 0,-6 0-4 0,-7 2-3 15,0 0-3-15,-5 1-1 0,-1 0-2 0,-3 1 6 16,0-1 2-16,-1 0 1 0,-4 1 1 0,4-3-3 16,-4 3 0-16,0 0-4 0,0 0-6 0,0 0-2 15,0 0-9-15,0 0-19 0,0 0-24 0,-15 9-30 16,8-7-32-16,0 3-43 0,1-1-46 0,-1 1-47 16,0-1-189-16,0 1-446 15,0 1 197-15</inkml:trace>
  <inkml:trace contextRef="#ctx0" brushRef="#br0" timeOffset="9071.063">7064 2348 219 0,'3'-8'229'0,"-2"0"-5"0,0 1-4 0,-1-1-20 0,-2 0 0 15,1 3-8-15,0-2-2 0,0 3-1 0,0 2-8 0,-1-2-16 16,-1 1-12-16,-1 0-16 0,-1 1-13 0,-1 1-8 15,-1 0-12-15,-2 2-5 0,0 2-9 0,-3 2-16 16,-1 2 1-16,0-1-10 0,3 2-2 0,-1 2-3 16,1 1-6-16,-2-1-3 15,3 0-6-15,0 2-6 0,3-1-2 0,-2 2-9 16,5-1 1-16,0-1-1 0,1 2-3 0,1-4-4 16,3 0-13-16,0 0-6 0,3-2 0 0,0 1-18 15,1-3-9-15,3 0-12 0,1-3 1 0,-1 0-7 16,6-2-6-16,-1-2 7 0,0 0 4 0,2-1 1 15,-2-3 4-15,-1-1 8 0,-1-2 10 0,-1 2 7 16,-4 0 13-16,-2 3 20 0,-1-2 25 0,0 3-7 0,-2-1 17 16,1 1 11-16,-1 1 5 0,-1-1-2 0,0 1-3 15,-1 2-12-15,1-6-3 0,-1 6 2 16,0 0-21-16,0 0-2 0,-7 0 4 0,7 0-16 0,0 0-2 16,-7 6-20-16,5-2-11 0,1-1-17 0,1 0-17 15,1 1-3-15,0-1-14 0,2 2-11 0,1-2-1 16,2-2-8-16,2-1-9 0,7 1-6 0,0-3-6 15,5-4-1-15,2 1 7 0,-2-4 9 0,0-2 6 16,-2-2 6-16,-1-2 6 0,-2 1 13 0,-2-4 19 16,0-2 21-16,-3 0 11 0,-2 0 16 0,0 0 24 15,-4 1 12-15,0-2 14 0,-1 7 16 0,-2 0 3 16,-1 1 11-16,0 0 5 0,-1 5 18 0,0-1 9 16,-1 1 2-16,-1 2-8 0,2 3-11 0,-2-1-25 0,0 2 2 15,-1 0-10-15,1 1-14 0,3 1-15 0,-13 4 0 16,8 1-16-16,-3 0-11 15,3 2-22-15,0 1-10 0,1 1-10 0,1 3-1 16,0 0-9-16,1 0-3 0,2-1-4 0,2 3-14 16,-2-1 2-16,1-2-1 0,3 1-2 0,0-5-1 15,-1 2 3-15,4 1 5 0,-1-1 3 0,1 1-2 16,3 0 5-16,1-1-2 0,-1 0 2 0,0 1 6 16,1-3-1-16,2 1 3 0,-2 0 4 0,2 0 3 15,-2 0-1-15,-2 1 4 0,-1-4 0 0,0 1 3 16,-2 0 1-16,1 1 5 0,-4-2 7 0,0-1-3 15,-2 3 0-15,0-3 13 0,-2 3 5 0,0 0 9 16,-3 2 4-16,-3-3 1 0,-1 1-3 0,-4-2-4 16,-7 5 3-16,5-4-1 0,-5 2 5 0,3-4-10 15,-1 1-1-15,-4-2-2 0,7-1-7 0,-2-3-11 16,2 1-6-16,1-2-16 0,4-2-30 0,0-1-25 16,2 0-20-16,2-4-45 0,2-3-27 0,4-1-21 15,4-4-26-15,2-5-144 0,5-1-403 0,5-10 178 16</inkml:trace>
  <inkml:trace contextRef="#ctx0" brushRef="#br0" timeOffset="9240.7259">7438 2115 51 0,'17'-18'195'0,"-2"2"13"0,-5 5 5 0,3 4 11 16,-6 0-2-16,-3 3-9 0,-1 0-17 0,0 0-18 15,1 2-19-15,-4 2 0 0,4 0-12 0,0 4 0 16,-2 2-1-16,-1 2-12 16,2 4-7-16,-2 9-11 0,1-3-15 0,-4 4-7 15,1 1-10-15,-1 2-6 0,1 1-8 0,0-1-7 16,-2 2-7-16,0-1-29 0,3 9-26 0,-4-10-29 0,4 1-39 15,-4 1-39-15,4-3-52 0,0-1-43 16,0-1-47-16,-3-4-186 0,0-4-470 0,3-6 208 0</inkml:trace>
  <inkml:trace contextRef="#ctx0" brushRef="#br0" timeOffset="9567.6539">7614 2403 164 0,'0'0'180'16,"4"-3"-12"-16,-4 3-25 0,7-2-12 0,0-1-22 0,3-1-25 15,3-1-19-15,1 1-15 0,-2-1-14 0,1 0-15 16,0 0-1-16,1-4 0 0,-3 2 3 0,0 0 3 16,1-2 25-16,-5 3 17 0,-3-1 17 0,-1 4 12 0,0-1 20 15,-2-2 1-15,0 3-2 0,-2 1 5 0,-3-4 1 16,-1 5 0-16,-3 0-2 0,-2 1 6 0,-4 1 3 15,-1 1 2-15,-1 2 3 0,1-1-16 0,-1 2-11 16,1 3-11-16,-2 2-6 0,4-3-8 16,2 2-5-16,2 4-8 0,1-2-6 0,1 2-17 0,4 1-4 15,-1 3-3-15,4-1-43 16,4-5-30-16,3 3-26 0,3-3-29 0,5 2-32 16,0-5-26-16,6-2-36 0,0 0-48 0,4-5-39 15,-1 0-162-15,3-6-467 0,-3 0 208 0</inkml:trace>
  <inkml:trace contextRef="#ctx0" brushRef="#br0" timeOffset="11357.498">8224 2166 81 0,'-2'-3'229'0,"2"0"-7"0,0-2-17 0,0 5-5 0,-3-5-21 16,2 1-5-16,0 2-10 0,-1-2-2 0,2 4-5 15,-3-3-13-15,1 1-8 0,0 0-11 0,2 2-6 16,-7-1-12-16,3 1-5 0,4 0-8 0,-10 3 0 15,3-1 3-15,-3 2-4 0,0 2-5 0,-2 2 3 16,0-1-2-16,-2 4-3 0,3-2-10 0,-2 4-4 0,-1 5 1 16,-3-2-12-16,3 3 10 15,3 3-15-15,-2-1-4 0,2 3-9 16,3-3 1-16,1 4-6 0,1-1-6 0,4 1 0 0,1 0-3 16,1 0-7-16,3 0-16 0,3-3-9 15,2-4-17-15,2 3-11 0,5-7-12 0,2 0-16 16,2-5-18-16,0-1-17 0,2-4-18 0,5-3-27 0,-1-1-18 15,2-4-9-15,-2-2-23 0,1-2 3 0,0-3 0 16,-2 0 9-16,0-1 6 0,-4-4 23 0,-2 0 14 16,-4-1 28-16,-1-4 14 0,-2 4 41 0,-2-2 26 15,-4 5 34-15,-2 0 20 0,1 0 23 0,-4 1 31 16,-2 1 8-16,0 4 4 0,-1-4 10 0,0 5 8 16,-1 0 2-16,1 1 7 0,-1-1-8 0,-1 3-4 0,-1 1-4 15,0 2-11-15,2 0-9 0,-1 1-8 0,0 1-8 16,-3 3-4-16,2 0-7 0,-2 3 0 0,-1 0-9 15,2 4-11-15,-1 1-1 0,2 1-3 0,-1 0-7 16,0 6 1-16,6-6-2 16,-4 1-8-16,4-2-11 0,-2 3-14 0,3-4-7 15,0-1-14-15,0-3-7 0,4 3-16 0,-1-3-1 0,4-2 0 16,-4-2-4-16,4-1 3 0,2-1 1 16,-1-2-2-16,1-1 7 0,0-1 5 0,3-5 2 15,-2 0 4-15,-1-1 13 0,1-2 6 0,-1 1 15 16,0-3 15-16,-1 0 12 0,-1 0 10 0,2 1 20 15,-3-1 15-15,1 2 5 0,-1-2 1 0,-1 2-5 16,-2 0 0-16,4 1 2 0,-3 3-5 0,1-1 5 0,-2 1-8 16,-1 3-7-16,1 1-9 0,1-3-7 0,-1 4-1 15,0-1-11-15,1 2-6 0,-1 0 2 0,1 1-9 16,2 2-9-16,-2 0-4 0,-1 2-12 0,2 4-12 16,-2 2-11-16,0 0-12 0,-3 3-5 0,0 0-7 15,-3 1-8-15,0 1-2 0,-1-2 1 0,-4 6 0 16,1-4-4-16,0-2 2 0,1-2 3 0,1-3-1 0,0-1 12 15,3-1 5-15,-1 0 14 0,1-2 16 0,1-3 13 16,1-1-7-16,0 0 6 0,0 0 2 0,-2-8 15 16,5 1 0-16,-1-1 1 0,2-5 3 0,0 0-1 15,3 0-6-15,0 0-2 0,2-5-4 0,1 1 6 16,-4 5-2-16,3-2 4 0,-2 2-8 0,1 2-3 16,2 1 1-1,-3 0-4-15,1 4 4 0,-1-3-2 0,0 7-3 0,1-1-5 16,-4 1 8-16,3 2-8 0,-3 1 9 0,2-1-7 15,0 3 3-15,-1 2 0 0,0 1-2 0,-3 1 1 16,1 1-1-16,0 4 1 0,-3 0-2 0,0 2-4 16,-3-1-3-16,2 5-2 0,-3-5-7 0,-2 4-9 15,3-5-14-15,-1-3-7 0,1 2-7 0,0-5-6 16,2 0 0-16,-2-3-5 0,4-1 8 0,-1 1 5 0,0-2 4 16,0-2-1-16,0 0-2 0,10-4 7 0,-6-3 1 15,4 1 8-15,2-4 5 0,-1-1 2 0,2-6 5 16,-2 7 7-16,-1-3 5 0,5-2 11 0,-4-2 15 15,0 4 16-15,-1 1 15 0,1 1 15 0,-2-1 12 16,-3 1 20-16,2 0 17 0,-5 2 9 0,2 2-9 16,-2 0 3-16,2-1 0 0,-3 4 8 15,2 1-6-15,-2 3-10 0,0-7-7 0,0 7-11 16,0-4-14-16,0 4-13 0,0 0 3 0,0 0-10 16,0 0-8-16,0 0-13 0,0 0-7 0,-6 16-23 0,6-8-12 15,1 1-5-15,1-2-9 0,2 5-5 0,2 1-13 16,1 0-7-16,1 0-8 0,1 0 3 0,7 2-1 15,-3 1 5-15,0 0 1 0,3-2 3 0,-6-2 16 16,4 2-8-16,-5-3 6 0,0-1 3 0,-2 0 3 16,-3-3 3-16,0-1 5 0,-1 1 3 0,-3-2 12 15,0 0 14-15,0-1 18 0,-4 3 7 16,-4-3-4-16,0-1-2 0,-2 1 4 0,-3-1 0 16,-2 0-3-16,-1-3-4 0,0 0 1 0,-5 0-4 15,4-4-6-15,-3-2-7 0,6 2-13 0,2-2-20 16,1-2-46-16,4 1-42 0,1-4-45 0,3-3-41 15,3 0-45-15,1-5-164 0,4-3-443 0,5-1 197 16</inkml:trace>
  <inkml:trace contextRef="#ctx0" brushRef="#br0" timeOffset="11551.1173">8986 2115 250 0,'7'-5'302'16,"-1"1"-12"-16,-2 1-12 0,-1-1-14 0,-1 2-22 15,1 2-30-15,-3 0-11 0,0 0-4 0,6 6-6 0,-3 1-14 16,-1 0-13-16,0 6-16 0,-1-1-13 0,-2 8-16 15,2 0-8-15,0 2-8 0,0 0-13 0,-2 3-8 16,-1 1-7-16,1 1-16 0,0 7-21 0,0-9-18 16,0 10-29-16,-1-11-19 0,0 1-26 0,0-2-20 15,0-1-20-15,0-2-17 0,-1 0-30 0,2-6-23 16,-1-2-32 0,1-4-30-16,-1 1-217 0,-2-3-477 0,2-2 211 0</inkml:trace>
  <inkml:trace contextRef="#ctx0" brushRef="#br0" timeOffset="11729.3407">8945 2358 200 0,'-2'-4'312'0,"-1"1"-28"0,2 0-28 16,1 0-26-16,3 0-28 0,1-1-25 0,0 1-28 0,6 0-30 15,0 0-28-15,5-2-42 0,6 3-35 0,2 0-39 16,-1 1-56-16,2-1-52 0,-2 0-175 0,-1-2-332 15,-7 2 147-15</inkml:trace>
  <inkml:trace contextRef="#ctx0" brushRef="#br0" timeOffset="13182.7696">9137 2315 78 0,'0'0'234'0,"0"-6"-16"0,1 4-16 0,0-1-17 15,2-1-16-15,-2 1-19 0,2 0-13 16,-2 0-6-16,3 0-6 0,-1 2-11 0,-1-1-9 0,1 0-10 16,0 0-7-16,-3 2-5 0,5-3-1 0,0 3-7 15,-1 0-7-15,-4 0-2 0,8 0-6 0,-4 2 3 16,1 0-10-16,0 1-5 0,-1-1-8 0,3 4-1 16,0-2 6-16,0 3-11 0,2 2-5 0,-2 0-4 15,0 2 0-15,0 0-1 0,0 1-3 0,-1 1-1 16,1 0-4-16,-3-1 0 0,0 1-4 0,-1 0-3 0,0 0-2 15,-3 1-8-15,-1-1-3 0,-1-1-6 16,-1-3-2-16,-2 2 6 0,-1-3-3 0,0-1-2 16,1-2 4-16,-1 1 3 0,-1-2-1 0,4-2 11 15,-3-2-10-15,1 1 3 0,5-1-2 0,-8-3 9 16,6-1-10-16,-3-4 3 0,4 0-4 0,0 0-4 16,2-4 0-16,5-1-5 0,-1 1 0 0,5-7-10 0,2 3 2 15,2 0 3-15,-1 1 1 0,1-1 3 0,2 2-1 16,-3 1 5-16,-2 3 7 0,0 0 10 0,-1 0 12 15,0 1 4-15,-1 2 12 16,-1-1 12-16,-1 2 12 0,-1 1 11 0,0 1 13 16,-2 2 8-16,-1-2 3 0,-1 2 4 0,-2 2-1 15,6-4 8-15,-6 4-6 0,3-4-14 0,-3 4-1 16,1-3 4-16,-1 3-20 0,0 0 0 0,0 0-8 0,3-2-10 16,-3 2-8-16,0 0 0 0,0 0-8 0,0 0 8 15,0 0-23-15,0 0 5 0,-4 12 0 0,4-9-4 16,-1 4-2-16,1 0 0 0,-2 0 1 0,-1 3-4 15,2-1-3-15,-2-2 18 0,3 8-21 0,-3-3 2 16,2-1-10-16,-2 5 8 0,3-3-2 0,-3 2 3 16,3-1-2-16,-1 1-10 0,1-1-8 0,0-2-9 0,0 0 2 15,0-3-9-15,5-1-7 0,-2-2-1 0,1 1-2 16,2-1-2-16,1-3-8 0,3-1-8 0,0-1 4 16,0-3 10-16,3 0-13 0,1-5 5 0,0 2 3 15,0-2 7-15,1-3 7 16,-2-1 3-16,1-3 2 0,0-1 10 0,-4-1 11 15,1 0 13-15,-2-3 12 0,-2 1 20 0,0 0 4 0,-4-2 9 0,1 0 10 16,-1 2 0-16,-2 4 24 0,2 1 12 0,-3 1 8 16,0 3 8-16,-3 1-6 15,3 3-4-15,0-1-11 0,0 2-16 0,0 1-10 16,-1 0-10-16,1 3-3 0,-2-1-9 0,2 1-10 0,0 0-6 0,-7 7 5 16,6 0-12-16,-2 1-16 15,0 2-12-15,-1 3-7 0,1 2-15 0,0 3-12 16,2 0-14-16,-2-3-8 0,3 0-8 0,0-2-16 15,0 2-17-15,0 0-9 0,3-1-9 0,-3-1-15 16,3-2-15-16,-2-1-10 0,2-2 3 0,1-1-2 16,2-1-2-16,1-2-5 0,0-1-8 0,0-3-11 15,3-2-5-15,4 0 7 0,0-3 8 0,0-1 15 0,1-1 11 16,2-6 21-16,-4 4 13 0,2-4 32 0,1-2 30 16,-3 1 29-16,-5 2 38 0,2-5 13 0,0 1 31 15,-2 0 17-15,-2 1 26 0,-1 4 19 0,-2-1 27 16,0 4 12-16,-1 1-5 0,-1 0-5 0,-1 2 7 15,0 1-1-15,0 1-4 0,0 3-18 0,0-6-22 16,0 6-8-16,-4-2-5 0,4 2-14 0,0 0-9 16,-13 9-5-16,9-3-11 0,-3 1-6 0,3 4-15 15,-2 1-15-15,-1 1-10 0,3 2-14 0,1 3-5 16,-1 2-15-16,1-6-18 0,3 5-13 0,0-5 2 16,3 1-21-16,-2 0-7 0,2-2-11 0,4 0-4 15,-1-3-2-15,-1-1-2 0,1-3 1 16,4 0-5-16,-2-4-3 0,2-1-2 0,4 0-3 15,0-5 4-15,3-2 6 0,1-1 9 0,2-4 12 16,-3 1 7-16,4-6 12 0,-4 1 15 0,-2 0 16 16,1-4 17-16,-2 1 22 0,-3 1 18 0,-1-5 20 15,0 3 10-15,0-3 17 0,-3 1 11 0,0-3 11 16,-3 3 11-16,-1-4-2 0,1 1 9 0,-1 4 21 16,0 0 13-16,-3 7 8 0,0 3 12 0,0 0 6 15,0 2-6-15,-3 1-18 0,3 2-9 0,-3 1-18 0,2 1-17 16,-2 2-6-16,3 1-15 0,-10 3-3 0,3 1-21 15,0 3-5-15,-3 2-3 0,2 4-4 0,-3 5-9 16,2 2-18-16,2-1-20 0,0 4-18 0,3 2-10 16,0 0-27-16,-1 2-42 0,4-1-12 0,1 10-22 15,-2-9-14-15,1-1-17 0,1 0-23 0,0 0-16 16,-1 2-30-16,2-5-21 0,0-1-32 0,1-2-34 16,-4-2-169-16,2-5-524 0,0-4 232 0</inkml:trace>
  <inkml:trace contextRef="#ctx0" brushRef="#br0" timeOffset="13507.3793">9963 2363 28 0,'-2'-8'263'16,"2"0"-14"-16,2 1-18 0,-4-1-27 0,4 4-12 0,-2-2-13 15,1 3-16-15,2-1-15 0,0-4-18 0,0 7-14 16,1-3-11-16,4-1-13 0,-2 4-8 0,1-4-9 15,3 2-5-15,-3 1-11 0,1-1-1 0,2 0-7 16,0 0-3-16,4-1-1 0,-7 1 4 0,3 0 0 16,0 1 8-16,-3 0 3 0,0-1 4 0,1 2 4 15,-2-1 11-15,-3 0 1 0,-3 2 5 16,7-1 0-16,-7 1-8 0,4-3-5 0,-4 3-2 16,0 0-9-16,0 0 1 0,7 5-10 0,-5-2 5 15,-1 2-4-15,0 1-6 0,1 2-4 0,-4 1-2 0,2 3-7 16,0 0-6-16,0 2-18 0,0-1-26 15,2 0-23-15,-2 1-25 0,1 0-42 0,1 5-31 0,-1-4-37 16,0-3-30-16,2 3-38 0,-1-2-36 0,-1-1-188 16,-1 1-502-16,0-5 222 0</inkml:trace>
  <inkml:trace contextRef="#ctx0" brushRef="#br0" timeOffset="14152.1624">10371 2261 22 0,'-5'-1'302'16,"0"-3"-15"-16,-2 2-18 0,0 2-18 0,0 0-23 0,-3 2-25 16,3 0-20-16,-1 0-18 0,-1 2-14 0,4 1-17 15,-2 0-11-15,0 1-15 0,1-2-10 0,-1 3 0 16,3 2-20-16,0-2-12 0,-1 4-8 0,3-1-13 0,-1 0-14 15,1-1-6-15,-2 1-12 0,4-1-9 0,-1 0-12 16,-1 0-5-16,2-2-6 0,0 1-9 0,0 0-6 16,2 0-1-16,-1-3-11 0,-1-1-8 0,3 1 3 15,-2-1 6-15,2-2 6 0,0-2-6 0,1 1 8 16,-4-1 2-16,9-1 4 0,-4-1 0 0,2 0 9 16,0-4 6-16,0 1 6 0,0 0 20 0,-1-3 13 15,3 0 19-15,-1-2 14 0,0-1 9 16,-2 0 8-16,1 1 10 0,-1-3-3 0,-1 4 12 0,-2 0 0 15,4 1 1-15,-3-1 8 0,2 4-9 0,-2-2-15 16,-1 1-5-16,1 2-7 0,-4 0-7 0,3 2-11 16,-3 2-4-16,6-1-3 0,-6 1-8 0,5 1-3 15,-5-1-4-15,6 4-4 0,-2 2-11 16,-2-3-4-16,-1 6-12 0,2-3-3 0,-2 3-11 16,-1 1-1-16,0 0-5 0,-2 0-8 0,-3 2 8 15,1 0-7-15,-2 1-3 0,1-2-3 0,-1-1 6 16,-1-1 0-16,0 0 4 0,4-2-1 0,0-4 11 15,-1 3 4-15,1-5 15 0,-1 2 15 0,1-3-9 16,3 0 0-16,0 0 7 0,0-8 0 0,3 4 2 16,-1-5 4-16,3 2-1 0,2-3 1 0,3-8-2 15,4 2-5-15,-1 2-1 0,1 0-1 0,0-1 11 16,-4 6-12-16,-2-1-2 0,1 4 9 0,1-2-17 16,-3 3 4-16,-2 2-5 0,1 2 2 0,-2 0-2 15,0 0 0-15,3 3-1 0,-4-1 5 0,1 4-5 16,-3 0 3-16,1 3-1 0,-2 1 6 0,3 0-5 0,-3 4-3 15,-3-1-2-15,0 1-9 0,1 0-9 0,0 0-1 16,-1-1-30-16,-1-2-23 0,1 1-27 0,1-1-27 16,0-1-40-16,4-4-34 0,-2 1-22 0,2-4-198 15,-2-1-459-15,0-1 203 0</inkml:trace>
  <inkml:trace contextRef="#ctx0" brushRef="#br0" timeOffset="14309.4462">10757 2207 183 0,'3'-3'336'0,"0"0"-21"0,-2-1-32 0,-1 4-26 16,0 0-26-16,0 0-22 0,0 0-19 0,0 0-19 15,0 0-20-15,0 0-14 16,0 0-10-16,-1 16-25 0,0-10-41 0,-1 3-69 16,-1-2-85-16,3 0-100 0,0 3-218 0,-1-2-443 0,-1 1 196 15</inkml:trace>
  <inkml:trace contextRef="#ctx0" brushRef="#br0" timeOffset="14485.9249">10851 2505 304 0,'0'0'415'0,"0"0"-44"0,0 0-50 0,0 0-63 16,-4-6-57-16,4 6-64 0,0 0-72 0,7-7-104 15,-6 4-114-15,1-1-161 0,-1 2-339 0,2-3 150 16</inkml:trace>
  <inkml:trace contextRef="#ctx0" brushRef="#br0" timeOffset="16397.7219">2098 2846 141 0,'0'0'183'0,"0"0"-12"0,0 0-12 0,0 0-12 0,4-9-13 16,-4 9-12-16,0 0-11 0,0 0-12 0,0 0-13 15,0 0-8-15,0 0-14 0,0 0 0 16,0 0-9-16,0 0-10 0,0 0-3 0,0 0-3 16,0 0-5-16,0 0 1 0,4 12-6 0,-2-7-6 15,-1-2-1-15,-1 2 1 0,4-1-1 0,-2 1-5 16,1 0 2-16,-1-2-4 0,1 1-3 16,0 1-2-16,1-2 1 0,0 2-2 0,-1-2 2 0,3-1-11 15,2 0 8-15,-1 1 4 0,2-2-5 16,-1-1 0-16,2-3 2 0,1 2-3 0,-1-2 0 0,2 0 0 15,0 1 1-15,2-3 0 0,-1 0 3 0,-3 3 2 16,1-5-3-16,-2 4 7 0,-2-1 2 0,1 0 0 16,-1 2 2-16,0-1 2 0,-4 1-2 0,1 1-6 15,-1-2 4-15,-2 1-3 0,-1 2-5 0,7-4 5 16,-7 4-7-16,3-2-1 0,-3 2-3 0,0 0 4 16,0 0-6-16,0 0 4 0,7 4-7 0,-7-4 2 0,5 2 1 15,-5-2 1-15,6 3-2 0,-6-3-1 0,8 2 1 16,-4-2 0-16,4 1 2 15,-1 2-5-15,0-2 1 0,0 0 2 0,3 1 0 16,-2-1-3-16,2 1 0 0,-1 0-4 0,-1 0 2 16,2-1-3-16,-3 1-4 0,3 2-7 0,-2-2-1 15,1 0-1-15,0 0-5 0,-1 1 2 0,0-1-9 16,1 2 8-16,-1-3-1 0,2 0 5 0,-1 0 1 0,-1-2 0 16,2 0 11-16,0 0-11 0,-1 1 3 0,0-4 7 15,5 1 3-15,-2-1-4 0,-2 0 3 0,-1 0 0 16,1 1 8-16,-2 0 0 0,0 2 2 0,-1 0 0 15,1-1 2-15,-4 2-4 0,1-2 3 0,0 2 0 16,-5 0-5-16,8 2 2 0,-5-2-2 0,1 1 7 0,2 2-6 16,1-1 4-16,-3-1 2 0,3 2 1 0,-1-1-5 15,4-1 5-15,-2 2-2 0,2-4-2 0,5 1 3 16,-3-2-1-16,4 0 1 0,0 0-1 0,0-2 1 16,-1-1-3-16,-1 2 5 0,0-3-7 0,0-1 2 15,-4 4 2-15,3-2 2 16,-4 1-6-16,-1 1 1 0,-1 1 2 0,1-1 3 0,-2 3-5 15,-1-1-1-15,-5 1-2 0,10 0-2 0,-5 1 7 16,-5-1-3-16,8 3-4 0,-1 0 3 0,-4-2 0 16,5 4-1-16,-1-2 8 0,2 0-6 0,-2-1 1 15,3 1 1-15,0 0-2 0,2 1 2 0,-2-4 0 16,5 2 4-16,0-1-8 0,-1-2 4 0,2-1-2 16,-1 0 1-16,0 2 2 0,0-2-8 0,-6 0 7 15,5-1-2-15,-4 5 2 0,0-4-4 0,0 2 4 16,-3 0-4-16,3 2-1 0,-3-1-3 0,0 0 5 15,-1 1-2-15,-2-1-2 0,3 1 1 0,0 2 6 16,-1-2-9-16,1 1 6 0,1-1-1 0,1 0 5 16,-1-1-4-16,2-2 3 0,3 1-1 0,2-1-2 15,-1-1 1-15,2-2 4 0,2-4-2 0,-2 4 5 16,-1-1 4-16,-1 0 4 0,0 1 7 0,0-1-2 0,-1 3 0 16,-3-5-7-16,-2 3 5 15,2 2-3-15,-3-1-3 0,-3 2 1 0,2-1 3 16,0 2-5-16,-6 0-4 0,12 0-2 0,-6 2-4 15,-2 0 0-15,2 0-21 0,-2-1-3 0,2 4-12 16,-2-4-17-16,3 2-11 0,0 2-19 0,1-2-24 16,1 1-25-16,1-1-13 0,-2-1-33 0,2 1-88 0,3-2-285 15,-1 1 126-15</inkml:trace>
  <inkml:trace contextRef="#ctx0" brushRef="#br0" timeOffset="17395.3089">3699 2806 16 0,'0'0'184'16,"-4"-2"-17"-16,4 2-19 0,0 0-13 0,0 0-15 0,0 0-11 16,0 0-14-16,0 0-8 0,0 0-7 0,0 0-12 15,0 0-2-15,0 0-2 16,4 10-6-16,-1-7-12 0,1 0-4 0,-1 2-2 15,4-2-3-15,0 1-8 0,3-1 5 0,0-1-7 16,4 2-5-16,-2-4-2 0,2-2 3 0,6 2-6 16,-3 0 0-16,4-3-3 0,-7 2 0 0,3 1 0 15,-4-2 0-15,1-1-6 0,0 3 2 0,-6-1-3 16,2-2-3-16,-1 3 7 0,-2 0-5 0,-3-1 9 16,2 1-5-16,-2-2-6 0,0 2 3 0,-4 0-2 0,7 2-6 15,-1-2 6-15,-3 0 6 0,1 1-9 0,0 1-2 16,0-2-2-16,2 1 9 0,0-1-6 0,2 0 5 15,0 0-4-15,2 1 1 0,0-2-4 0,4 0 5 16,2-1-1-16,-2-1-5 0,0-1 4 0,-1 1-2 16,1-1 11-16,-2 4-16 0,-2-2 5 0,0 0-2 15,-1 2 1-15,0 0-5 0,-2 0 0 0,-1 4 8 0,1-1 0 16,0 1-1-16,0 2-3 0,0-2 4 0,0 3-4 16,0-2 0-16,0 2-1 0,0-1 3 0,5 0 0 15,0 0-2-15,2 0 6 0,0-2-2 0,3-2-1 16,4 0 2-16,-1-2 3 0,-3-3-11 0,4-1 6 15,-4 0 13-15,3-2 6 16,-2-4 6-16,1 3 11 0,-5-2 8 0,-1 4 11 16,0-4 17-16,-3 2 3 0,-2 1 11 0,1 1-5 15,-3 0 0-15,-1 2-7 0,-2 1-6 0,1 1-10 16,-1-2-6-16,0 0-8 0,-2 2-10 0,-1 1-14 16,5-2-1-16,-5 2-6 0,0 0-2 0,8 3-2 15,-5 1-6-15,1-1-14 0,0 2-6 0,2 0-3 0,1 0-4 16,2 0-5-16,-1-1-5 0,4 2 2 0,0-2-6 15,1 1-3-15,-1-3-1 0,2 1-4 0,-1-1 4 16,1-2-3-16,0 1 1 0,-1 1 9 0,0 0-2 16,-2-1 5-16,2-1 7 0,-3 1 3 0,0 0-2 15,0 0 5-15,0-1-1 0,-1 0 0 0,-1-1 9 16,2 0-3-16,0 0 7 0,1 0-7 0,0-2 6 16,2 1 2-16,3-2-2 0,-1-1 8 0,3-2-1 15,-4 2-2-15,0 1-1 0,-1-2 3 0,-1 1 2 0,0 0 4 16,1 0 4-16,-5 1 3 0,1 1 0 0,-5 0 1 15,2 2-2-15,-2 0-3 0,0-1-1 16,-1 0-16-16,-2-1-12 0,-1 3-5 16,0 0-31-16,0 0-45 0,7 5-55 0,-7-1-166 15,0-4-348-15,0 0 155 0</inkml:trace>
  <inkml:trace contextRef="#ctx0" brushRef="#br0" timeOffset="23565.2436">5672 2149 43 0,'0'0'53'0,"10"-3"3"0,-9 1 3 0,2-1 5 16,0-1 12-16,1 0 2 15,-1 1 2-15,-3-1-9 0,4-2 3 0,-4 2 11 16,3-1 1-16,-3 1 17 0,0 0-8 0,0-1-6 16,0 1-9-16,0-1-11 0,0 2 8 0,0-1 6 0,0 4 1 15,0-3-12-15,0 0-9 0,0 3-4 0,0-4-5 16,0 4-12-16,0 0-2 0,0-4-10 0,0 4-9 15,0 0-3-15,0 0 0 0,0 0-1 0,0 0-11 16,0 0 1-16,0 0-13 16,0 0-4-16,0 0-1 0,3 9-3 0,-3-9 5 0,1 4 0 15,0-3-9-15,-1-1-7 0,2 3 5 0,-2-3-10 16,0 3-7-16,0-3-9 0,0 0-14 0,3 1-17 16,-3-1-20-16,1 3-24 0,-1-3-106 0,0 0-247 0,1 3 110 15</inkml:trace>
  <inkml:trace contextRef="#ctx0" brushRef="#br0" timeOffset="24736.1441">5663 2082 77 0,'0'0'96'0,"0"0"-13"0,0 0-1 0,0 0-15 16,0 0 1-16,0 0-7 0,0 0-3 0,0 0-9 15,0 0-15-15,0 0 4 16,0 0-7-16,0 0-2 0,0 0-1 0,6 8-16 16,-5-6 8-16,1 1-5 0,-2-1-2 0,1 2-3 15,1-1 5-15,-2 1 3 0,1-1-2 0,-1 3-2 16,3-3-5-16,-3 0 1 0,0 0 1 0,0 1-1 15,1 1-10-15,2-4 7 0,0 3-1 0,0-3-2 0,-3 2 6 16,4-2-1-16,-4-1 5 0,3 3-8 0,-3-3 8 16,0 0-3-16,0 0 6 0,11-4 6 15,-8 1 4-15,0 1 0 0,-1-2 3 0,1 1 3 16,-1-1 38-16,-2 2 20 0,0-4-3 0,0 3-14 0,0-1-7 16,0 1-2-16,0-1 0 0,0 1-6 0,0 3-4 15,-3-5-6-15,3 2-7 0,0 3-7 0,0 0-3 0,-2-2-23 16,2 2-27-16,0 0-15 0,0 0-22 15,0 0-58-15,0 0-53 0,0 0-106 0,-2 7-294 16,2-7 130-16</inkml:trace>
  <inkml:trace contextRef="#ctx0" brushRef="#br0" timeOffset="70395.8461">4979 2795 40 0,'0'0'139'0,"0"0"-14"0,0 0-6 0,0 0-12 0,0 0-15 16,0 0-8-16,0 0-5 0,0 0-11 0,0 0-4 16,0 0-4-16,0 0-4 0,0 0-11 0,0 0-1 15,0 0-7-15,0 0-8 0,0 0 11 0,0 0-10 16,0 0 4-16,0 0-4 0,0 0-4 0,0 0-1 0,8 8 3 15,-5-8 1-15,0 3-4 16,-3-3 1-16,4 2-6 0,0 2 2 0,1-4-3 16,-3 3 1-16,1 1 1 0,3-2-5 0,-3 2-3 0,2-3-1 15,1 2 2-15,-3 0-5 0,3 0 2 0,-2-2 3 16,0 0-7-16,3 3-1 0,-2-3 4 0,0 0-4 0,1-1 0 16,-1 0 9-16,0-1-5 0,0 0 3 15,1-1 4-15,-2 2 3 0,2-3 7 0,-1 2-2 0,2-2 5 16,-1 0-2-16,0 0 1 15,0-2 5-15,0 3 0 0,-3 0 6 0,1-1-5 0,0 1-1 16,-1 0-4-16,0 0-3 0,-3 2-3 0,3-2-3 16,-3 2-5-16,4-1-3 0,-4 1 0 0,0 0-1 15,0 0-5-15,0 0 4 0,0 0-3 0,8 3-1 16,-6-1-1-16,1 0-1 0,1 0 4 0,-1 1-3 16,1-1 1-16,-1 0 0 0,1 2-3 0,0-1-1 0,2-1 0 15,0 0-1-15,-1 1 1 0,4-2-1 0,-1 4-2 16,0-3 4-16,-2 0 0 0,2 0-5 0,-3 1 1 15,3-3-3-15,-3 2 4 0,1 1-2 16,-1-2-15-16,0 0 5 0,0 1-4 0,-2 0 4 0,2-2 2 16,-1 2 0-16,0-2-2 0,-4 0 7 0,7 2-3 15,-4-2 0-15,-3 0 4 0,7 0-4 0,-2 0 6 16,-1 0-3-16,1-3 3 0,1 0 1 0,1 1-4 16,0-1 3-16,3-2-2 0,-1 1 3 0,-1 0-3 15,0 0 4-15,0 0-5 0,-1 0 1 0,-1 1 6 16,2-2-5-16,-3 3 1 0,-1 0-4 0,1 1 5 0,0 1-2 15,-1-2-5-15,1 0 6 16,-1 2 1-16,-4 0-2 0,7 3 0 0,-3-1-2 16,-1 0 3-16,0 0 1 0,1 2 0 0,0-3-2 15,-1 2 1-15,3 0 1 0,-2-1-2 0,0 1 0 16,2-1 3-16,1 0-1 0,0 1 0 0,3-1 1 16,0-2 4-16,-2 1-3 0,1-1-4 0,0 0 1 15,4-1 1-15,-3 0 3 0,-2 1-3 0,1-1 3 16,1 0 0-16,-3-1-1 0,1 0-1 0,-2 2-1 15,-2 0 7-15,-4 0-6 0,8-3 3 0,-3 3-5 16,-1 0 1-16,3-1 0 0,-7 1 5 0,7-2 1 16,-4 1-7-16,1-1 7 0,0 1-5 0,2 1 5 15,1-3-4-15,0-1-2 0,0 1 2 0,3 1-1 0,-2-3 0 16,1 1 2-16,1 1-5 0,4-1 3 0,-3 1 4 16,-1-1-3-16,0 1 3 0,1 0-3 0,-3 0 0 15,1 2 0-15,-2-2-1 0,1 3 0 0,-2-2 0 16,1 1-3-16,0 1-1 0,-4 0 1 0,4 0-8 15,-1 3-11-15,-2-3-5 0,0 2-24 16,2 0-4-16,-2-2-27 0,0 0-22 0,2 2-20 16,-2-2-17-16,2 1-135 0,-2-1-299 0,3-1 133 15</inkml:trace>
  <inkml:trace contextRef="#ctx0" brushRef="#br0" timeOffset="71743.3971">5811 2807 30 0,'0'0'150'0,"0"0"-19"0,0 0-8 16,0 0-9-16,0 0-15 0,0 0-17 0,0 0-4 0,0 0-12 16,-1 5-9-16,1-5-9 0,1 3-6 15,-1-3-1-15,3 4 6 0,-2-1-9 0,1 1-6 0,-1-1-2 16,1-2-8-16,1 3 3 0,-2-2-5 15,2 1 0-15,1-1 0 0,-1-1-6 0,1 1 2 16,0 0-6-16,2 1 3 0,-2 0 9 0,2-3-8 16,1 1-2-16,0-1-2 0,0 1-3 0,1 1-19 15,1-3 19-15,-1 1 2 0,2-1-7 0,-1 0 9 0,-1-2 0 16,0 3-3-16,1-1 4 0,-2 0 2 16,0 0 5-16,0 0-10 0,0 1 10 0,-3-2 6 0,2 1 4 15,-2 0 6-15,0 0 0 0,-4 1-1 0,9-2 4 16,-8 2 3-16,-1 0-3 0,0 0-3 0,9-2-4 15,-9 2-4-15,4-1-1 0,0 1 0 0,-4 0-7 16,7-1-2-16,-7 1-2 16,7 0-7-16,-4 1 5 0,-3-1 0 0,8 3-5 0,-3-3-8 15,-1 2-2-15,3 1 5 0,0-2-4 0,0 1-8 16,2 0-6-16,-4-1 0 0,1 1-6 0,2-1 4 16,1 0-5-16,-1 1 3 0,1-1-1 0,-1 0 3 15,3-1 11-15,-4 0 0 0,3 1-6 0,-1-1-1 16,-2-1 0-16,-2 0 7 0,1 1-2 0,0 0-4 15,-2 0 9-15,-4 0-7 0,8-2 7 0,-6 1-1 16,-2 1-1-16,0 0 0 0,8 0 7 0,-8 0 4 16,4 2-4-16,-4-2 4 0,7 1-3 0,-4-1-1 15,1 1 4-15,-4-1 0 0,8 1 0 0,-4-1 0 16,1 0-7-16,4-1 4 0,-1 1-1 0,2 0-1 0,1-1 2 16,-4 1-2-16,6 0-3 0,-6-1-6 0,4 2 8 15,-1-1 3-15,0 2 0 0,0 0-3 0,-2 0 1 16,2 0-2-16,-3 0 0 0,0 3 3 0,0-1-4 15,0 0 6-15,-1 0-5 16,0 2 3-16,-3-2-3 0,1-1 4 0,0 3-4 0,0-2 0 16,0-1-3-16,3 0 7 0,-2 1-4 0,3-1 6 15,-1-2 5-15,3 0-2 0,0-1-2 0,1 0 0 16,0-2 4-16,4-1 3 0,0-2-3 0,-2 2 3 16,-1-3 2-16,2 0 7 0,-2 0 2 0,0 2 4 15,-2 0-3-15,-2-3 10 0,1 1-4 0,-2 2 1 16,0 0-6-16,0-1-5 0,-3 2-3 0,2-1-1 0,-2 1 4 15,1 1-3-15,0-2-3 16,-2 2-4-16,1-1 0 0,-1 2-3 0,0-2 0 0,1 1 1 16,1 1-2-16,-5 1 0 0,10 0-2 0,-5 0 0 15,3-1-2-15,0 2-4 0,-1-1-8 0,2 0 9 16,-1 0-6-16,2-1-5 0,-2 2 0 0,1-1 6 16,1 0-7-16,-3 0 2 0,0-1-2 0,0-1-2 0,-3 2-2 15,2 2-3-15,-6-2 1 0,6 1 1 0,-6-1-2 16,6-1-14-16,-6 1-5 0,4-2-17 0,-4 2-18 15,3-1-29-15,-3 1-31 0,0 0-157 0,0 0-313 16,0 0 139-16</inkml:trace>
  <inkml:trace contextRef="#ctx0" brushRef="#br0" timeOffset="72856.796">6332 2849 53 0,'0'0'144'15,"0"0"-8"-15,0 0-16 0,6-4-10 0,-3 2-6 16,-3 2-8-16,7-2-18 0,-3 2-5 0,0-2-5 15,-1 2-6-15,-3 0-10 0,10 0 0 0,-10 0-11 0,9 0 4 16,-4 0-10-16,-1 2-1 0,0-1-8 0,1 1 2 16,0 0 5-16,1 2-13 0,-2-1 2 0,2 1-6 15,-1 0-12-15,0 1 11 0,0 0-7 0,-1-1-8 16,-1 0 14-16,0 0-6 16,1-2-4-16,-1 0 0 0,1 2-9 0,-1-1 13 15,1 0-1-15,-1-3-8 0,3 3 3 0,-2-3 7 16,0 1-1-16,2-1-1 0,-2 0-2 0,3-1-5 15,3-2-2-15,-3 2 4 0,2-4 3 0,-2 1 0 16,1 1 8-16,0 0 7 0,-1-1-8 0,-1 0 7 16,1 1 6-16,-2 0 9 0,0 1 3 0,0-1 1 15,-1-1-6-15,0 3-3 0,1-2 3 0,-2 1-5 16,1-1-1-16,-1 0-7 0,0 3-5 0,1-1-2 16,-4 1 1-16,4-2-2 0,-1 1-4 0,-3 1-6 0,8 1 8 15,-8-1-6-15,9 1-3 0,-3 1 2 0,-1-2-7 16,4 1 3-16,-2 0-5 0,-1 1-4 0,2 0 6 15,-1 1-10-15,-1-1 1 0,0 0-8 0,-1-1 0 16,2 1 12-16,-2-1-3 0,-1 1 5 0,1-1-1 0,-1 1 1 16,-1 0 4-16,1-1-2 0,-4-1-2 0,6 1 6 15,-6-1-3-15,6 0 5 16,-3 1 2-16,-3-1-2 0,0 0-3 0,9-2-1 16,-5 0 5-16,2 0-4 0,-2 1 6 0,2 0-3 15,-1-4 0-15,1 2 3 0,1-1-4 0,-1 1-6 16,1 0 4-16,0 2 3 0,-3-1 0 0,2 1 2 15,-2 0-3-15,2 0-3 0,-2 1 2 0,-4 0 2 0,9 1 7 16,-5 0-12-16,-1 0 2 0,0 1-3 0,0 0-2 16,-1 0 8-16,1 0-5 0,1 2 1 15,-1-2 5-15,-1 2-2 0,1-1 1 0,0-1-3 0,1 0 4 16,1 0 1-16,1-1 2 0,-1-1 4 16,2 1-9-16,2-1 2 0,0-1-3 0,1-1-5 0,0 0 11 15,0-1-1-15,-2-1-6 0,2 1 7 0,-1-1-9 16,-1 0 16-16,2 2-4 0,-3-1 6 0,2-1-1 15,-3-1-2-15,-1 4 5 0,-1-2-5 0,1 0 1 16,-1 2-8-16,0-1 6 0,-1 1-3 0,-1-2 0 16,2 1-1-16,-4 2 0 0,8 0 0 0,-3-1-1 0,-5 1 1 15,10 1-5-15,-1-1 0 0,-2-1 0 0,2-1 0 16,0 2-2-16,0 0 10 0,1-1-7 0,0 1 0 16,0-2 0-16,0 1-1 15,0 0 3-15,0 1-4 0,-1-2 3 0,-1 2-4 16,-2 0-4-16,0 0-14 0,-1-2-17 0,-1 2-39 15,-4 0-20-15,8 0-40 0,-4 0-124 0,-2 2-280 16,-2-2 124-16</inkml:trace>
  <inkml:trace contextRef="#ctx0" brushRef="#br0" timeOffset="73956.5419">7171 2797 34 0,'0'0'129'0,"0"0"-14"0,0 0-3 0,-2 6-10 0,3-4-2 16,-1-2-12-16,3 5-4 0,0-1-16 0,0-2-5 15,0 1-4-15,0 1-8 0,1-1-10 16,1 0 10-16,0 0-11 0,0 1-6 16,2 1-6-16,-2-4 6 0,3 0-16 0,0 1 9 0,1-2-13 0,-1 1 6 15,0-1 7-15,1 0-13 0,1 0-1 0,0-1 6 16,-1-3-9-16,1 0 11 0,-1 3 2 0,1-1 7 16,-3-3 3-16,0 2 5 0,3 0 1 0,-3-1 9 15,-3 2 1-15,2-2 0 0,-1 1-7 0,-1 0 0 16,1-1 8-16,-2 1-4 0,1 1 0 0,-2-1-9 15,-2 3-2-15,3-1-2 0,-3 1-5 0,3-3-4 16,-3 3-4-16,0 0-6 16,4 0-1-16,-4 0 0 0,0 0-1 0,7 4-1 15,-4-2-2-15,1 1-2 0,2-2-7 0,-2 4-3 0,3-3-2 16,0 2-1-16,2-2-1 0,-2 1-4 0,1 0-8 16,2 0 6-16,2-1-5 0,-1 1 3 0,-3-2-1 15,1 0 3-15,0-1-5 0,0 2 10 0,-1-1 0 16,1 0 0-16,-5 0 0 0,2 0 1 0,-1-1-1 15,-5 0 3-15,7 0 0 0,-2 0-5 0,-5 0 10 0,5 1-3 16,-5-1-2-16,6 0 5 0,-2 2-3 0,-4-2-5 16,7-2 6-16,-7 2-1 0,10-1 2 0,-3 1-1 15,-1-2 2-15,2 1-1 0,1 0-1 0,-1-2 1 16,2 0-1-16,0 2 3 0,0-2 0 0,-2-2-1 16,2 4-3-16,-2-2 3 0,1 0 1 0,-2 0-3 15,1 0 4-15,-2 2-2 0,0 1 1 0,-2-2-4 16,0 1 4-16,-4 1-3 0,8 0 6 0,-8 0-10 15,7 3 7-15,-4-3-7 16,0 3 4-16,1-1-1 0,1 2 4 0,-3-1-4 16,4 1 2-16,-3 0 1 0,4 2-1 0,-3-2 2 15,6-1 1-15,-3 2 2 0,0-3-4 0,1 0 5 0,2-1-2 16,-1 1-5-16,2-2 1 0,-1 0 2 0,0-1-1 16,-2-1 5-16,2-1 4 0,0 2-1 0,-2-3 12 15,1 1 10-15,-2-1-4 0,1 0 2 0,-1 1-3 16,0-1-1-16,-1-1 1 0,1 1 0 0,0 2-6 15,0-3-5-15,-1 2 5 0,-1-2-6 0,2 1 3 0,2 1-7 16,-2 0-2-16,1 3 1 0,1-2-1 0,1 0 1 16,0 2-2-16,-1-2-1 0,4 4-1 0,-3-4-2 15,1 4-11-15,-1-2 1 0,4 0 3 0,0 0-11 16,-4 2 1-16,-3-1-10 0,2 0-8 0,-1-1-11 16,-4 0-15-16,2 0-10 0,-2 0-13 0,0 0-14 15,-4 0-20-15,9 0-6 0,-5 0-16 0,-4 0-109 16,4 0-269-16,1 0 119 0</inkml:trace>
  <inkml:trace contextRef="#ctx0" brushRef="#br0" timeOffset="74552.1196">8125 2797 129 0,'0'0'122'16,"0"0"-14"-16,0 0-2 0,0 0-28 0,0 0 7 15,0 0-11-15,0 0-7 0,4 4-4 0,-2-2-12 16,-2-2 9-16,1 5-8 0,-1-3-17 0,3 0-3 0,-3 0 8 15,0-2-13-15,1 3-1 0,-1-3-6 0,0 0-7 16,0 0 4-16,2 3-6 16,-2-3 2-16,0 0-3 0,0 0-5 0,0 0-2 15,1 3 20-15,-1-3-10 0,0 0-14 0,0 0-21 16,0 0-9-16,0 0-20 0,0 0-26 0,0 0-107 16,0 0-199-16,-11-8 88 0</inkml:trace>
  <inkml:trace contextRef="#ctx0" brushRef="#br0" timeOffset="75461.355">8041 2781 13 0,'4'4'150'0,"-4"-4"-21"0,5 0-5 0,-2 0-17 0,1 2 0 0,2-1-9 16,0 2-15-16,-2-2-8 0,2 1 2 16,-1-1-18-16,2 2 8 0,0-1-19 0,-1-1-11 15,1 3 8-15,0-1-7 0,3-1-7 0,-2 0-4 16,-2 0 2-16,5 0-8 0,-5-1 9 0,2 1 2 16,-1-2-7-16,2 0-3 15,-2 0 0-15,1 0 2 0,-1 0 10 0,2-2 8 0,-5 0 6 16,3 0-1-16,-3 3 2 0,1-3 5 0,0 2-3 15,2-2-1-15,-3 0-2 0,-1 1 8 0,0-1-3 16,1 0-1-16,-1-1-3 0,-3 3-6 0,4-1-4 16,-4 1-8-16,3-2 1 0,-3 2-8 0,0 0-9 15,0 0 6-15,0 0-15 0,4 0-3 0,-4 0 1 16,0 0 1-16,7 3-2 0,-5 0-3 0,-1 1-5 16,3-1 1-16,1 0-10 0,0 0-2 0,2 1 0 15,0 1-1-15,0-2-4 0,2 1-3 0,-1-1-8 16,1-1 6-16,-1 2-5 0,2-3 3 0,-1 1-2 15,0-1 9-15,0 0 0 0,-1 1-1 0,1 0 6 0,-1-2-5 16,3 0 3-16,-4 0 5 0,-1 0 3 0,0 0 2 16,-1 0-3-16,1 0 2 0,-2-1 6 0,3-1 1 15,0 1 4-15,0 0-2 0,0-2 2 0,-1 2 2 16,1-1-4-16,2-1 8 0,-2 1-7 0,0 0 3 16,1-1 0-16,0 0 0 0,0 0 3 0,-1-1-3 0,0 2-5 15,-2 1 1-15,2 1 3 0,-3-1-3 0,-1 0-4 16,-3 1 3-16,7 2 0 0,-3-1-2 15,-4-1 1-15,5 4-1 0,-4-2 0 16,-1 1 2-16,1 0-6 0,1 0 7 0,-2 1-3 16,0 1-6-16,1-2 6 0,1 0 3 0,-1 0 3 15,2 2 1-15,0-3 2 0,1 2-2 0,3 0 3 16,3-3-1-16,0 1-4 0,3-2 2 0,2 0 1 16,-1 0 1-16,3-3 1 0,-2 1 3 0,0-1-2 15,3 1 3-15,-4 0-7 0,0-2 8 0,2 0 8 16,-3 2 4-16,-2-5 0 0,-1 3 1 0,-2 1 3 0,-1 0-2 15,-1 0-3-15,1 0 2 0,-3 0 1 0,0 2-1 16,-1-1-4-16,0 0 2 0,-3 2 0 0,4-1-9 16,-4 1 0-16,4-2-6 0,-4 2-2 0,0 0-4 15,4 0-1-15,-4 0 4 0,0 0-9 0,7 1 5 16,-4 1 0-16,1 0-3 0,2 0-2 0,-2-2 1 16,4 2-3-16,-1-1-2 0,2 0 0 0,-2 1 1 15,0-1-2-15,0-2-3 0,-2 2 3 0,2-1-3 16,-2 0-5-16,-5 0-2 0,8-1 2 0,-4 1 3 15,0 1-1-15,-4-1-1 0,6 2 2 0,-2-2 0 16,-4 0 3-16,7 1 0 0,-3-1-3 0,2 0 2 16,-6 0-2-16,10 0 5 0,-5 0-3 0,1-1-1 0,1-1 5 15,-1 1-4-15,0 1 10 16,1 0-3-16,-3-3 1 0,2 2 0 0,-2-1-4 16,0 0 3-16,-1 1-5 0,0-1-11 0,0 0-21 15,1 0-36-15,-2 0-27 0,0 0-47 0,-2 2-122 16,0 0-298-16,-1-5 132 0</inkml:trace>
  <inkml:trace contextRef="#ctx0" brushRef="#br0" timeOffset="76659.076">8808 2794 29 0,'0'0'171'16,"4"-3"-5"-16,-3 0-16 0,3 2-13 0,-4 1-11 0,4-2-10 16,-1 0-10-16,0 0-1 0,0 0-18 0,0 1-8 15,1-2 1-15,-4 3-11 0,6-1-9 0,-4-1-11 16,-2 2-7-16,6 0 3 0,-6 0-6 0,8 2-3 16,-4-2-10-16,0 0 7 15,0 2-8-15,0 0 1 0,0 1-3 0,-1 1-4 16,0-2-6-16,3 5 2 0,-4-4-4 0,3 0 0 0,-2 2-2 15,1-2 3-15,0 1-7 0,0 0 6 0,2-1-14 16,-2 0 4-16,1 0-3 0,-1-2-8 0,2 1 9 16,-1-1 1-16,0 0 1 0,3-1-5 0,-1-2 1 15,-3 0 7-15,5 1 5 0,-4-4 0 16,2 1 9-16,0 0 0 0,-1-1 3 0,0-1 12 0,0 2 9 0,-1-2 5 16,0 0 0-16,0-1-3 0,-1 1 7 0,-1 3 9 15,-1-1 2-15,0 0-5 0,0 1-6 16,0 2-6-16,-2 1-5 0,2-3-9 0,-2 3 2 15,3-4-13-15,-3 4-12 0,0 0-2 0,0 0 1 16,0 0-3-16,0 0-12 0,2 10-8 0,1-7-5 0,-3 3-6 16,1-4-6-16,0 2-6 0,4 4 0 0,-4-4 1 15,2 0-10-15,0 0-5 0,1 1 1 0,2-2 4 16,-2 2 11-16,2-3 6 0,-2 0 0 0,3-1 0 16,0-1-2-16,-1-1 4 15,2 1 6-15,0-2 5 0,0 0 0 0,0 1 4 0,-1 0-8 16,0-2 16-16,0 0 0 0,1 0 9 0,-1 0 3 15,-2 0-5-15,0 0 0 0,-1 0 11 0,1 3 2 16,-1-2 1-16,-1 0-5 0,0-1 8 0,1 3-5 16,-1-4-5-16,1 2 6 0,-1 1-3 0,-1-2-6 15,-2 3 2-15,6-3-6 0,-3 1-10 0,0 1 3 16,0-1-4-16,1 1 1 0,-4 1-1 0,9-1-4 16,-5 1-8-16,-4 0 0 0,6 1-6 0,-2 0-4 15,-1 1 2-15,-2 1 5 0,3 0-1 0,-4-1 9 16,3 0-5-16,-1 1 13 0,0 1-19 0,-2 1 9 15,2-2-17-15,-1-2-5 0,2 3 12 0,0-1-5 0,-3 0 8 16,1 0 2-16,2 1-9 0,0-3 6 0,1 0 9 16,-4-1-7-16,10-1 16 0,-2-1 1 0,1-2 0 15,1 1 9-15,0 0 3 0,-1-4 2 0,2 1 1 16,0-1 4-16,1 3 23 0,-2-4-16 0,-2 3 7 16,-1-2 5-16,-1 4 5 0,1 0-1 0,-3 0 2 15,-1 0-7-15,0 2-4 0,0-2-2 16,-3 3-7-16,3-1 4 0,-3 1-8 0,0 0-1 15,0 0-3-15,0 0 0 0,4 6 4 0,-3-1-7 16,1-2 4-16,-1 2-5 0,1 0-12 0,-2-2 3 16,4 0 0-16,-2 4 1 0,0-5-3 0,3 1-8 15,0 1 7-15,2 1 4 0,-2-4-7 0,3 2 3 16,-1 0 0-16,2 0 5 0,0-3 1 0,-1 0-2 16,2 1 1-16,0-1-3 0,1-1 2 0,0-1-5 15,2-2-6-15,-3 3 6 0,3-1 3 0,-5 2-6 16,1-2 3-16,0 0-3 0,0-1-2 0,-3 3-5 0,2-2-10 15,-2 1 4-15,1 0 0 0,-2 1 1 0,1-2-4 16,0 2-24-16,-1 0-7 0,-5 0 0 0,6 0-7 16,-6 0-7-16,7 0-2 0,-7 0-12 0,5 0-4 15,-5 0-70-15,6 2-172 0,-6-2 77 0</inkml:trace>
  <inkml:trace contextRef="#ctx0" brushRef="#br0" timeOffset="77934.3456">9621 2720 58 0,'0'0'150'16,"-3"-2"-9"-16,3 2-16 0,0 0-15 0,0 0-8 15,0 0-17-15,0 0-4 0,0 0-10 0,0 0-9 16,0 0-3-16,0 0-10 0,0 0-5 0,0 0-5 16,0 0 0-16,0 0-1 0,7 7-8 0,-7-5 0 15,3 0-4-15,1 1-12 0,-1-3 1 0,-1 2 5 0,1 0-2 16,-3-2-3-16,9 1 6 0,-4-1-11 0,0 1 4 16,0 0 6-16,1-1-11 0,-1 0 5 0,1-1-5 15,1 2 1-15,0-2 8 0,-1 0 2 0,4 0 2 16,-3-1-5-16,0 0 5 15,-2 2 6-15,1-2-2 0,1 0 7 0,-1 1 1 16,1-1 0-16,0 0 2 0,-3-1 3 0,2 3 1 0,-2-1-2 16,-1 0-2-16,-3 1-9 0,4-2 1 0,-1 2-5 15,-3 0-2-15,5-2-3 0,-5 2-2 0,0 0-3 16,0 0-3-16,9 3-3 0,-8 0-2 0,3-2-10 0,-1 2-6 16,0 1-6-16,1 0-2 0,1-2 1 0,0 2-10 15,2 1 0-15,-1 0-4 0,1-1-6 16,0 0 3-16,0-1-1 0,3 1-1 0,-3-2 6 15,0 2 6-15,1-2-10 0,-1-1 14 16,2-1-2-16,-2 0 6 0,0 0-2 0,-4 0 5 16,4 0 8-16,0 2-2 0,-7-2 7 0,7-2 4 15,-1 1 8-15,-2 1-1 0,0-2 0 0,-4 2 6 0,4-3-1 16,-4 3-1-16,6-1-2 0,-6 1-6 16,0 0 6-16,7 0-5 0,-7 0-4 0,0 0 0 15,4 0 1-15,-4 0-4 0,4 0 6 0,-4 0 0 0,9-2 0 16,-5 2 2-16,-1-1 8 0,2-1-2 0,1 2 4 15,-2-2 0-15,-4 2 4 0,9-1-5 0,-5 1 2 16,0-1-8-16,2 0 1 0,-6 1-4 0,5 0-1 16,-5 0-1-16,6 1 1 0,-3 0-5 0,1 2 7 15,-4-3-6-15,7 6-2 0,-4-1-1 0,0-2 3 16,-2 1-3-16,5 3-3 0,-2-5-1 0,-1 2-1 16,4 0 5-16,-3 0-3 0,2-3-1 0,-1 4-4 15,1-2 4-15,1-1 3 0,-3 0 1 0,-4-2-7 0,12 0 8 16,-12 0 0-16,12-4 1 0,-6 2 1 0,1 1 8 15,-1-3 1-15,-1 1 6 0,1 0 3 0,-2 0-3 16,2-2-8-16,-2-1 10 16,0 1-6-16,3 1-2 0,-3 2-4 0,2-2 4 15,-4 1-1-15,3-1-1 0,-2 2-5 0,-2 1-5 16,5 0 4-16,-2-1 0 0,-1 1 0 0,-3 1 0 16,11 0-3-16,-8 0-1 0,4 1-4 0,-3 0 3 15,-4-1-3-15,7 2-3 0,-1-1 1 0,-2-1-2 16,-1 0 0-16,-3 0 0 0,10 0 3 0,-7 1-8 15,1 0 0-15,-4-1 2 0,7-1 1 0,-3 3 6 16,-4-2-14-16,7-1 4 0,-2 3 0 0,-5-2 0 0,9 0-1 16,-6 1 2-16,3 0-6 0,-2-1 6 0,0-2 2 15,-4 2 0-15,9-2 2 0,-4 2 4 0,0 0 1 16,0-1-3-16,-1 0 3 0,2 1 0 0,-6 0-2 16,11-1 3-16,-8 0-3 0,4-1 9 0,-1 1-1 15,-2-1-2-15,2 1-2 0,-1-1 2 0,-2 1 5 0,-3 1-2 16,9-1-1-16,-5 0-1 0,-1 0-2 0,-3 1 0 15,8 0-2-15,-8 0 3 0,7 1-3 0,-1-2 4 16,-2 3 1-16,0-1-15 0,0 0-7 0,1 0-17 16,0-1 4-16,0 2-5 0,0-2-2 0,1 2-13 15,1 0-6-15,1 0-7 16,-1-2 3-16,-2 1-10 0,1-1-10 0,0 1-10 16,1-2-107-16,0 1-214 0,-7 0 94 0</inkml:trace>
  <inkml:trace contextRef="#ctx0" brushRef="#br0" timeOffset="79319.4534">9715 2772 64 0,'0'0'155'16,"0"0"-11"-16,0 0-20 0,0 0-9 0,0 0-13 0,0 0-7 15,0 0-16-15,0 0-5 0,0 0-5 0,0 0-14 16,0 0-5-16,0 0-3 0,0 0-3 0,0 0-1 0,10 6-10 15,-6-6-3-15,0 3-4 0,0 0-6 0,2 0 1 16,-2-2-3-16,2 2-3 0,1-3 2 0,0 3-5 16,3-2 5-16,-3-1 2 0,3 0-13 0,0 0 1 15,-2 0 0-15,2 0-4 0,0-1 2 16,-3 1-3-16,3-3-3 0,-3 0 7 0,0 2 4 16,1-1-2-16,-2 2 5 0,-2-2 2 15,0 0 9-15,-1 2 4 0,1-3 1 0,-1 3-2 0,0-4-1 0,-3 4-2 16,0 0-2-16,0 0-9 0,7 0 4 0,-7 0-3 15,0 0-5-15,0 0-9 0,4 2 5 0,-4-2-3 16,6 2-2-16,-6-2-5 0,7 0-3 0,0 0 2 16,-1 1-12-16,2-2 0 0,1 2-5 0,-1 1 2 15,0-2 3-15,2 0-2 0,-3-2 0 0,2 2 6 16,-4 2 3-16,4-5 3 16,-2 1-1-16,-7 2 8 0,8-2-2 0,-3 2 3 15,-5 0 8-15,5-2 4 0,-2 1-3 0,-3 1-3 0,0 0 1 0,0 0 0 16,0 0-1-16,8 0-1 15,-8 0 4-15,0 0-6 0,0 0-1 0,6 3-1 16,-6-3 0-16,4 2-5 0,2 0 3 0,-6-2-3 0,7 5-4 16,-4-3 1-16,4-2-4 0,0 0 3 0,3 0-1 15,-2 2 3-15,-2-4 3 0,4 4-9 0,-2-4 7 16,-1 2 0-16,0-1 2 0,-1 0 2 0,0-1 13 16,-1 2 2-16,-1-3 10 0,2 3 0 0,-3-2 4 15,-3 2 5-15,5-2-6 0,-5 2 1 0,5-2 0 16,-5 2-11-16,3 0 2 0,-3 0-6 0,0 0-1 15,0 0-8-15,4-1-1 0,-4 1 2 0,0 0-2 0,4 0-5 16,-4 0-1-16,0 0-4 0,8 1 5 16,-2-1 0-16,-2 0 1 0,3 0 1 0,-1 0-2 0,-2 0 1 15,6-1 2-15,-3 1 3 0,0-2-4 0,-3 2 9 16,2-3-3-16,-2 2 7 0,0-1-12 0,1 1 5 16,-5 1 3-16,5-1 0 0,-5 1-11 0,6 0 11 15,-6 0-9-15,0 0 3 16,4-1-6-16,-4 1 3 0,0 0-2 0,4 2-1 0,-1-1-3 15,-3-1 6-15,7 0-3 0,-4 2-17 16,1-2 9-16,-4 0-6 0,12 0 3 0,-7 0 0 0,2 0-3 16,2 0 8-16,-1-2 0 0,1 2-2 0,0 0 6 15,-2-1-8-15,1 1 10 0,-3-1 4 0,2 0-2 16,-3-1 6-16,-1 2-2 0,-3 0-7 0,7-1 5 16,-3 1 2-16,-4 0-2 0,6-2 0 0,-6 2-1 15,0 0 4-15,4 2-2 0,-4-2-2 0,3 3 0 16,-1-1 2-16,-2-2 1 0,4 3-4 0,-3 1 4 15,3-2-1-15,-1 1-4 0,2-1 0 0,0 0 0 16,2 3 0-16,0-3 1 0,0 0-3 0,3-2 2 16,-3 0 1-16,0 0 2 0,4 0 4 0,-3 0-3 0,1-2-2 15,-2 2 7-15,0 0 10 0,0-1-1 0,-4 0 7 16,4-1 9-16,-4 0 0 0,3-1 7 0,-2 3-2 16,-1-2-4-16,-3 2-2 0,4-2-7 0,-4 2-1 15,0 0 0-15,4-1-8 0,-4 1-4 0,0 0-8 16,0 0 1-16,6 1-2 0,-6-1-1 0,1 4 1 15,2-2-4-15,-1-1-2 0,-2-1-3 0,5 0-1 16,-5 0 4-16,4 2 1 16,-2 0-3-16,-2-2 1 0,0 0 1 0,5 2 1 15,-5-2 3-15,3 0 3 0,-3 0 3 0,2 3-1 16,-2-3 3-16,0 0 0 0,0 0-3 0,5-1-4 16,-5 1 2-16,0 0-20 0,5-2-25 0,-5 2-46 0,4-2-41 15,0-2-186-15,0 1-341 0,2-2 152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3:37:45.553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11455 2304 158 0,'2'-4'258'0,"-1"1"-21"0,1 0-14 0,-1 2-10 0,-1 1-12 15,2-3-17-15,-1 0-14 0,-1 3-20 0,0 0-15 16,0 0-17-16,3-1-8 0,-3 1-14 0,0 0-6 0,0 7-6 16,0-2-6-16,1 3-3 0,-1 1-31 15,2 4-3-15,-4-1-3 0,4 1-4 0,-2 1-3 16,0 5-2-16,1-5 0 0,0 2-7 0,2 2-4 15,-3-2 1-15,2-1-3 0,-2-1 0 0,0 2 2 0,0-3-5 16,1 1-6-16,-1-2 3 16,-1-1-2-16,-1 0 1 0,2-2 0 0,-2-1-2 0,1-1-1 15,-1-2 2-15,0 0 1 0,-1-1-1 16,1 0 1-16,-1-1-2 0,-2 0 7 0,1 0-6 0,-1-1-3 0,-1-2 1 16,0 0-2-16,-3 0 2 0,-1-1-3 15,1 0 5-15,1-2-4 0,-2 2 1 0,0-2 1 16,0 3-3-16,3-2 1 0,-3 0-3 0,1 1 2 0,1 1-3 15,0-1 1-15,1 1 2 0,1 0-2 0,1 0 0 16,5 0-3-16,-10 0 1 0,6-2-1 16,4 2 2-16,-6 0-1 0,6 0 0 15,-4 2-4-15,4-2 7 0,0 0-2 0,-2 2 1 0,2-2 0 0,0 0 4 16,4 5-5-16,-1-2 7 0,1 0-4 0,2-2 3 0,2 1-2 16,6-1-2-16,-1 1-2 15,3-1-2-15,4-2-7 0,-3 1-9 0,4 0-12 0,-1-2-20 16,-4 1-20-16,6-2-27 0,-4 0-34 15,1-1-32-15,1 0-27 0,-4 0-47 0,-4-1-123 0,1 0-388 16,-2-1 173-16</inkml:trace>
  <inkml:trace contextRef="#ctx0" brushRef="#br0" timeOffset="212.4426">11256 2332 45 0,'-6'-1'247'0,"3"-1"-25"0,1 1-20 15,2 1-20-15,-3-3-19 0,3 3-19 0,2-5-12 0,-2 5-16 16,11-4-11-16,1 1-11 0,1 0-10 0,2 0-6 0,5 2-22 16,4-3-22-16,-2 0-21 0,2 3-27 15,2-3-25-15,-1 2-36 0,0-1-31 0,1 2-46 0,-1 1-104 16,-3-1-276-16,1 0 122 0</inkml:trace>
  <inkml:trace contextRef="#ctx0" brushRef="#br0" timeOffset="721.4873">11695 2273 191 0,'-2'-4'273'0,"1"1"-12"0,1-1-6 0,0 4-19 15,-3-6-15-15,2 4-20 0,1 2-17 0,-2-3-19 16,2 3-14-16,0 0-19 0,0 0-15 0,0 0-11 0,-1-2-3 0,1 2-22 16,0 0-8-1,0 0-9-15,0 0-9 0,0 10 1 16,0-3-5-16,0 2-1 0,0 3-3 0,0 1-1 0,-3 7-3 0,2 1-4 15,-2-2 6-15,2 3-2 0,-4-1-1 16,4 0-7-16,0 2-4 0,-2-1-3 16,3 1-3-16,-3-3 6 0,3 1-15 0,0-1 2 0,0-1 0 15,1-5-1-15,2-2-1 0,0 0-4 16,1-1 0-16,-1-1 0 0,0-3-3 0,2 0-5 0,1-3-12 0,0 0-14 16,1-1-14-16,0-1-20 0,3-4-20 15,4-3-30-15,0-1-23 0,3-4-27 0,2-4-25 0,1-2-34 16,0-2-29-16,-6-2-154 15,-1-1-431-15,-2 0 190 0</inkml:trace>
  <inkml:trace contextRef="#ctx0" brushRef="#br0" timeOffset="904.0954">11591 2431 154 0,'-6'1'164'16,"1"0"-19"-16,2 0-10 0,-3 0-18 0,5 2-7 15,-1-1-12-15,2-2-5 0,0 0-11 0,6 4-3 0,-2-4-17 0,4 0-20 16,1 0-20-16,5 0-20 0,3-2-12 16,7 0-30-16,1-3-15 15,2 1-27-15,1-3-105 0,-1 2-202 0,0-2 90 16</inkml:trace>
  <inkml:trace contextRef="#ctx0" brushRef="#br0" timeOffset="1349.3689">12133 2222 134 0,'-1'-5'285'15,"1"5"-20"-15,-2-5-12 0,2 5-16 0,0 0-18 0,0 0-16 0,0 0-25 16,0 0-17-16,0 0-20 0,0 0-11 16,0 0-14-16,0 0-9 0,-3 12-5 0,2-3-16 15,-1 0-9-15,1 5-7 0,0 0-8 0,-1 4-5 0,1-2-6 16,-1 0-1-16,-2 6-6 0,3-2-3 15,-1 0-6-15,0-3-6 0,0-1 2 16,-2-2-3-16,4 2-4 0,-1-4-2 0,-4 2-3 16,4-2-2-16,-1-3-5 0,1-1-2 0,0-1-2 0,-1-2-4 0,1 1 2 15,1-3-2-15,0 1 2 16,0-4-2-16,-2 4 0 0,2-4 3 16,0 0 2-16,5 0-1 0,-5 0-5 0,8-7 5 0,-1 1-7 0,0 0 3 15,3-2 0-15,-1-2 0 0,0 1-3 16,1-1 1-16,0 0-1 0,-1 1-4 0,0 0 7 15,1-2-5-15,0 2 2 0,0 2 2 0,0-1-5 0,-3 4 5 16,0-3-4-16,0 4-3 0,0 0 1 16,-1-1 3-16,-1 2-1 0,1 2-1 0,0 1 0 15,-1 1-2-15,1 3 3 0,-1 0 2 0,1 2-3 0,1 4 1 16,0 0 0-16,-3 1-3 0,2 0-18 0,-2-1-15 16,-1 1 1-16,1 1-4 0,-1 0-16 15,-3-1-13-15,2-3-18 0,0 1-19 0,-2 0-23 16,3 0-12-16,0-5-26 0,-2 0-33 0,2 1-179 15,-3-3-412-15,4-1 183 0</inkml:trace>
  <inkml:trace contextRef="#ctx0" brushRef="#br0" timeOffset="2116.4794">12563 2460 172 0,'1'-3'284'0,"0"-1"-11"0,-1-2-17 0,0 3-10 16,-2-1-15-16,1 0-11 0,-1 1-15 16,0-1-17-16,-1 0-23 0,-1 1-17 0,1 1-13 0,-1-2-13 15,-1 3-11-15,0-1-13 16,-2 1-12-16,0 0-5 0,-3 2-13 0,3 0-7 0,-3 2-3 15,1 0-5-15,-1 1-4 0,1 2-9 0,-2-1-1 0,-2 3-4 16,4 1-5-16,-1-2-4 0,-2 2-1 0,4 2-4 16,1-3-4-16,-2 4 1 15,2-1-6-15,3-1-2 0,1-2-12 0,-1 3-5 0,3-3-11 16,-1-1-3-16,4-3-3 0,-1 2-5 0,3 0-7 0,3-2-5 16,-1-1 0-16,1-1-3 0,4 0 4 15,2-3 1-15,0 0 5 0,1-5 8 0,0 0-3 16,1 0 1-16,-3-4 5 0,0 5 0 15,2-4 24-15,-4 1 11 0,3 1 14 0,-7 1 4 0,-1 1 13 16,-1 0 7-16,-1 2-3 0,1 0 2 0,-1 0-4 16,-1 1-1-16,1-1-9 0,-3 3-5 0,4-3-4 15,-4 3 0-15,0 0-9 0,0 0 8 0,0 0-13 16,-7 7 5-16,4-2-2 0,-1 2-7 16,1-2-18-16,1 3-4 0,0-1-8 15,2-1-4-15,-2 1-16 0,4-1-11 0,0-2-16 0,3 3-10 16,-1-4-18-16,3 2 0 0,1-4-5 0,1-1-1 0,1-1 2 0,2-4 9 15,4 2 11-15,-3-1 6 16,-1-5 13-16,2 1 9 0,-3-2 15 0,-1-1 19 0,3-4 21 16,-5 4 17-16,0-2 18 0,-1 1 10 15,-2 1 6-15,3-1 15 0,-5 3-2 0,1 0 8 0,-3 2-5 16,1 1-1-16,-2 2-10 0,-1-3-5 0,1 4-5 16,-2-3-6-16,0 3-2 0,2 3-8 0,-4-4-5 15,4 4-3-15,-5-1 1 0,5 1-1 0,0 0-7 16,-7 4-12-16,5 0-7 0,2 1-11 15,1 2-3-15,0 0-18 0,2 2-10 0,2-2-5 16,2 4-6-16,2 0 0 0,0 0-3 0,1 1 10 16,-1-2 0-16,0 1 11 0,-1-2-3 0,2 2 7 0,-3-1 2 15,0-4 9-15,-3 2 19 0,-1-1 15 0,1-3 6 0,-1 0 9 16,0 2 9-16,-3-2 7 16,0 1 2-16,0-1-1 0,-3 1 1 0,0-1-5 0,-4 1-1 15,-1-2-5-15,-2 3 3 0,-3-1-12 0,-2-2 1 16,0 1-10-16,-1-1-21 0,2-3-21 15,1 1-46-15,-1-1-42 0,4-1-67 0,2-2-68 16,-1-1-177-16,1-1-460 0,1-1 203 0</inkml:trace>
  <inkml:trace contextRef="#ctx0" brushRef="#br0" timeOffset="2797.6303">13306 2425 166 0,'-2'-3'282'0,"1"1"-12"0,-2-2-14 0,0 1-20 0,2 1-14 0,-1-1-15 16,1 1-20-16,-3 0-14 0,1-2-13 15,-1 2-16-15,1 0-18 0,-1-1-13 0,0 1-6 0,2-1-12 16,-3 1-33-16,3-1-5 0,-2 0-3 0,2 0 1 16,2 3-4-16,-3-2-4 0,3 2-3 0,-2-5-5 15,2 2-3-15,-1 0-6 0,2-3 0 0,4-1-8 0,-1 1-2 16,3-1-1-16,1 1-5 0,3-2-1 0,-1 3 2 0,4-1-8 15,0 0 2-15,0 3 0 16,2-4-4-16,-1 7 2 0,1-1-5 16,-1 1 2-16,0 1-1 0,1 1 2 0,-2 3-6 15,-1-2 3-15,-2 7 0 0,2 1 0 0,-5-1-1 16,1 3-1-16,-2 5 3 0,-3 3-3 0,-4 2 2 16,-5-1-3-16,-4 3-6 0,-4-3 2 0,-2 1-1 0,-7 6 1 0,4-9 4 15,-3-1 0-15,-1-2-3 0,2-2 0 16,-4-1 2-16,6-2 11 0,-2 0 3 0,3-4 3 15,5-1 3-15,0-2-1 0,4 1-1 16,1-3 11-16,2-3-2 0,0 3 1 0,1 0-2 0,1-2-4 0,0-1-1 16,3 0 1-16,-4 3-5 15,4-3 2-15,0 0-2 0,0 0-3 0,15-4 5 16,-4 1-6-16,3 2 1 0,7-2 2 0,1 1 7 0,0-1-17 16,1 0-4-16,1 1 5 0,1 0-1 15,1 1 2-15,-1-3-4 0,-3 2-1 0,3 1-2 0,-3-1 4 0,1 0 1 16,-2 1 2-16,-7 0-5 0,-1 1 0 0,-1-2 3 15,-4 0 0-15,0 1-4 16,-3 1 0-16,1 0-1 0,-2 0 4 0,0 0-5 16,-4 0 5-16,6-2-1 0,-6 2 3 0,4-1-13 0,-4 1-14 0,0 0-10 15,0 0-18-15,6 0-22 0,-6 0-24 0,0 0-29 16,0 0-58-16,4-3-48 0,-4 1-51 16,0 2-171-16,0-5-489 0,0 2 216 0</inkml:trace>
  <inkml:trace contextRef="#ctx0" brushRef="#br0" timeOffset="3311.4252">13968 2412 211 0,'0'-4'338'0,"1"2"-18"0,2 0-12 0,-3 2-28 0,0-4-11 0,0 4-28 16,3-2-23-1,-3 2-23-15,0 0-22 0,0-3-18 0,0 3-14 0,0 0-15 0,-2 9-13 16,2 0-11-16,-1 2-12 0,1 5-6 0,0 4-5 15,3 3-15-15,-2 1-1 16,2 0-10-16,0 2-1 0,0 0-19 0,-2 0-7 0,2 0-19 16,1 9-15-16,2-9-11 0,-6 1-10 0,0 7-7 15,0-8-18-15,0-3-19 0,0 0-18 16,-3-2-14-16,3-1-21 0,-3-6-22 0,-1-1-21 0,4 0-20 16,-4-6-22-16,1 0-18 0,0-2-147 0,-1-1-407 0,1-4 180 15</inkml:trace>
  <inkml:trace contextRef="#ctx0" brushRef="#br0" timeOffset="3561.0241">13958 2553 121 0,'3'-22'243'16,"-2"3"-11"-16,3-1-9 0,-1 6-18 0,3-3-13 0,-2 3-13 0,3 2-22 16,0-1-17-1,3 3-14-15,0 0-13 0,1 1-12 0,2 2-27 0,0 0-12 0,-1 3-4 16,2 1-5-16,0 0-1 0,-1 3-11 15,1 1-6-15,0 2-2 0,-1 3-7 0,-6-1 3 0,3 5-2 16,-6-4-2-16,3 7-5 0,-7 1-3 16,1 0-1-16,-2 5-2 0,-6-1-4 0,-3 0 1 15,-4 1-5-15,-3-2-6 0,-1 0-6 16,1 0-11-16,-1-3-11 0,-1 1-14 0,1 0-15 0,0-4-27 16,-2 0-23-16,6-3-29 0,4-2-27 0,0-2-171 15,2 0-362-15,-1 0 161 0</inkml:trace>
  <inkml:trace contextRef="#ctx0" brushRef="#br0" timeOffset="4504.7944">14406 2492 152 0,'-3'-4'287'0,"3"-1"-6"0,-3 0-12 16,0 0-16-16,-1-1-17 0,0-1-14 0,0 1-12 0,-2-1-21 15,2 4-6-15,-2-1-16 0,-1-2-19 0,3 3-14 0,-2 0-16 16,-1 0-8-16,0 1-13 0,0 1-8 16,2 1-14-16,-4 0 4 0,2 0-21 0,0 1-7 15,0 1 1-15,-1 4-7 0,1-3-6 0,-2 4 2 16,-1 2-13-16,2 1 2 0,-1-3 0 0,1 4-6 15,2 1-5-15,-1 0-2 0,2-2-11 16,-1 2-1-16,2-3-2 0,1 2-3 0,1-2-4 0,2 0-11 16,0-1-11-16,2 0-3 0,1-1-1 15,0-1-1-15,2-2 3 0,4 1-2 0,-1-2-2 0,1 1 2 16,0-6 2-16,1 2 1 0,4-2 5 0,-1-1 1 0,1-3 2 16,-1 1 11-16,-2-3-7 0,0 1 13 15,-2 0 13-15,-2 0 15 0,-2 0 5 16,1 0 10-16,0 2 16 0,-2-2-14 0,-3 4 4 15,2-3 0-15,-1 2 0 0,0 1 2 0,-2-2-9 0,2 3 0 16,-1-1-7-16,-1 3-9 0,0-3-4 16,0 3 1-16,0 0-8 0,0 0 3 0,0 0-8 0,-5 7-5 15,5-4-6-15,-2 2-8 0,2 0-4 0,2 2-7 16,0-1-11-16,1 2-2 0,4-4 2 16,-1 2-20-16,1-2-2 0,1 1-5 0,2-3 2 0,-1 0 0 15,6-1 7-15,-8-1 1 0,6-1 8 0,-5-1 2 16,2-3 6-16,-1 0 2 0,0-3 10 0,3 2 4 15,-7-3 8-15,1 2 8 0,-2-2 13 16,0-2 0-16,-1 2 6 0,-3 0 6 0,2 1-4 0,-2-1 3 16,-2 1 3-16,-1 0-2 0,1 2-2 0,-3-2-1 0,3 2-1 15,-1 2-6-15,0 1-3 0,0-2 1 16,2 3-4-16,1 2 2 0,-2-3-10 0,2 3 2 0,0 0-2 16,0 0-3-16,0 0-5 15,2 10-9-15,2-4 0 0,0 3-2 0,3 0 0 0,0 1-6 16,0 1-1-16,2 0-1 0,-2 2 5 15,-2-1 3-15,3-1 0 0,0 1 3 0,-3 1 0 16,1-2 3-16,-2-2 3 0,-1 3 0 16,1-4 0-16,-4 1 2 0,6-3 11 0,-5 2-9 0,0-2-1 0,1-1 3 15,2-2 4-15,-1-1-3 0,3 1-14 0,-2-1-18 0,7-2-8 16,-1 0-21-16,4-5-12 16,1 1-6-16,5-4 7 0,-5 2 1 0,4-4 7 0,-2-4 5 15,0 0 10-15,0 1 11 0,-2-3 17 16,0-2 18-16,-3 1 14 0,-2-3 16 0,-1 0 21 15,-2-3 11-15,-2 1 10 0,0-3 8 0,0 2 10 16,-3 0 19-16,1 3 6 0,-3 0 1 0,-1 7-5 0,1 0 5 16,-2 3 6-16,1 1-8 0,-3 0-6 15,2 2-9-15,-2 3-1 0,-1-1-14 0,1 1-9 0,-2 1-7 16,1 2-7-16,-1 1-9 16,0 4-3-16,-1 0-5 0,0 2-18 0,0 5-12 0,1 3 0 15,-1 3-18-15,3 3-7 0,1 4-12 0,3-1-2 0,2 5-9 16,-1-2-8-16,5 0-11 0,2 10-17 15,-1-11-10-15,2 0-17 0,-2 1-14 0,-1-3-30 16,1-3-22-16,-1 0-31 0,0-1-24 16,-1-6-41-16,-3 0-164 0,0-4-467 0,-2 0 207 0</inkml:trace>
  <inkml:trace contextRef="#ctx0" brushRef="#br0" timeOffset="4956.9001">14816 2453 144 0,'4'-3'171'0,"1"0"-24"0,1 0-14 15,1-1-10-15,7 4-22 0,0-5-2 0,2 4-14 0,0 1-13 0,1 0-13 16,4-2-14-16,-1 2-8 0,2 0-3 0,-7 0-3 16,1-1 0-16,-2 1-7 0,-4 0 2 15,1-2 8-15,-3 2 14 0,2-2 20 0,-5 2 21 0,1-2 14 16,-2 4 7-16,-4-2-8 0,6-2 0 0,-6 2-4 15,0 0-4-15,0 0 0 16,0 0-5-16,0 0-10 0,-15 4 4 0,8-2-7 16,-2 0-10-16,2 3-5 0,-1-2-8 0,1 1-4 0,1 2-6 15,0-3-3-15,1 4-3 0,1-3-6 0,3 3 8 0,0-1-18 16,1 1-4-16,3-2-8 0,1 1-12 16,1 1-1-16,3-1-8 0,0 0-3 0,3 1-10 0,0 2-1 15,0-4 5-15,1 3 1 16,-5-3 2-16,3 2 1 0,-3-3 4 0,2 2 2 15,-2-2-2-15,0 2 2 0,-3-3 2 0,0 1 3 16,-1 0 5-16,0 0 2 0,-2 0 7 0,-1-1 0 0,0 0 3 0,-4 0 5 16,0 1-7-16,-2-1-1 15,-1 0 0-15,-3 1-1 0,-3-1-5 0,-1-1-9 0,1 0-10 16,0-2-9-16,-2 0-14 0,3-1-13 0,1 1-14 16,2-2-8-16,0-1-25 0,0-1-22 0,4 0-19 15,0-3-13-15,4-1-9 0,1-1-10 0,1-2-8 16,3-3-92-16,-1-1-294 0,6-4 131 15</inkml:trace>
  <inkml:trace contextRef="#ctx0" brushRef="#br0" timeOffset="5083.6014">15020 2494 925 0,'12'-16'6'0,"1"-1"31"0,0 3 23 0,-3 5 28 16,-1-1 15-16,1 1 15 16,-4 2 9-16,-1 3 3 0,1 0 4 0,-2 0-4 0,1 2-3 15,-3 0-15-15,1 0-8 16,-3 2 3-16,0 0-5 0,5 4-7 0,-7 1-6 0,1 2-11 0,-4 2-16 16,0 1-31-16,-4 1-23 0,-5 5-37 0,-2-1-43 0,1 2-58 15,-3-3-68-15,-3 2-193 16,-3-3-423-16,0 1 186 0</inkml:trace>
  <inkml:trace contextRef="#ctx0" brushRef="#br0" timeOffset="5256.6282">15003 2492 49 0,'-3'-3'294'0,"3"3"-44"0,-5-2-47 0,5 2-48 0,-8 1-56 0,8-1-67 16,-9 1-73-16,4 0-133 0,5-1-188 0,-12 2 84 0</inkml:trace>
  <inkml:trace contextRef="#ctx0" brushRef="#br0" timeOffset="7506.8288">15437 2537 172 0,'-6'3'239'0,"-1"-2"-19"15,1 0-7-15,0 0-8 0,1 1-3 0,2-1-6 0,-1 0-2 16,1-1-10-16,3 0-7 16,-6 2-16-16,6-2-14 0,-6 0-13 0,6 0-12 15,0 0-9-15,0 0-5 0,-4 0-7 0,4 0-5 0,0 0-4 16,0 0-12-16,0 0-7 0,8-8-8 0,4 1-3 15,8-5-9-15,7-1-8 0,12-9-5 0,23-7-5 16,3-2-6-16,7-3 2 0,5-1-7 16,6-5-1-16,6 0-3 0,8-3-1 0,6 0-2 15,0 2-12-15,1 1-12 0,-5 4-4 0,-6-2-1 0,-4 7 5 16,-11 6-10-16,-6 0 1 0,-28 10 22 0,-4 2-7 16,-13 4-17-16,-6 2-8 0,-4 2-6 15,-4 0-5-15,-4 1-5 0,-1 3-5 0,-3-1-2 0,-1 1-10 16,-2 1-11-16,-2 0-19 0,0 0-17 0,0 0-18 15,-17 4-25-15,3 0-23 0,-6 2-20 0,-1 1-15 16,-5 1-163-16,-1 0-399 16,-10 4 177-16</inkml:trace>
  <inkml:trace contextRef="#ctx0" brushRef="#br0" timeOffset="7879.0907">15432 2485 256 0,'-4'1'294'0,"0"1"-29"0,1 0-25 16,0 0-19-16,-1-2-13 0,2 3 2 0,2-3-11 0,-4 0 2 15,4 0-20-15,-3 3-15 0,3-3-20 0,0 0-19 0,0 0-12 16,0 2-13-16,0-2-6 15,6 5-15-15,-2-1-9 0,3 0-1 0,6 5-11 16,3 1-3-16,5 1-10 0,2 2 2 0,12 4-5 16,6 2-2-16,-1 1 6 0,21 13 1 0,1-9-1 0,0 4 1 15,2-4 0-15,7 2-5 0,-1 1-3 16,6 4-4-16,2-1-2 0,-2-4-1 0,0 0-4 0,-6-1-12 16,1-3-17-16,-5-3-11 0,-20-4-1 0,18 5-3 0,-20-4 8 15,-2-1-4-15,-3-4 1 0,-1-2 3 16,-10-3-14-16,-4-1-31 0,-3-1-27 0,-7-1-28 0,-1-1-20 15,-5 2-15-15,1-3-12 0,-5 1-13 0,0-1-12 16,-4-1-5-16,6 2-16 0,-6-2-34 0,0 0-157 16,0 0-421-16,0 0 188 15</inkml:trace>
  <inkml:trace contextRef="#ctx0" brushRef="#br0" timeOffset="8417.1225">17543 1685 3148 0,'5'-3'67'0,"-1"2"-53"0,-1 0-14 16,-3 1-5-16,5-2-7 0,-5 2 5 0,0 0-3 0,3 7 3 16,-4-3 3-16,-1 1 2 0,-2 4-3 0,0 2 1 15,1 0 8-15,-3 2 3 0,-1 1 31 0,0 3-1 16,0 0-6-16,0 3 1 0,-2-1-3 16,1-1-4-16,-1 0 0 0,2 0-3 0,1 1-5 15,-1-2 8-15,1-5-10 0,0 1-2 0,0-3-1 16,1-3-1-16,1 2 2 0,0-3-3 0,1-1 0 0,0-1 2 15,1-1 2-15,1 1-4 0,1-2 26 0,0-2 11 16,0 4 3-16,0-4-4 0,0 0-10 0,-2-15-4 16,3 3-1-16,0-10-12 0,2 0-3 0,2-13 1 0,2 0-6 15,1-3 6-15,2 2 4 0,1 0-4 0,-2 9 0 16,4-7 11-16,0 12-12 16,-3 0-1-16,2 3-1 0,1 3-2 0,-3 4-6 0,0 2-2 0,-1 6-1 15,-1 0 1-15,-1 0-18 16,3 2 10-16,-2 4-1 0,4 5 5 0,-2-1 3 15,4 10 0-15,0 2 1 0,0 0-6 0,-3 2 6 16,3 2-11-16,-3 3 7 0,-1-3 1 0,0 2-3 0,1 1-5 16,-2-2-14-16,-2 0-28 15,0 0-13-15,-1-1-17 0,0-2-23 0,-1-1-21 0,-2-5-27 0,-1 0-30 16,0-3-44-16,-1 0-42 0,-2-3-204 0,-1-2-509 0,-2 0 225 16</inkml:trace>
  <inkml:trace contextRef="#ctx0" brushRef="#br0" timeOffset="8957.5594">17524 1828 191 0,'-2'-2'243'0,"-1"-1"-23"0,1 1-20 0,2 2-7 0,-2-4-24 0,2 4-17 16,7-3-14-16,0-1-6 0,3 2-15 16,6 0-7-16,6 1-14 0,3-3-9 0,2 2-7 15,-1 0-10-15,3-1-5 0,-2-1-6 16,4 0-6-16,7 0-7 0,-11 0-4 0,-3-1-1 0,1 2 0 15,-5-2-10-15,2 1 0 16,-9 2 1-16,-3 0 18 0,-2 1 12 0,-2-1 12 0,-1 0 12 16,0 2 7-16,-1-1-2 0,-4 1 1 0,6-1-2 15,-6 1-12-15,1-2-4 0,-1 2-10 0,0 0-4 0,0 0-7 16,0 0-1-16,-18 4-6 16,9 0-8-16,1 1-2 0,-2 3-6 0,0 0 0 0,0 1-4 15,2 1-15-15,2 0 2 0,2 2-7 16,0 0-12-16,2 1-3 0,2 0-8 0,2-1-9 15,2 1-9-15,0 0-5 0,6-2 0 0,0-1-10 0,0 1-7 0,1-5 1 16,2 2 3-16,2-5-6 16,6-3 4-16,-1 0-1 0,4-2 5 0,-3-5 2 0,0-1 7 0,2-3 3 15,-4 0 11-15,0-5 13 0,-1 0 6 0,-1 0 11 16,-4-5 20-16,-2 0 9 0,0-3 7 16,-1 1 10-16,-3-12-1 0,0 9 0 0,-4-10 9 0,1 11 1 15,-4 2 8-15,0 1 27 16,0 0-3-16,-4 8-3 0,4 1-2 0,-3 4-13 15,0 3-11-15,3-1-2 0,-1 3-15 0,-2 1-8 0,0-1-2 16,0 4-6-16,3 0-5 0,-8 4-6 0,4 1 1 0,-2 1-14 16,0 4-13-16,2 3-2 15,0 0-11-15,4 9-5 0,-3 3-9 0,3-2-28 0,3 2-13 16,1 1-15-16,-1 0-18 0,0 1-23 0,0 0-15 0,1-2-15 16,0 1-42-16,2-2-32 0,-2 1-34 15,-3-3-167-15,-1-7-475 0,-1-2 210 0</inkml:trace>
  <inkml:trace contextRef="#ctx0" brushRef="#br0" timeOffset="9237.721">18100 1790 77 0,'0'-4'259'15,"1"0"-28"-15,-1-1-26 0,3-2-10 0,4 2-22 0,0-1-15 16,1 1-8-16,5-1-15 0,3 3-5 0,2-3-18 15,3 1-9-15,-7 1-13 0,3 3-5 16,0-1-12-16,-2 0-5 0,1-1-7 0,-1 2-3 0,-1 1 0 16,-4 0-5-16,2-3-2 0,-1 3-5 0,-4 0-2 15,4 2 5-15,-7-1 5 0,2 1 1 0,-2 2-4 16,2-1-1-16,-5 1 9 0,6 3-3 0,-4 0-1 0,-3 2-3 16,3 1-6-16,0 1-6 0,-2 3-1 15,-1-3-14-15,3 4-23 0,-3-2-31 16,0 3-17-16,0-2-16 0,3 0-27 0,-6 0-44 15,7 0-51-15,-4-2-58 0,-1 2-169 0,-2-2-444 16,3-4 196-16</inkml:trace>
  <inkml:trace contextRef="#ctx0" brushRef="#br0" timeOffset="9798.2294">18564 1745 2845 0,'-1'-6'93'15,"-2"2"-36"-15,0-1 5 0,-1 3-14 16,1-3-24-16,-1 4 6 0,0 0 4 0,-2 1 4 16,-1 0-9-16,-3 2-2 0,3 3-4 0,0-1-2 0,-3 4 1 15,3-1-5-15,-1 3 2 0,1 0-4 16,1 2-6-16,2-2-13 0,1 2-13 0,0 1-14 16,3 0-6-16,0-2-13 0,2 1-14 0,2-3-7 15,0 0-11-15,0-3 0 0,2 1 3 0,1-2-3 16,-1-1 9-16,-1-2 3 0,2-2 12 15,3 0 4-15,-7-3 6 0,8 0 12 0,-4-2 16 0,2 0 7 0,-1-5 19 16,2 2 12-16,-3 1 17 0,0-3 12 16,2-3 7-16,-1 2 13 0,-2 1 14 0,-1 4 0 15,2-6 2-15,-2 5-5 0,0-2 0 0,1 1-12 0,0 1 0 16,-1 1-10-16,1 1-8 0,-1 2 2 16,-2-1-14-16,0 2-4 0,1-1-2 0,3 2 4 0,-4-1-22 15,-3 2-1-15,7 6-11 16,-3-4-7-16,-1 3-12 0,-3 0-3 0,0 2-8 0,0 2 1 0,0 1 3 15,-2-1-10-15,0 2 2 16,-3-2 3-16,2 0 2 0,1-4 2 0,-1 3 3 0,1-3 3 16,0 1 5-16,-1-3 6 0,3 0 19 15,0 0 4-15,0-3-1 0,0 0-1 0,0 0 9 0,10-9 2 16,-5 2 8-16,4-3 10 0,1 1-2 0,0-2 6 0,1-1-5 16,3-1 4-16,-1-2-1 15,0-1-2-15,-2 6-3 0,-1 0-4 0,0 1-2 0,-2 3-1 16,0-1-6-16,0 4-5 0,1-3-2 15,-2 5-5-15,0 0 2 0,1 1-2 0,1 1-4 0,0 5-15 0,-2-2 16 16,-2 4-13-16,4 1-19 16,-3 3-1-16,-1-1-12 0,2 2-13 0,-4 1-12 0,1-1-12 15,-1 2-22-15,-1-1-17 0,-4 0-18 0,5-1-40 0,-2-4-29 16,-2 0-35-16,-2 0-197 16,1-2-466-16,-1-1 206 0</inkml:trace>
  <inkml:trace contextRef="#ctx0" brushRef="#br0" timeOffset="10397.4333">19267 1643 2947 0,'-7'-5'26'0,"2"-1"-10"0,0 3-10 16,1-1-7-16,0 1-9 0,1 1 7 0,0-2 0 0,2 3-3 15,1 1-2-15,-4-3 2 0,4 3 3 0,0 0-4 0,0 0 4 16,0 0 3-16,-4 10 3 0,6-3-5 0,0 2 2 0,1 7 2 16,-1-2-1-16,4 7-2 0,-1 1 3 15,-1 3 1-15,-1-1-3 16,-1 2 5-16,0-2-2 0,0 3-4 0,0-1-14 0,1-1-5 0,-3-3-5 15,0 0-1-15,-2 0-13 16,1-4 4-16,1-4-12 0,-1-5-15 0,0 0 2 0,0-2 5 16,1 1 5-16,-1-4 10 15,1 1 4-15,1-1 7 0,0-1 2 0,-1-3 4 0,0 0-2 16,0 0 4-16,0 0 1 0,-5-13 4 16,5 5 2-16,-1-5 10 0,0-2 8 0,1-5 7 0,0-3 11 15,-2 0 6-15,1-2 3 0,-1-1 2 0,4-11 6 16,-4 10 5-16,1-9 5 0,0-1 3 0,2-1 2 15,1 5-2-15,1-3 3 0,0 11 26 0,3-12-7 0,-2 12-10 16,2 0-6-16,1 1-4 0,1 2-5 0,0 3-2 16,0 6-10-16,-1 0-9 0,3 4-5 0,1 0-34 15,0 3-3-15,4 5 1 0,0-1 0 0,6 4 2 0,-1 2-1 16,0 4 7-16,-2 1-6 16,0 2-6-16,-5-2-5 0,1 5 1 0,-4-2-1 0,-2 0 5 0,2 6 1 15,-4 1-1-15,-3-1 5 16,-4 2 1-16,-4-3 3 0,-2 5-6 0,-3-3 2 15,-4 1 1-15,-5-2-2 0,-2-1-11 16,-1-1-6-16,-1-2-10 0,0 2-11 0,0-8-15 0,0 2-15 16,4-3-30-16,3 0-20 0,4-2-31 0,4-2-38 15,-1-1-144-15,5-2-372 0,-2 0 165 0</inkml:trace>
  <inkml:trace contextRef="#ctx0" brushRef="#br0" timeOffset="11366.6119">19636 1732 116 0,'4'-4'279'0,"-4"4"-10"0,0-3-12 0,0 3-13 16,2-9-17-16,-2 7-22 15,-4-2-20-15,3-1-12 0,0 1-12 0,0-3-16 16,-3 1-16-16,1-1-12 0,1 4-10 0,-3-2-13 15,2 1-9-15,-4 0-9 0,1 2-8 0,0 2-5 16,6 0-8-16,-13 0-8 0,4 1-4 0,2 2-4 0,-1 0-6 16,0 0 1-16,1 4-9 0,-4 1 0 0,1 2-1 15,3-1-3-15,-1 0-4 0,-1 3 0 16,3-1-3-16,1-2-3 0,0 1-7 16,4-1-6-16,-2 0-12 0,5-3-4 0,-2 1-1 0,1 0-12 15,0-2 4-15,5 0 0 0,-3 2 6 0,3-5 0 16,2-1 2-16,-1-1 1 0,2 0 1 0,1-1 4 15,0-1 5-15,-1-4 2 0,-1 2 9 0,1 2 5 0,-2-5 11 16,1 2 12-16,-2-1 5 16,-3 2 13-16,0 1 10 0,1-1 3 0,-2 1 11 0,1 0-15 15,-1 0-8-15,-2 3-1 0,4-3-9 16,-4 3-4-16,3-3-10 0,-3 3 2 0,0 0-5 0,0 0-4 16,0 0-10-16,0 0-11 0,4-3-16 0,-4 3-5 0,0 0-12 15,0 0-2-15,0 0 0 16,7 5-7-16,-7-5 0 0,9 4 0 0,-1-3-2 0,-2 1-3 0,2-1 9 15,-2-1 3-15,-6 0 4 0,14-2 4 0,-8 1 4 16,1-2 4-16,-1-2-1 0,-2 1 6 0,0-3 18 16,0 0 10-16,-1-2 8 15,0 1-1-15,-3 3 5 0,1-4 16 0,-1 1 6 0,0-4-4 16,-1 2-3-16,0 2 1 0,-1 0-7 0,-1 1-2 0,-1 0-2 16,1 1-5-16,-1 1 0 0,3 0-2 15,-2 3-5-15,1-2-3 0,-2 1 0 0,4 3-7 16,-3-4 0-16,3 4-3 0,-1-5-16 0,1 5-11 0,0 0 0 15,0 0 6-15,0 0-3 0,0 0 4 16,0 0-14-16,-3 10 4 0,3-10 0 0,2 12-1 16,-2-8-4-16,2 4-3 0,-2-3 4 0,3 3 5 15,1-3-1-15,1 3 8 0,-1-1 1 16,-1 1-3-16,5 2 6 0,0-2-2 0,-2 0 2 16,0-4-3-16,1 7 5 0,3-2 1 0,-3-2-1 0,0-1 0 0,-2-1 1 15,1 0 1-15,-2-1-5 0,1 1 0 16,0 1-3-16,-3-3 7 0,0 0 3 0,1 1 5 15,-1-1-4-15,-2-3 1 0,4 5 1 16,-3-3-2-16,-1-2 2 0,3 5 3 0,-3-5-4 0,1 3-1 16,-1-3 7-16,0 0-4 0,3 4 0 0,-3-4 3 0,0 0-2 15,4 2-3-15,1-2-7 0,0 0-4 16,2 0-8-16,2-4-6 0,1 2-2 0,4-1 7 0,-3-3-11 16,3 0 6-16,-1-4 4 0,4 0 3 15,0-3 5-15,-2 1 6 0,1-2 16 16,-4 0 18-16,-1-3 12 0,-2-6 13 0,-1 3 5 15,-2-1 15-15,1-1 7 0,-4-1 11 0,0 2 4 0,-3-1-2 16,1 2-2-16,-2 4 9 16,1 5 11-16,0 2 9 0,0 0 12 0,-2 3-24 0,1-3-9 15,-2 4-14-15,0-2-10 0,2 4-4 0,-2 2-20 0,0-1-11 16,3 2-1-16,0 0-22 0,-12 6-13 16,6 2-16-16,0 5-8 0,1 0-14 0,0 5-1 0,1 0-5 15,1 5-17-15,2-2-17 0,5 6-5 16,-2-1-8-16,2-1-18 0,0-2-19 0,2-1-13 15,-1-2-19-15,1 3-23 0,-2-4-34 0,0-4-19 16,1-1-203-16,-1-3-478 0,-3-2 212 0</inkml:trace>
  <inkml:trace contextRef="#ctx0" brushRef="#br0" timeOffset="11528.3775">19992 1718 244 0,'0'-3'276'0,"-1"-1"-25"0,1 4-20 0,0-4-26 16,0 4-24-16,4-4-19 0,2 3-17 16,1 0-24-16,3 1-26 0,1-1-36 0,-1 0-36 0,0 0-53 15,-1 3-49-15,1-2-63 16,-1 1-149-16,1 0-315 0,-6 1 141 0</inkml:trace>
  <inkml:trace contextRef="#ctx0" brushRef="#br0" timeOffset="12287.0336">17809 2500 259 0,'1'-6'271'0,"-1"-2"-11"15,-2 1-14-15,1-1-20 0,-2 2-10 0,-1-1-11 0,1 2-30 16,-3-3-15-16,-1 4-9 16,-1-2-12-16,-1 3-12 0,-5-1-12 0,-1 1-15 0,-1 3-7 0,-5 4-6 15,-2 0-9-15,1 3-3 0,-1 4-1 0,0 0-15 16,0 3 0-16,1 1-11 0,-1 3-4 16,-6 6-2-16,2 3-3 0,10-7-6 0,-5 9-5 0,7-10-1 0,3 5-3 15,-1-1 2 1,4 2-3-16,1 0-2 0,2 0-3 0,6 0-11 0,3 0-5 0,1-4-9 15,6 1-10-15,2-2-12 16,3-2-8-16,2-2-9 0,3-3 1 0,4-6-8 0,-3 0 7 16,2-5-9-16,0-2 4 0,-2-3 5 0,0-4 3 0,-2-2 10 15,-5 1 8-15,3-4 24 0,-5 2 16 0,-3-1 16 16,2 1 20-16,-4-2 6 16,-3 3 11-16,-1 0-8 0,-2 0 13 0,1 4 3 0,-4-3-5 15,1 1-9-15,0 1 1 0,-3 0 1 0,2 4 0 16,-1-2 9-16,0-1-33 0,-1 3 5 15,4 2-3-15,-6-2-8 0,6 2-18 0,0 0-5 0,0 0-10 16,-11 8-12-16,8-1-11 0,2 7-17 0,1 0-25 16,1 6-25-16,4-1-25 0,-2 1-18 0,1 2-27 15,4-4-30-15,-1 3-25 0,0-4-26 16,2 0-222-16,-4-5-499 0,1-1 221 0</inkml:trace>
  <inkml:trace contextRef="#ctx0" brushRef="#br0" timeOffset="12594.3856">17846 2816 278 0,'-3'-13'304'0,"0"1"-19"0,2 6-18 0,-3-3-19 15,1 5-14-15,0-3-18 0,0 4-31 0,1-1-13 16,2 4-23-16,-7-1-18 0,7 1-12 0,0 0-11 0,-9 8-11 16,6-1-7-16,1 4-14 0,1 1-21 0,2 3-9 15,3 0-27-15,-1-1-20 0,4 3-14 0,1-4-15 0,2 1-13 16,-2-6-16-16,2 2-10 0,1 1-4 15,2-6-4-15,-4 0 0 0,3-1 4 0,-3-2 11 16,1-1 11-16,-2-1 8 0,0-3 21 0,-1-2 17 0,-2 1 25 16,-2-1 16-16,-1-3 7 0,0 1 13 15,-2-2 0-15,-3-3-5 0,-1 1 5 16,-1 3 4-16,-3-5-5 0,1 1-2 0,-4 0-8 0,2 4-2 16,1-3-6-16,-2 4-5 0,2 0-13 0,-1 3-15 0,3-1-24 15,2 1-31-15,-1 2-29 0,-1 1-43 16,3-4-36-16,3 5-34 0,0 0-211 0,0 0-437 15,0 0 194-15</inkml:trace>
  <inkml:trace contextRef="#ctx0" brushRef="#br0" timeOffset="12794.7654">18162 2518 125 0,'1'-7'364'15,"-2"3"-33"-15,1-1-34 0,-2 2-16 0,2-1-28 16,-3 3-29-16,3 1-8 0,0 0-21 15,-7 0-18-15,3 4-19 0,0 3-13 0,1 0-19 0,-1 7-5 16,0 5-17-16,-1 2-6 0,1 1-25 16,3 1-36-16,-2 0-24 0,4 1-27 0,1 0-33 0,-2 3-28 15,1-4-32-15,2 2-43 0,-2 2-30 0,2-4-44 16,0-1-200-16,-3-4-459 0,-3-2 203 0</inkml:trace>
  <inkml:trace contextRef="#ctx0" brushRef="#br0" timeOffset="13214.9053">18066 2795 219 0,'1'-4'240'0,"2"0"-24"0,3-2-21 0,1-1-21 0,3-1-14 16,1 1-20-16,3 2-14 0,6-2-10 0,-2 0-13 15,3 1-10-15,-1 2-16 0,-6 2 3 0,4 1-10 16,-5-1-12-16,2 4-4 0,-5-4-8 15,-1 5-4-15,-4-1-2 0,5 0 1 0,-6-1 11 16,2 3-1-16,-5 0 5 0,2 1-3 0,-3-1 1 16,0 3-7-16,-4-1-2 0,1 2 2 0,-1 2-10 15,1 1-4-15,0-3 0 0,-1 0-7 0,4-3 2 16,-4 1-6-16,4 0-2 0,1-1 0 0,2 0-9 16,0-1-16-16,4-1-14 0,3-1-17 0,3 0-15 0,-1-2-5 0,2-2-13 15,0-3 4-15,2 2 2 16,2-5 5-16,-4 0 10 0,-1 0 2 15,-2 0 17-15,1-1 22 0,-3-1 18 0,-6 3 19 16,1 0 15-16,-2-1 13 0,-4 2 8 0,-2-2 2 0,0 3 1 0,-3-2 8 16,-3 3-3-16,-3-2 0 0,-1 2-5 0,-4 0 0 15,5 2-7-15,-8-2-2 16,4 4 3-16,3-2-23 0,0 3-1 0,6-1-12 0,-1 2-17 16,4 0-22-16,0 0-24 0,4 1-23 0,1 1-26 15,0-4-33-15,6 11-33 0,2-6-40 0,-1 0-20 16,7-2-29-16,0 3-141 0,-2-5-411 0,3 0 182 15</inkml:trace>
  <inkml:trace contextRef="#ctx0" brushRef="#br0" timeOffset="13387.3208">18522 2747 217 0,'7'-3'285'0,"0"1"-2"15,-4 1-7-15,1-1-13 0,-4 2-13 0,7-1-14 0,-7 1-7 16,0 0-27-16,7-1-15 0,-7 1-25 16,0 0-13-16,0 0-14 0,3 5-16 0,-1 0-11 0,-2 2-9 15,-2 4-9-15,2 9-7 0,0 0-11 16,3 1-27-16,-2 3-24 0,4 0-24 0,-2 2-29 0,2 2-29 15,1 6-29-15,-1 0-20 16,0-7-31-16,0-3-37 0,2 0-27 0,2 1-37 0,-4-3-167 16,-2-3-441-16,1 1 195 0</inkml:trace>
  <inkml:trace contextRef="#ctx0" brushRef="#br0" timeOffset="13647.6205">18642 2839 248 0,'-2'-39'269'0,"0"13"-9"16,5 1-24-16,-1 1-19 0,2 4-15 0,6 0-19 0,-3 2-23 0,3 2-16 15,1 5-13-15,-1 1-16 0,0 1-9 16,1 3-13-16,2 1-14 0,-1 2-3 0,-3 0-8 16,1 4-9-16,-2 1-5 0,0 0-6 0,-3 2-9 0,0 2-13 15,-1 0 3-15,-2 4-12 16,-3 2-7-16,-2 1-9 0,-1 2-5 0,-6 4-8 15,2-2-10-15,-5 2 2 0,-2-2-18 0,-1 1-10 16,-1 2-5-16,0-5-15 0,0 2-6 0,-1 1-13 0,3-5-11 16,3-2-18-16,1-2-3 0,5-2-22 15,-1-1-19-15,0 0-142 0,0-3-327 0,5-2 144 0</inkml:trace>
  <inkml:trace contextRef="#ctx0" brushRef="#br0" timeOffset="14732.907">18966 2691 207 0,'2'-8'349'0,"-2"0"-33"0,1 4-17 0,-2-4-5 16,1 4-32-16,-4 1-24 16,2-2-19-16,-3 1-24 0,0 2-20 0,-2 2-18 0,0-4-18 0,-2 4-6 15,0 4-19-15,-1-3-18 16,0 2-1-16,1 2-18 0,-1 0-19 0,2 3-10 0,-1 0-3 15,2-1-16-15,-2 3-15 0,5-1-17 16,1 0-14-16,0-1-8 0,2 1-9 0,1 0-16 0,1-1-13 16,1-2-12-16,2 1-10 0,2-1-5 15,0 1 6-15,1-5-1 0,0 1 8 0,1 0 6 0,-1 0 10 16,2 0 6-16,-4-3 12 0,0 1 22 0,-1-1 22 0,1 0 22 16,-5 0 21-16,7-2 13 0,-7 2 10 15,6-2 1-15,-3 2 4 0,-3 0-2 0,3-6-5 16,-2 3-3-16,1 2-2 0,-2 1 0 15,0-6-7-15,0 4-7 0,1-1 0 0,-1 3-6 0,0-4-6 0,0 1-1 16,0 3-4-16,0-6-6 16,1 4 0-16,-1-2-7 0,1 1 2 0,0 1-2 0,-1 2-5 15,0-4 4-15,0 4-3 0,1-4-5 0,-1 4-3 0,1-3 3 16,-1 3 1-16,0 0-5 16,0-2 3-16,0 2-4 0,0 0 4 0,0 0 3 0,1-3-9 0,-1 3 1 15,0 0-2-15,0 0 0 16,0 0 0-16,0 0 1 0,0 0-1 0,0 0 0 0,0 0 0 15,0 0 1-15,0 0-4 0,0 0 4 16,0 0-3-16,0 0 2 0,0 0-3 0,0 0 5 0,0 0-2 16,0 0 1-16,0 0 2 0,0 0-4 15,0 0 5-15,0 0-7 0,0 0 8 0,-2 10-4 0,1-7-3 16,1 1 4-16,0-1-2 0,-1 1-4 0,1 2 5 0,0-1-3 16,0 0 3-16,-1 0 0 0,1 2 0 15,1 2 4-15,-1-5 7 0,2 2-10 0,0-2 2 16,0 1-2-16,1-2-4 0,0-1 3 15,2 0-8-15,1-1-1 0,1 1-3 0,-7-2-5 0,17-3-2 0,-9 1-2 16,1-2 9-16,1 0-12 16,3-2 6-16,-2 0 0 0,0-5 1 0,-1 2 6 15,0 1-3-15,-1-2 1 0,1-3 4 16,-3 2 8-16,0-2 2 0,-3 0 11 0,1-1 2 0,-1 1 6 16,-2-1-7-16,-1 1 12 0,-1 0 1 0,-1 1-2 0,1 4-4 15,-2-2 2-15,0 4-6 0,-1 0 0 16,0 3-1-16,0 0-1 0,0-1 4 0,0 2-9 0,-1 1-5 15,0 0 10-15,4 1-1 0,-8 4-11 16,4-2-7-16,1 3-4 0,1 0-7 0,0 1-4 16,2 2-8-16,2-1-9 0,0 2-8 0,2-1-8 15,0 1 0-15,0-1-1 0,2 0-2 0,2 2-1 16,-2-2 1-16,4 0 5 0,-6 0 4 0,2-3 10 0,2 1 4 0,-3 0 3 16,1 0 4-16,0 0 7 0,-2-2 10 15,0-1 7-15,-1 1 5 0,1 1 10 0,-1-3-2 16,0 2 0-16,0-1 0 0,0-1-1 15,0 1 2-15,-3-3-4 0,1 4 3 0,3 1-2 0,-4-2-1 16,0-3 1-16,3 7 1 0,-3-4-6 16,3 0-17-16,0-2-10 0,1 1-17 0,0-2-14 0,5 0-16 15,-1-3-23-15,1 2-8 0,1-4-3 16,2-1 8-16,2-1 7 0,-2-1 13 0,4-4 6 16,-3-4 9-16,1 1 29 0,0-3 23 0,-4-2 21 0,1 2 29 0,-4-5 27 15,1 4 22-15,-1-1 12 16,-3-3 17-16,-1 5 13 0,1-1 1 0,-3 6-1 0,1 1 19 15,-2 1-11-15,0 2 23 0,0 1-2 16,-2 1-8-16,1 1-8 0,-2 2-5 0,0-2-7 0,1 3-18 16,0 1-12-16,-1 0-11 0,3 2-11 0,0 0-7 0,-8 7-13 15,3-1-18-15,1 2-31 0,3 5-16 16,-1 1-15-16,2 7-18 0,2 1-24 0,1 0-11 0,2 1-13 16,0 0-14-16,0-1-9 15,1 2-13-15,-2-6-5 0,0 4-2 0,1-2-16 0,-2-5-5 16,2 2-18-16,-3-4-18 0,1 0-22 15,0 0-29-15,0-4-249 0,-3 0-525 0,0-4 233 16</inkml:trace>
  <inkml:trace contextRef="#ctx0" brushRef="#br0" timeOffset="14877.2477">19432 2666 126 0,'-2'-5'333'0,"-1"2"-41"0,2-2-28 0,0 2-22 15,-1 0-23-15,2 3-24 0,-3-2-36 0,3-2-44 16,0 4-65-16,0 0-76 0,3-3-85 0,-3 3-199 16,4-2-335-16,-4 2 147 15</inkml:trace>
  <inkml:trace contextRef="#ctx0" brushRef="#br0" timeOffset="15046.5979">19540 2563 3125 0,'0'0'172'16,"-2"-3"-88"-16,2 3-19 0,-5-7-14 16,2 1-9-16,-1 3-7 0,1-1-5 0,2 1-6 15,0 0-12-15,-1 0-15 0,2 0-42 0,0 3-39 16,0-5-52-16,0 5-67 0,2-3-75 0,-2 1-205 16,0 2-521-16,0 0 231 0</inkml:trace>
  <inkml:trace contextRef="#ctx0" brushRef="#br0" timeOffset="17316.9329">1606 3490 169 0,'2'-3'247'0,"-2"1"-24"15,1-1-15-15,2 1-19 0,-3 2-12 16,0-4-13-16,0 4-5 0,0 0-15 0,0 0-1 0,0 0-15 15,-10 11-15-15,4-5-7 0,-1 5-10 0,0 1-13 0,-3 4-6 16,2 2-9-16,-2 0-5 0,0 3-7 16,-2-1-8-16,0 1-3 0,0-1-1 0,-1 1-4 0,-1-2 22 15,3 0-5-15,-2 0-6 16,2-3-1-16,-2 0-9 0,3-4-1 0,2-3-10 16,-1 0 6-16,4-2-9 0,-1-1-3 0,2-2 0 0,-1 1 1 0,3-2-2 15,0 1 13-15,0-2 11 0,0 0 7 16,2-2 7-16,0 0-6 0,0 0-14 0,0 0 8 15,4-13-9-15,2 2-8 0,4-7-8 16,1-2 0-16,0-3 0 0,9-12-21 0,0 0 15 0,1 2-2 16,0-2 8-16,0 2-11 0,-3-1 4 15,1 4-15-15,-5 7 14 0,-1-1 0 0,-2 2 0 0,3 4-2 16,-7 6 0-16,3 1-4 0,-6 6 6 0,-1-4-11 0,1 6-3 16,-1-1-4-16,0 1 2 0,1 2 1 15,-4 1-5-15,7 8 4 0,-6 1-3 0,2 4 5 16,1 5-4-16,1 4 5 0,-1 2 0 0,-1 2 10 15,-3 0-12-15,2 10 7 0,0-10-2 0,-2 8 3 0,3-6 5 16,-2-2-20-16,2-1 14 16,0 1-8-16,-2-2 3 0,5 0-28 0,-3-4-12 0,-1 2-13 15,1-8-13-15,1 1-22 0,1-4-18 0,-4 1-19 0,5 0-20 16,-2 0-10-16,0-5-23 16,2 1-29-16,-3-3-29 0,1-1-206 0,0 0-475 15,-4-4 209-15</inkml:trace>
  <inkml:trace contextRef="#ctx0" brushRef="#br0" timeOffset="17932.9136">1450 3692 104 0,'-4'-2'220'0,"1"1"-21"0,3 1-24 0,-3-2-18 0,3 2-10 0,0 0-17 0,0 0-13 16,13 0-12-16,-2-2-12 15,4 4-10-15,1-4-9 0,8 4-3 0,0-2-15 0,-2 0-13 16,4-2-12-16,-1 2-6 0,2-1-1 16,0 0-19-16,-1-2-6 0,3 1-8 0,-3-1-2 0,1-1-2 15,-2 0 4-15,-1 0-3 16,-1-2-2-16,-2 1 14 0,-7 1 15 0,0-1 14 16,0 2 15-16,-8 0 29 0,1 1 22 0,-3 1 20 0,2 1 18 0,-6 0-1 0,4-4 4 15,-4 4-10-15,4-1-16 16,-4 1-12-16,0 0 0 0,0 0-12 0,-11-8-17 0,5 7 5 15,-2 1-3-15,-2 0-12 0,-4 3 3 0,3-1-11 16,-2 3-10-16,0-1 0 0,-1 3-2 16,3 1-6-16,-3 0-7 0,5 2 2 15,0 1-8-15,0 0 0 0,2 2-1 0,0 0-5 0,3 1 5 16,1 0-7-16,-1-1-2 0,4 1 0 0,0-1-2 0,0 1-1 16,7-3-5-16,0 0-7 15,0-2-7-15,6 0-14 0,-2-2-8 0,3 0-6 16,0-4-7-16,10-2-13 0,0-1-8 0,1-4 2 15,-1-2-19-15,4-2-2 0,-1-2 0 0,0-2 5 0,-3-2 9 16,1-1 8-16,-4-3 11 0,-1 0 25 16,-2-3 25-16,-4 1 17 0,-2-2 16 0,-2-1 27 0,-5-1 7 15,-1-3 4-15,-1 1 2 0,-3-1 4 16,0 3-7-16,-1 2 33 0,-2 2 4 0,0 6 4 0,0 2-9 16,1 3-9-16,-3-1-13 0,3 5-8 15,-1-1-3-15,-1 1-11 0,1 3-10 0,3 2 7 0,-10 2-14 16,10-2-2-16,-9 10-9 0,2 0 1 0,0 4-9 15,3 3-15-15,-2 3 18 0,2 3-5 16,0-1-12-16,1 1-14 0,0 2-13 0,3 1-13 0,0-1-8 16,0 2-19-16,0-2-19 0,0 0-25 15,0 0-11-15,0 1-8 0,0-1-25 0,0-2-34 16,-1-3-28-16,-2 1-33 0,3-8-248 0,-3-1-536 0,3-3 238 0</inkml:trace>
  <inkml:trace contextRef="#ctx0" brushRef="#br0" timeOffset="18226.7353">2047 3694 152 0,'0'-5'286'16,"0"1"-28"-16,0 0-22 0,0 1-20 0,4 1-19 0,-2-2-22 16,3 3-17-16,2-5-14 0,3 4-12 0,3-1-14 0,2-1-12 15,0 3-10-15,1 0-11 16,0-2-9-16,-1 2-5 0,2 1-7 0,4 0-7 0,-4 1-7 15,-7-1-3-15,-3-1-2 0,0 2 1 0,0 0 18 16,-1 1 13-16,-6-2 7 0,8 0-1 0,-8 0 6 16,6 0-3-16,-6 0-4 15,0 0 4-15,4 4-7 0,-5 1-15 0,1-1 12 0,0 2-11 16,-2 2-5-16,1 0-2 0,1 2 0 16,-1 1-16-16,-1 1-9 0,2-2-16 0,3 1-13 0,-3 3-8 15,0-2-23-15,1 0-28 0,1 3-19 0,-1-4-27 0,-1 1-26 16,0 1-24-16,0 0-38 15,-1-3-50-15,1-1-52 0,0-3-170 0,0 0-500 0,-3-2 222 16</inkml:trace>
  <inkml:trace contextRef="#ctx0" brushRef="#br0" timeOffset="19026.6681">2520 3706 14 0,'1'-3'380'0,"-1"-2"-8"16,1 1-17-16,-1 4-20 0,-1-6-20 0,1 6-8 15,-1-4-29-15,1 4-26 0,0 0-25 0,0 0-18 0,-11-3-29 16,11 3-16-16,0 0-22 0,-20 7-14 16,13-1-17-16,-3-1-9 0,1 2-13 0,-4 0-17 15,4 2-16-15,2 1-11 0,0-1-23 0,3 1-10 16,-2-4-14-16,5 3-1 0,-2 0-12 0,3-1-18 0,0 1-10 15,1-2-6-15,1-3-6 16,1 1-1-16,0-1 3 0,2-1-1 0,-1-1 0 0,2 0 2 16,-2 0 3-16,4-4 6 0,-8 2 11 0,16-4-2 15,-9-1 4-15,3 1 17 0,-3-1 10 0,2-4 14 16,-2 2 14-16,1-3 7 0,-2 0 13 16,2-1 4-16,-3 3 7 0,0 1 10 0,-1-2 14 0,1 2-17 15,-3 0 4-15,4 1-1 0,-5-1-13 0,2 4-12 0,-2-1-2 16,2 2-3-16,-3 2-5 15,3-5 0-15,-3 5-13 0,3-4-8 0,-3 4 1 0,0 0 1 16,0 0-4-16,11 7-13 0,-5-1-6 16,0 1-9-16,-1 0-11 0,-2 0-5 0,1 6-1 15,-1-2 3-15,0 2 4 0,-3-2-1 0,-3-2-3 0,3 1-3 0,-1 0 3 16,-1-3 0-16,0 2-4 0,0-5 15 16,1 1 6-16,-1-1 2 0,1-1 1 0,-1 0 8 15,2-3 26-15,-2 4 10 0,2-4-4 16,0 0-7-16,0 0-15 0,0 0 13 0,1-18 2 0,-1 8 1 0,6-1 0 15,-2-2-3-15,0 0-2 0,3-1 0 0,2-3 2 16,-1 5-8-16,1 1-2 0,1 0 0 0,0 2 0 16,-1 0-3-1,-1 2 3-15,-1 3-3 0,0-1-5 0,1 2-1 0,0 2 0 0,-1-1-1 16,0 4 1-16,-3-1 0 0,2 4-2 0,-1 1-10 0,1 2 5 16,-2-1 0-16,1 2-4 15,-4 3-4-15,2 1 5 0,-2 0 1 0,-1-1-1 0,-1 0-7 16,1-2-16-16,0-2-2 0,0 1-11 15,0-3-9-15,1-1-5 0,-2 0-6 0,1-1-7 0,0 0-5 16,0-4-4-16,4 3-5 0,-4-3-13 16,0 0-18-16,16-5-27 0,-7 1-19 0,4-3-36 15,-1 0-21-15,1-2-180 0,-4-2-436 0,2-1 194 0</inkml:trace>
  <inkml:trace contextRef="#ctx0" brushRef="#br0" timeOffset="19578.9605">2942 3647 143 0,'0'0'152'0,"0"0"20"0,0 0 14 15,0 0 11-15,0 0-6 0,0 0-10 0,9 1-4 0,-9-1 1 16,1-5 5 0,-1 5 1-16,4-4 2 0,-4 4-2 0,4-7 4 0,-3 4 1 15,-1 3-10-15,2-6-10 0,-2 6-10 0,1-5-1 0,-1 5-21 16,0 0-4-16,3-5-17 0,-3 5-20 15,0 0-9-15,0 0-14 0,0 0-7 0,0 0-7 16,0 0-12-16,0 0-9 0,1 15 3 0,-2-3-2 16,-1 2-6-16,1 5-4 0,1 1-4 0,-3 2-14 15,2 1-5-15,1-1 2 0,-1 1-19 0,2-1-7 0,-2 0-20 0,0-1-16 16,2-1-19-16,-1-6-8 16,-1 6-1-16,2-7-11 0,0 0-17 0,-1-4-5 15,1-2-9-15,-1 1-8 0,0-3 6 0,1-2-1 16,-1-3-14-16,0 0-26 0,0 0-9 15,0 0 9-15,0 0 22 0,-6-17 22 0,4 4 29 16,0-1 14-16,2 0 25 0,0-6 26 0,-2 2 21 0,-1-3 10 0,5-3 24 16,-2-2 12-16,2 0 8 0,1-11 15 15,1 1 15-15,0-2 9 0,-1 2 16 0,1 10 10 16,0 0 15-16,1 1-8 0,3 0-1 0,0 5-7 0,1-2-7 16,1 2-6-16,0 2-14 15,0 2-6-15,-1 6-16 0,1 0-5 0,2 5-5 0,-1-1-9 16,3 2-5-16,-4 2-13 0,3 6 8 0,-1-1-3 15,0 5-19-15,-1 1-5 0,-1 0 1 0,0 3-6 0,-2 0 0 16,-1 6-2-16,-3 2-2 16,-1 0-7-16,-6-2-5 0,-1 3 0 0,-4 0-2 0,-2 0-9 15,-3-1-4-15,-2 2-2 0,1-4-8 16,-4-1-3-16,-1-2-1 0,2-1-6 0,0-3-9 0,-2-2-20 16,5-3-30-16,-1 0-41 0,5-3-72 0,0-2-244 15,-1-1-505-15,-1-1 223 0</inkml:trace>
  <inkml:trace contextRef="#ctx0" brushRef="#br0" timeOffset="20796.8046">3260 3751 191 0,'1'-8'276'16,"2"4"-8"-16,-3-1-3 0,0 0-4 0,0-2-13 15,0 3-4-15,0 1-9 0,0-2-4 0,0 2-8 16,-3 1-10-16,3-1-12 0,-1 0-22 0,-2 0-21 0,0 1-14 0,-1 1-15 15,-2 0-5-15,-1-1-21 16,-1 1-13-16,-2 2-6 0,-2 1-12 16,2 0-3-16,-3 2-14 0,1 1 1 0,0 1 3 0,2 1-10 15,-2 0 1-15,1 1-15 0,4 0-8 16,0-1 0-16,0 3-9 0,2-1-7 0,-1 1-14 0,0 1-9 16,5-3-19-16,0 1 1 0,-1 0 1 15,5-2-10-15,-2 2-5 0,1-2-5 0,1 1-4 16,1-3 2-16,0 1 2 0,2-1 3 0,-1-4-2 0,3 3 1 15,0-3 3-15,2-1 2 0,1-2 8 16,-2 1 1-16,0-4 2 0,4-1 5 0,-3-2 14 0,-2 2 12 16,-1-1 12-16,0-4 11 15,0 1 8-15,-3-1-3 0,1 3 19 0,-3-1-2 0,0 3 21 16,2-1 1-16,-4 2-5 0,2-1 11 0,-1 4-8 0,-1-2-7 0,1 3 0 16,1-3-5-16,-2 4-13 15,0 0-15-15,0 0-15 0,0-3-25 0,0 3 1 16,0 0 1-16,0 0-5 0,-3 12-5 0,2-4-22 15,1 1-5-15,-2-3 4 0,2 3-10 0,2 0-1 0,-1 0-2 16,3-2-11-16,0 2-6 0,2-2 1 16,-2-1 7-16,5 1-5 0,-1-4-1 0,2 1 4 0,0-2 3 15,0-1 6-15,0-4 5 0,-1 2 12 0,4-3 7 16,-4-1 11-16,-1-1 7 0,2-2 13 16,-3 1 13-16,0-1 8 0,-3 0 11 0,2-4 9 15,-3 0 3-15,-2 3 5 0,-1 0 6 0,0 0 8 16,0 2 5-16,0-1-3 0,-1 4-12 0,-1-1 3 0,2 1-9 15,0 0-6-15,-1 1-5 0,-1 1-2 16,2 2-22-16,-1-3-19 0,1 3 2 0,0 0 4 0,-6 5-3 16,5 1-1-16,-2 1-4 0,2 0-8 0,1 3-8 0,1 1 0 15,-1 2-2 1,3-1-1-16,0 0-10 0,1 0-3 0,0 0 5 0,2-1-8 16,1 1-2-16,0-4 5 0,0 0-4 0,-1 0 9 15,5-3 3-15,-1 1-1 0,1-2 0 0,2-1 3 0,-1-4-2 16,1 0 3-16,0-1-2 0,2-2 4 15,-2-2 2-15,2-2 9 0,-2 3 8 0,4-9 3 0,-6 4 5 16,2-4 12-16,-1 2 19 16,0-5 8-16,-1 1 10 0,-1-1 18 0,-2-3 14 0,-2 0 2 0,-1-1 3 15,-3 0 0-15,1 0 2 0,-3-1 0 16,0-1 5-16,0 1 1 0,-3 5 12 0,-1 3 11 0,2 1 4 16,1 5-9-16,-3 0-18 0,1 1 3 0,0 3-8 0,3 1-12 15,-4 1-11-15,4 2-14 16,-9 1 1-16,2 3-8 0,2 4-14 0,-4 3-14 15,-2 6-17-15,4 1-17 0,0 3-11 0,0 3 0 16,4-1-5-16,2 1-6 0,-2 1 0 0,6-1-6 16,-2-1-8-16,2 1 0 0,0-2-4 0,1-1-4 15,-1-6-6-15,4-1-12 0,-2 4-7 0,1-8 2 16,-2 2 4-16,2-5-6 0,-3-2-2 0,1 3-9 0,-1-6 5 0,4 2-6 16,-2-1-6-16,1-4-21 15,-6 1-2-15,17-6-22 0,-10 1-3 0,0-1-10 0,1-4 11 16,-2 4 1-16,0-3 11 0,-2-2 15 15,-1-1 24-15,1 0 29 0,-4 2 30 0,0 1 25 0,0 2 33 16,-3 0 25-16,2-1 30 0,-2 3 15 16,3-1 8-16,-3 3-3 0,0-2-6 0,2 2-13 0,-1 1-8 15,2 2-7-15,0-4-26 0,0 4-34 0,0 0-49 16,-2-6-69-16,2 6-61 0,0 0-96 16,0 0-307-16,0 0 136 0</inkml:trace>
  <inkml:trace contextRef="#ctx0" brushRef="#br0" timeOffset="20964.546">3906 3647 36 0,'-3'-4'346'16,"3"4"-28"-16,0-3-27 0,0 3-30 0,0 0-25 16,-4-2-24-16,4 2-29 0,0 0-50 0,0 0-36 15,0 0-45-15,0 0-45 0,-7 9-63 0,7-5-61 0,0 2-217 16,0 0-360-16,0 2 159 0</inkml:trace>
  <inkml:trace contextRef="#ctx0" brushRef="#br0" timeOffset="21638.0551">1498 4093 36 0,'-7'0'217'0,"7"0"-8"0,0 0-3 16,-5-2-4-16,5 2-4 0,0 0-11 0,-5 0-7 15,5 0-21-15,0 0-19 0,-4-3-8 0,4 3-2 16,-6-1-4-16,6 1-9 0,0 0-7 0,0 0-4 16,0 0-11-16,-7 3-4 0,7-3-8 15,0 0-4-15,0 0-5 0,0 0-9 0,0 0 1 0,0 0-11 16,0 0-4-16,0 0-7 0,0 0-1 0,-4 0-4 16,4 0-3-16,0 0-5 0,0 0-1 0,0 0-1 15,0 0 2-15,21 1 4 0,-8-1 6 0,3 0-15 0,8 2 3 16,3-2-6-16,14 1-4 15,-2 2-6-15,7-3 8 0,24 2-5 0,2-1-4 0,2-3 1 16,10 3-6-16,0 0 9 0,5 0-5 16,2-1-3-16,7-2 4 0,3 1-3 0,3 2-3 15,2-3-6-15,4 3 4 0,-5-4-9 0,-1 3-3 16,-4-1 1-16,-1 0-6 0,-9 1 3 0,-4 0-8 16,-11-2-5-16,-7-1 1 0,-25 2-3 0,-2-2 2 0,-15 1-2 0,-2 0 2 15,-8 1 4-15,-6 1 2 16,-1-2 5-16,-1 2 16 0,-3-2 0 0,-5 2 0 15,10 0 1-15,-10 0-7 0,0 0-22 0,0 0-23 16,-23-2-19-16,1 4-23 0,-5 0-32 0,-2 1-42 16,-12-1-46-16,1 3-52 0,-1-1-157 15,-2-2-451-15,-2 2 200 0</inkml:trace>
  <inkml:trace contextRef="#ctx0" brushRef="#br0" timeOffset="22017.324">1736 4224 70 0,'-21'-1'290'0,"5"1"-38"0,2 0-38 0,3 1-25 0,1-1-15 0,3 0-16 16,3 2 1-16,-3-2 10 16,4 0-4-16,3 0-1 0,-10 0-12 0,10 0-11 0,-4 0-17 15,4 0-16-15,0 0-5 0,0 0-14 16,0 0-9-16,0 0-12 0,19 0-1 0,-3 0-10 0,8 0-1 15,5 0 0-15,14-3-1 0,6 3-8 0,21-4-2 16,5 3 0-16,7-1-6 0,1 2-5 0,6-1 2 16,5-1-2-16,6 0 8 0,4 1-13 15,5-2 2-15,2 3-6 0,-2-1 0 0,-4-5 2 16,-1 5-9-16,-5-4-4 0,-8 1-9 0,-8-6-5 0,-9 5-10 16,-28-2-1-16,-5 1-1 0,-14 3 1 15,-4-1-3-15,-3-1 8 0,-7 3 15 0,-3-2 13 0,-3 3 13 16,-3-1 24-16,3 1-8 0,-7 1 18 15,6-3-8-15,-4 2-9 0,-2 1-15 0,0 0-5 16,0 0-6-16,-9-8-21 0,3 7-4 0,2 0-19 0,1-1-24 16,3 2-33-16,-10 0-43 0,10 0-52 0,-4-2-91 15,4 2-301-15,0 0-607 0,0 0 269 0</inkml:trace>
  <inkml:trace contextRef="#ctx0" brushRef="#br0" timeOffset="22196.677">3664 4091 351 0,'-3'-3'324'0,"0"0"-36"16,0 2-26-16,2-1-36 0,1 2-54 0,-2-7-69 0,2 5-64 15,0 2-59-15,3-7-81 0,-1 3-173 0,2 1-298 0,-3 0 132 0</inkml:trace>
  <inkml:trace contextRef="#ctx0" brushRef="#br0" timeOffset="24099.7977">4034 3654 67 0,'0'-4'255'0,"0"1"-20"0,0-1-17 0,0 4-26 16,-3-3-11-16,3 3-19 0,0-3-26 0,0 3-12 0,0 0-14 0,-3-2-14 16,3 2-5-16,0 0-13 0,0 0-4 15,-4 6-8-15,1-4-10 0,2 4-2 16,0-3-8-16,-1 0-4 0,2-1-2 0,-4 2-4 15,4-1-5-15,-1 0-3 0,1-1-2 0,0-2-4 0,-2 3 2 16,2-3 0-16,0 0 18 16,0 4 12-16,0-4 10 0,0 0-4 0,0 0-5 0,0 0-6 15,0 0-7-15,-5-11 2 0,3 7-8 0,2-1-3 0,0 1-5 0,0 0 0 16,-1-1-3-16,-1 2-3 16,2 0-4-16,0 3-10 0,0-7-16 0,0 7-22 0,0-2-22 15,0 2-21-15,0-3-26 0,0 3-35 16,0 0-21-16,0 0-18 0,0 0-32 0,0 0-161 0,0 0-396 15,0 0 176-15</inkml:trace>
  <inkml:trace contextRef="#ctx0" brushRef="#br0" timeOffset="24417.304">3972 3881 76 0,'-4'1'262'0,"4"-1"-13"0,-3 0-11 0,3 0-7 15,0 0-14-15,0 0-7 0,0 0-17 0,-3 3-20 0,3-3-14 16,0 0-19-16,0 0-23 16,0 0-17-16,6-8-7 0,-2 6-12 0,-1-1-7 0,1-1-8 15,-1 2-5-15,0 0-7 0,-2 0-7 16,2-1-1-16,-2 0-6 0,2 1-2 0,-1 0-3 0,-2 2-5 15,1-4 4-15,-1 4-6 16,1-2 10-16,2 0-5 0,-3 2-10 0,0 0-2 0,0-3-5 16,0 3-1-16,0 0-10 0,0 0-24 0,-4-4-27 15,1 1-22-15,3 3-32 0,-5 0-33 0,5 0-43 16,-6-2-40-16,6 2-199 0,-10 2-448 0,6-2 198 0</inkml:trace>
  <inkml:trace contextRef="#ctx0" brushRef="#br0" timeOffset="25307.0099">2255 4566 173 0,'3'-7'338'0,"-1"2"-21"0,-1 1-19 0,-1 1-17 16,0 0-13-16,3 2-17 0,-3 1-18 15,1-3-22-15,-1 3-21 0,2-3-21 0,-2 3-23 16,0 0-17-16,0 0-13 0,0 0-9 15,0 0-3-15,0 0-20 0,0 0-12 0,-6 16 0 0,6-7-10 16,-3 5-6-16,-1 0-7 0,1 6-7 16,0-2 1-16,2 3-11 0,-2-2-9 0,0 0-24 0,3 1-10 15,-1-3-11-15,2-1-17 0,-2 2-24 0,1-2-24 0,0-4-20 0,-3 1-31 16,3-1-42-16,0-2-46 0,3-1-36 16,-6-3-193-16,3 0-494 0,0-4 219 0</inkml:trace>
  <inkml:trace contextRef="#ctx0" brushRef="#br0" timeOffset="25659.8757">2347 4352 226 0,'0'-4'354'0,"2"3"-37"15,-2-3-31-15,0 4-25 0,2-5-25 0,-2 5-15 0,0 0-25 0,-2-3-15 16,2 3-18-16,0 0-12 15,0 0-15-15,-3 12-9 0,3-6-16 0,0 2-14 0,1 1 0 0,1 4-19 16,3-2-8-16,3 7-1 16,1-1-6-16,2 1-19 0,6 1-17 0,-3-2-10 0,4-1-6 15,9 10-15-15,-6-7-6 0,9 5-9 16,-8-8-3-16,8 5-8 0,-8-5-2 0,0 0 5 0,-2-1-3 16,-2 1 1-16,-2 0 1 0,-2 1-2 0,-4 3 0 0,-4 0 1 15,-5 0 3-15,-3 3 6 0,-6 0 7 16,-7 9 6-16,-5 0 11 0,-3-2 2 0,-4-1 3 0,-3 0 4 15,-3-2 9-15,1-1 3 0,0-1 3 16,1-1 0-16,1-2-2 0,1 1-4 0,9-7 0 16,2-2-2-16,2 0-14 0,0-1-29 0,4-3-42 15,4-4-53-15,1 1-64 0,4-4-58 16,-4 3-220-16,4-5-497 0,3 1 219 0</inkml:trace>
  <inkml:trace contextRef="#ctx0" brushRef="#br0" timeOffset="29520.9612">3506 4532 11 0,'7'-13'228'0,"0"3"2"0,-3-1 2 0,0 2 18 0,-2 0-12 16,-1 0-18-16,1-1-8 16,-4 5-14-16,2-3-16 0,-1 4-18 0,-2-4-19 0,-3 3-14 15,-1 2-13-15,-1 0-13 0,-2 2-8 0,-4 1-8 0,-2 1-8 16,-3 3-13-16,-5 3-5 0,3 2-6 16,1 0-5-16,0-1-5 0,2 3-6 0,1 0-6 0,2 1-3 15,3-3-5-15,3 2 0 16,1 0-3-16,3-2 4 0,5 3-9 0,0 0 1 0,6 0-5 15,3 1 0-15,5 2-2 0,5-3-8 16,-1 1-2-16,3-2-8 0,5-2-3 0,-1 2-3 0,2-1 1 16,-4-1-2-16,1-2-1 0,-1-2 0 0,-3 4 1 15,-5-5-3-15,-1 1 3 0,-5-3-5 0,1 2-1 16,-6-3 1-16,0 4 4 0,-1-1 6 0,-3-1 4 16,-2 1 7-16,-6 4 1 0,-3-3 0 0,-6 4 3 15,-4 0-2-15,-3 1-3 0,-3-1 0 0,2-1-3 0,-5-1 4 16,2 2-2-16,3-3-3 15,-2 0 4-15,6-1-2 0,4-1-10 0,3-2-22 0,1 1-15 0,5-1-19 16,-2 0-32-16,7-2-33 16,-1-2-59-16,4-2-56 0,0-1-184 0,7-6-463 15,4-7 206-15</inkml:trace>
  <inkml:trace contextRef="#ctx0" brushRef="#br0" timeOffset="29923.805">3666 4421 39 0,'9'-10'376'0,"-5"2"-23"15,2 4-21-15,-3-1-25 0,-2 1-14 0,2 1-20 0,0 1-11 16,-2 0-37-16,0-1-22 0,-1 3-28 16,3-2-23-16,-3 2-14 0,0 0-14 0,0 7-11 15,0 1-7-15,-1-1-14 0,1 7-11 0,0 1-6 0,-2 5-4 16,0 2 10-16,0-1-28 0,1 5-16 0,2-1-4 0,-1-2-8 0,0-1 11 16,2 2-17-16,-1-3-3 15,0-4-9-15,-2-2-12 0,0-5-10 0,1-1 3 0,0-2-2 16,0-1 3-16,0-3 5 0,0 2 1 15,0-2 5-15,0 0 1 0,0-2 14 0,0-1 29 0,0 5-3 16,0-5 1-16,0 0-5 16,2-9-13-16,0 1 1 0,1 1-4 0,4-6-2 0,0-1-4 0,0 4-9 15,3-2 7-15,0 1-15 0,-2 0 13 0,2 1-10 16,3 1 4-16,-5 1 1 0,2-1-1 16,0 6-8-16,1-4 8 0,-1 4-4 0,-2 2-8 0,2 2 6 15,0 0-4-15,-3 6 0 0,3-2-5 16,1 3-13-16,-1 1-11 0,-3 3 1 0,-1 0-12 15,-2 2-18-15,-1 1-1 0,-2-2-4 16,1 2-6-16,-4-1-9 0,2 0-15 0,-1 1-13 0,-2-2-24 16,0-1-29-16,3-3-15 0,0-2-18 15,0-1-16-15,0-2 9 0,3-1-10 0,-3-3-14 0,0 0-123 16,11-7-379-16,-7 1 167 0</inkml:trace>
  <inkml:trace contextRef="#ctx0" brushRef="#br0" timeOffset="30058.7325">3955 4724 759 0,'10'-16'47'15,"-1"4"12"-15,-4-2 26 0,2 1 23 0,-3 1 25 0,-1 4 33 16,0 0 18-16,1 3 2 0,-4 0 3 0,3 1-15 15,-3 1-14-15,3 1-13 0,-3-1-17 0,0 3-14 0,3-3-14 16,-3 3-18-16,0 0-8 16,0 0-2-16,0 0-12 0,0 9-3 0,-2-1-21 0,1 0-17 15,1 3-20-15,-1 2-22 0,-1-2-20 0,1 3-19 16,1-2-30-16,1 1-34 0,-1-1-25 0,3-2-24 16,1-1-29-16,0-1-182 0,1-1-415 0,3-3 184 0</inkml:trace>
  <inkml:trace contextRef="#ctx0" brushRef="#br0" timeOffset="30297.0205">4327 4438 135 0,'1'-10'353'0,"-2"1"-10"0,3 2-12 16,-3 0-24-16,0 2-30 0,0 1-24 0,-2 1-37 16,-3 0-9-16,2 2-22 0,-2 1-16 15,-3 1-21-15,-3 3-16 0,0 4-7 16,2-1-19-16,-2 2-10 0,1 2-11 0,-2 5-11 0,2 0 4 15,4 5-7-15,0 0-13 0,4 3-10 0,-1 1-9 0,4 0-7 16,0 1-20-16,0 1-17 0,3 0-10 16,-2 7-13-16,2-7-11 0,1 0-18 0,2 7-17 15,-2-6-15-15,-1-2-18 0,-2 0-24 0,2 1-21 0,-3-3-25 0,3 0-18 16,-3-2-15-16,-3-3-25 16,0-4-160-16,-1-2-427 0,-3-3 189 0</inkml:trace>
  <inkml:trace contextRef="#ctx0" brushRef="#br0" timeOffset="30636.0695">4088 4833 90 0,'-3'-21'205'0,"0"2"-22"0,3 1-2 15,0 4-7-15,0 1-6 0,4 1-15 0,-1 0-14 16,4 0-15-16,0 1-12 0,4 1-13 0,1 1-7 0,5-3-10 16,1 3-10-16,2-2-6 0,2 2-8 15,-1 0-4-15,2 0-3 0,-2 0-6 0,0-2-3 0,0 2-2 16,0-1 5-16,-1-2 11 0,-2 3 13 0,-4 0 8 15,-2 2 12-15,0-4 9 0,-2 0 14 16,-1 1 12-16,-1 1 2 0,-1-3 4 16,-3 4 6-16,0 0 10 0,-1 1-8 0,0-2-1 0,-1 4 1 15,0 0-1-15,0 0-5 0,-1 2-11 0,1 0-8 16,-1 2-13-16,-1 1-13 0,1-6-16 0,-1 6-35 16,1-1-5-16,-1 1-3 0,0 0-2 0,0 0-7 0,-1 11-5 15,0-3-17-15,1 1-23 0,-1 6-4 16,2-1-6-16,1 8-6 0,-1 0-6 0,2 4-13 0,0 0-13 15,-2 0-16-15,2 2-16 0,-1-2-21 16,-1 3-23-16,1 6-25 0,-2-10-39 0,0-1-36 0,0 0-54 16,0-2-201-16,-3-7-548 0,-1-2 243 15</inkml:trace>
  <inkml:trace contextRef="#ctx0" brushRef="#br0" timeOffset="30802.7311">4455 4621 271 0,'-1'-3'260'0,"-1"-1"-31"15,2 0-39-15,0 4-31 0,2-3-35 0,1 1-25 0,1 0-41 0,4 2-42 0,2-1-56 16,4-1-79-16,-4 1-90 16,5 0-224-16,1-2 100 0</inkml:trace>
  <inkml:trace contextRef="#ctx0" brushRef="#br0" timeOffset="31688.4012">4891 4637 204 0,'0'0'259'16,"-6"-1"-20"-16,6 1-11 0,-6 0-14 0,6 0-15 0,0 0-22 15,0 0-11-15,-7 0-23 16,7 0-19-16,0 0-9 0,0 0-10 0,-3 1-13 15,3-1-9-15,0 0-7 0,3 6-7 0,-3-6 1 16,4 6-21-16,-1-5-13 0,4 3-5 0,-1-1-8 0,2-2-11 16,2 0-2-16,4-1-6 0,-4-2-1 0,5 1-3 15,-1-3 0-15,0-1 0 0,-1-1 3 0,-3-2 0 0,0 0 3 16,-3 2 7-16,0-1 11 0,-1 0 7 0,-2-2 1 0,-4-1 5 16,1 1 2-16,-2 0 10 15,-2-1 4-15,-1 2 3 0,-5-1 0 0,2 4-2 0,-1-1 9 16,-6 1-1-16,1-1-7 0,-1 3-6 15,-1 0-2-15,1 3 0 0,-2 0-7 0,1 5-3 0,1-1-9 16,-2 3 0-16,3 0-3 16,2 2-6-16,-2 6-2 0,2-1-2 0,2-1-1 0,1 7-3 0,1-2-8 15,5 0-7-15,1 2-11 0,1-1-7 0,4-1-4 0,5 1-6 16,-3-5-10-16,6 3-5 16,-2-6-7-16,6 2-8 0,3-4-8 0,1-2-6 15,5-3-5-15,-4-3-1 0,4-2-3 0,2-3 5 0,-1-1 1 16,1-5 14-16,-1 1 8 0,-1-4 7 0,-1-1 7 15,-2-1 17-15,-1-2 19 0,-4 0 20 16,0-3 17-16,-3 2 19 0,-4 0 14 0,0-1 15 0,-3 0 9 16,-2-1 6-16,-1 7 15 0,-2 0-8 0,0-1 1 15,-1 3 6-15,-1 4 0 0,1-2-3 0,-1 5-7 16,0-1-11-16,0 1-12 0,-1 2-15 0,1 2-18 0,0-4-9 16,0 4-15-16,0 0-3 0,0 0-11 15,-5 9-7-15,3-2-11 0,-1 6-9 16,0-1-6-16,2 1-7 0,1 1-13 0,-3 0-2 15,2-1-3-15,1 0 0 0,-2-2 2 0,1-2 2 0,1-2 7 16,0 0 2-16,0-2 3 0,0-1 10 16,0 0 2-16,0 0 15 0,0-4 26 0,0 3-2 15,0-3 6-15,0 0 1 0,0 0 1 0,4-12 2 16,0 5 1-16,0-1-2 0,2-3 4 0,1 0 4 0,-1 0-9 16,2 1-3-16,1 0-5 0,-1 4-6 0,0 0 1 15,5-1 0-15,-5 4-6 0,5 0 6 0,-3 1-5 16,0 0-1-16,0 6 3 0,3-3-3 0,-1 4 3 15,-1 2-1-15,-1 2-15 0,-1-2-10 16,-2 4 0-16,-2 2-1 0,0-1-13 0,-4 1 5 0,-2-1-6 0,-2 1 0 16,-1 0 1-16,-4-2 0 15,-1 1-4-15,2-2-4 0,-3 0-2 0,0-4-3 0,2-1-9 0,-1-1-13 16,1 0-19-16,1-1-28 0,-1-3-44 0,3-1-36 16,1-2-61-16,-2-3-134 0,3-2-425 15,2-2 188-15</inkml:trace>
  <inkml:trace contextRef="#ctx0" brushRef="#br0" timeOffset="31901.289">5558 4309 135 0,'5'-4'316'0,"-2"1"-31"0,0-2-29 0,-2 2-21 16,-1 3-18 0,0 0-13-16,0 0-11 0,3 8-9 0,-3-1-22 0,-1 2-13 15,1 5-17-15,0 0-18 0,0 1-7 0,0 5-9 16,-2 2-11-16,2-1-5 0,0 0-14 0,0 4-6 0,2-2-26 15,1 0-22-15,-3 1-21 0,1-1-10 16,2 1-26-16,0-1-28 0,1 0-19 0,-1 0-28 0,-3-4-23 16,-2 1-24-16,1-7-23 0,-2 0-195 15,0-2-415-15,-2-4 184 0</inkml:trace>
  <inkml:trace contextRef="#ctx0" brushRef="#br0" timeOffset="32380.9547">5466 4527 199 0,'3'-2'203'0,"0"-2"-11"0,2 1-15 0,1 1-8 16,3-2-12-16,0 1-7 0,1 0-14 0,3-1-11 16,1 1-11-16,-1 0-8 0,4 0-10 0,-2-1-5 0,1 1-3 0,-1 1-8 15,-1 0-5-15,-1 1-6 16,-2 0-12-16,-1-1-5 0,0 5-6 0,0-2-4 0,-3 0 0 15,4 2 0-15,-4 1-6 0,0 1-5 16,-1 2-1-16,1 0-5 0,-2 2-8 0,1-2-1 0,0 6-5 16,-1 1-13-16,1-1-9 0,-2 1-8 15,-1-1-3-15,3-2-11 0,-4 1-7 0,0-2-7 0,1 1 0 16,-2-2-2-16,0-2 4 0,1-2 2 0,-2 1-1 0,0-3 12 16,1 3 13-16,-1-3 7 15,2 0 15-15,-2-3 12 0,0 4 7 0,0-4 9 0,0 0 5 16,0 0 9-16,0 0 12 0,-3-10 8 0,3 4-1 15,1 3-5-15,-1-6 12 0,2 2 5 0,-1-1-8 0,2-4-3 16,0 0-7-16,2 2-5 16,1-1-6-16,1-2-1 0,0 2-8 0,2 0-3 15,0 1-4-15,1 2-3 0,3-1-2 0,-6 5-5 0,3 0-2 0,0-1 4 16,-2 4-6-16,2-1-7 16,0 2 0-16,-3 2-2 0,0-2-2 0,0 4 1 15,0 1 4-15,0 0-9 0,-3 3-1 0,2 0-8 16,-3 2-1-16,0 2-13 0,-2 1-7 0,0 0-11 15,-1 0-16-15,0 0-21 0,-1-1-22 0,-2 3-36 16,2-3-27-16,-1-4-53 0,0-1-210 0,-1-1-459 0,0-2 203 16</inkml:trace>
  <inkml:trace contextRef="#ctx0" brushRef="#br0" timeOffset="32557.0314">5934 4329 53 0,'0'-4'284'0,"0"2"-31"0,0-1-23 0,0 3-26 15,1-4-20-15,-1 4-21 0,0 0-34 0,0 0-37 16,0 0-41-16,10 6-47 0,-6-3-63 0,1 1-61 16,-3 0-125-16,1 0-266 0,-1 5 119 15</inkml:trace>
  <inkml:trace contextRef="#ctx0" brushRef="#br0" timeOffset="33828.694">6123 4605 260 0,'0'0'267'0,"0"0"-20"0,0 0-25 0,0 0-23 16,0 0-19-16,0 0-19 0,0 0-14 0,0 0-19 15,0 0-10-15,0 0-13 0,0 0-11 16,2 5-7-16,1-3-8 0,0 0-10 0,1-1-5 0,3 2-11 16,0-3-2-16,-4 0-12 0,4-2-5 0,0 1-3 0,3 1-4 15,-3-3-3-15,3 2-4 0,-2-2 4 16,-2-2-5-16,1 0 0 0,0 1 3 0,-3-3 3 0,2 2 9 16,-2-3 3-16,0 4 4 15,-4-1 7-15,3 0 9 0,-3 2-3 0,0-2 5 16,0 2-5-16,0-1-4 0,0 0 6 0,0 4-15 0,-3-3-8 15,-1 2-3-15,4 1 5 0,-7 0-13 0,7 0-1 16,-10 4-6-16,3-1-1 0,2 3 1 16,-1 2-3-16,-2 2 0 0,3-4-3 0,-2 6-3 15,3-2 0-15,1-3 2 0,-1 4-3 0,4-2-10 0,0 0-10 16,3 0-3-16,0-1-7 0,1-1-8 0,0 0 2 16,3-4-11-16,3 1-5 0,4-1 0 15,0-4-2-15,2-2 2 0,-1-1 4 0,5-4 8 16,-2-3 2-16,2 1 6 0,-3-4 8 0,-2 0 20 0,-2 0 17 15,-3 2 9-15,-2 0 11 0,-2 0 12 16,1-3 14-16,-2 4 11 0,-2-3-8 0,0 2 3 0,0 4-5 16,-2-1 4-16,-2 3 1 0,1 1-8 15,-1 0 0-15,1 2-3 0,-2 0-11 0,1-1-9 0,-2 2-14 16,3 2-3-16,0 0 2 0,-10 6-9 0,6-2-1 0,1 3-17 16,-1 2-8-16,0 3-1 0,2 0-6 15,2 2-8-15,3 6-8 0,-2 0-6 0,2 1-5 0,0-2-8 0,1 1 1 16,3-1 0-16,-4-4 7 0,1-2 0 0,2 1 5 15,-2 1 6-15,1-4 0 0,1 1 8 16,-3-2-2-16,-1-3 1 0,1 0 4 0,-2-2 0 16,0 0 4-16,1-1 2 15,-4 0 4-15,2-1 1 0,-1 2 5 0,-2-4-3 0,-2 2-1 16,-1 0-3-16,-3-3-13 0,-1 0-11 0,-3 0-10 0,0-2-15 16,-3 1-34-16,1-2-31 0,-1 2-42 0,2-5-42 15,-5-1-205-15,0-2-452 0,5 4 200 0</inkml:trace>
  <inkml:trace contextRef="#ctx0" brushRef="#br0" timeOffset="34499.2146">7053 4477 168 0,'1'-7'270'16,"-1"-1"-13"-16,-1 4-6 0,-1-2-4 0,1 1-14 16,-1-1-15-16,0 1-19 0,-1 2-18 0,-1-2-20 0,-3 2-15 15,-1 0-19-15,2 1-15 0,-3 1-8 16,1 3-9-16,-3-1-9 0,-2 2-12 0,5 3-7 15,-2-3 5-15,1 3-14 0,-2 1-14 0,4 2 0 16,2-3-5-16,1 3-4 0,3 1-4 0,4 1-5 16,-2 0-6-16,8 2-7 0,2 3-4 0,6-1-4 0,0-1-7 15,4-1-8-15,-1 1-6 0,4 1-6 0,-2-3 1 16,0 0-3-16,1 0-3 0,-1-1 3 0,-4-2-1 0,1 1 5 16,-7-2 0-16,0-1-2 15,-3-1-4-15,-3 0 4 0,-3-3 2 0,-2 3 11 0,-1-1 1 16,-5 0 5-16,-2 1 3 0,-7 0-1 15,-6 1 0-15,-5-1 1 0,-2-2-3 0,-2 0 9 0,-1-2-6 16,-8 0-2-16,8-4 1 0,0 1 2 16,1-2-2-16,4 0 3 0,1-1-2 0,2-1 2 0,4-1 2 15,5 1-5-15,0-1-18 0,6 0-18 0,0-2-18 0,3-4-26 16,1-1-27-16,3-2-7 0,3-5-8 16,8-5-3-16,1 3 6 0,7-11 7 0,3 2 8 0,1 1 8 15,0 2 26-15,-5 8 19 16,-1-1 29-16,1 2 17 0,-2 2 31 0,2 3 22 0,-5 4 18 15,-2 0 14-15,-1 3 8 0,-2 2 1 16,-2 1 4-16,0 2 1 0,0 1 9 0,-1 2 8 0,3 1 2 16,-2 2-9-16,1 1-3 0,2 4-4 15,-4 3-8-15,0 1-7 0,0 6-3 0,-2-1-14 0,-2-4-3 16,-2 6-13-16,-2 3 1 0,-3-1 1 0,-2 1-15 0,-1 1-4 16,-3 2-17-16,-2-5-8 15,0 3-13-15,-8 2-11 0,6-6-14 0,-4-3-9 0,3 2-3 16,-4-4 5-16,3-2-5 0,4-6-2 15,1 0-1-15,1-2-8 0,2-1-15 0,0-2-21 0,1-2-45 16,2-2-41-16,3-1-26 0,-2-4-228 16,3 0-464-16,2-5 205 0</inkml:trace>
  <inkml:trace contextRef="#ctx0" brushRef="#br0" timeOffset="34690.3765">7179 4474 249 0,'4'-1'263'0,"1"-1"-20"0,-3 2-19 0,3 0-7 15,-5 0-6-15,6 2-5 0,-3 1-18 0,-1 1-14 16,0 1-15-16,0 3-16 0,1 1-14 0,-2 4-10 16,1 0-12-16,-1 0-7 0,1 8-14 0,-2-6-6 15,1 4-33-15,0-5-26 0,1 4-23 0,-2-3-22 16,2 0-39-16,-1-1-41 16,2 0-34-16,-1-2-34 0,0-3-62 0,0-1-138 15,-1-4-402-15,0 0 177 0</inkml:trace>
  <inkml:trace contextRef="#ctx0" brushRef="#br0" timeOffset="35227.5768">7332 4541 100 0,'2'-4'295'0,"1"-1"-20"0,-2 2-19 0,2-1-20 16,-2 2-13-16,-1 0-26 16,0 2-20-16,3-2-11 0,-3 2-4 0,0 0-3 0,12 6-15 15,-7-3-16-15,0 1-5 0,0 4-13 0,2-1-11 16,-5 2-17-16,4 1-14 0,-3-2-12 0,0 3-10 15,-2-2-16-15,0-1-11 0,0 1-5 0,0-1-5 16,-1 0-9-16,0-3-1 0,0 0 1 0,0-1 0 0,-1 1 5 16,1-2-1-16,1-2-2 0,-1-1-1 15,0 0 5-15,0 0-4 0,0 0 4 0,-4-9 7 16,5 2 4-16,0 0 6 0,-1-2 5 0,1-4-10 16,3 2 15-16,-1-2-11 0,0 1 0 0,1 0-2 0,1 0 1 15,0 5-2-15,0 1-8 0,-2 1-3 16,2 0 2-16,3 1-3 0,-3 1-4 0,1 1 2 15,1 2-1-15,-1 1-1 0,-1 1 0 0,2 0 3 16,3 5-4-16,-3 0 0 0,2 1-3 0,-2 2-6 0,-3-2-3 16,2 3-8-16,-2 1 1 0,-3-3-3 0,1 0 5 15,-1 0-1-15,-2-1 1 16,0 1-1-16,-1-3-3 0,0-1 2 0,4 0 11 0,-5-2-6 0,2 2 5 16,-1-4 4-16,2-1 3 0,-1 2 1 0,1-2-4 0,0 0 10 15,0-9 8-15,2 3 4 16,0-3 1-16,1 1 2 0,4-4 9 0,0 0-10 0,-4 0 3 0,5 0 0 15,-2 0 0-15,1 0 1 16,3 2-4-16,-5 3 1 0,1-1-5 0,2 1 3 16,1 2-4-16,-2 0-7 0,1 2-1 15,-1 2 1-15,-1 1-5 0,4 1 4 0,-3 2-6 0,0 3 5 16,3 0-1-16,-2 3-1 0,1 2 5 0,-2 1-10 0,-3-1 2 16,0 2-8-16,-1 1-13 0,-2 0-6 15,-2-1-20-15,-1-1-17 0,0 0-14 0,-1 1-28 0,-1 0-34 16,-1-5-46-16,0 1-37 0,2-1-249 0,-1-1-508 15,-3-1 225-15</inkml:trace>
  <inkml:trace contextRef="#ctx0" brushRef="#br0" timeOffset="35448.7856">7764 4549 12 0,'2'-4'381'0,"1"0"-25"0,-2 1-23 16,2 1-25-16,-2 0-21 0,1 0-15 0,-2 2-24 0,0 0-27 15,4-3-13-15,-4 3-37 16,0 0-18-16,0 0-3 0,0 0-29 0,3 5-6 0,-3 1-16 16,4 1-9-16,-4 4-8 0,3 1-9 0,-3 1-1 0,0 0-10 15,3 1-24-15,1 4-13 0,-4-3-8 0,1 0-36 16,2-1-33-16,0 1-35 16,-3-3-31-16,3 1-35 0,1-4-41 0,-1-2-37 0,1-2-52 15,-4-2-177-15,6-2-498 0,-4-2 220 0</inkml:trace>
  <inkml:trace contextRef="#ctx0" brushRef="#br0" timeOffset="36298.1141">7966 4324 293 0,'0'-6'343'0,"0"-3"-27"0,0 4-22 16,0 1-30-16,0 0-27 0,0 1-33 0,0 1-16 0,0 2-10 15,0 0-17-15,0 0-12 16,-6 15-17-16,5-6-11 0,-5 7-8 0,2 1-15 0,0 5-11 15,1-1-5-15,0 3-8 0,3 1-7 16,-5-3-8-16,3 5-5 0,4-2-4 0,-2-2-5 16,1 0-11-16,0-2-12 0,2-6-9 0,1 3 3 0,2-5-9 15,-3 0 5-15,4-3-15 0,-3-1-8 0,3-2-12 16,3 1-10-16,-2-3-9 0,5-1-6 0,0-2-5 0,1-1 1 16,0-1-12-16,1 0 3 0,1-2-2 15,5-4 1-15,0 0 2 0,-1-1 6 0,-2-1 11 0,1 0 2 0,-1-3 6 16,-3-2 10-16,-3 3 8 15,2-5 16-15,-6 2 18 0,6-2 17 0,-7 2 12 0,0 1 5 16,0-1 7-16,0 1 12 0,-4 5 10 0,1-3-4 16,-4 3-1-16,2-2 7 0,-2 3-4 15,-2 1-4-15,-2 0-7 0,3 2-13 0,-5-1 3 16,-1 1-8-16,-3 3-5 0,0 3-11 0,-6 1-5 16,3 0 2-16,-1 4-1 0,-5 2-5 0,8 0 0 15,1 2-1-15,-1-1-2 0,1 4-6 0,3-5-5 16,0 2-6-16,0-1-9 0,4-2-4 0,2-3 3 15,-2 2-13-15,3-2-4 0,0 0-2 16,0-2 3-16,4 2-4 0,-1-3 7 0,4 0-5 0,-1 0 0 16,-2-2-2-16,3 1 6 0,3-1 0 0,0 0 0 0,-5-1 4 0,1 1 1 15,0-1-1-15,-1 1 1 0,-2 1 11 0,-3-2-12 16,7 0 6-16,-3 1-4 0,-4-1 1 0,5 0 3 16,-5 0-2-16,2 2 5 15,-2-2 0-15,3 4 5 0,1-3-6 0,1 0 7 0,-1 1-7 16,-1 0-9-16,2-1-8 0,2-1-1 15,3 0-6-15,0-1 0 0,4-3 1 0,3 0-4 0,-3-3 5 0,7-2 2 16,-4-2 8-16,1-1-1 16,-2-3 14-16,-1 2 10 0,-5 1 8 0,0 0 15 15,0 2 3-15,-3-2 17 0,1 0 13 0,-2 2 4 0,-2-2 6 0,-1 5 10 16,-3-2-24-16,0 2 3 16,0 1 3-16,0 1-6 0,0 1-9 0,-1 0-10 0,-1 0-8 0,2 1-5 15,0 3-7-15,0 0-10 16,0 0-10-16,0 0-6 0,0 0-3 0,-5 9-8 0,6-5 9 15,-1 0-7-15,0 4-12 0,3-1-3 16,-2 0 2-16,2 0 0 0,1 5 2 0,1-4 3 0,0-1-2 16,-2 2 18-16,4-2 1 0,-3 2-10 0,2-2 4 0,-2 2 2 0,0 0 0 15,2 3 2 1,-2-5 3-16,-2 4 1 0,1 1-2 0,-2-1 6 16,0-1 1-16,-1-1-2 0,0 0 3 0,0 0-1 0,-1-1 4 15,0 1 2-15,1-1-6 0,0-4 6 0,-1 2-2 0,2-1 1 16,1-2 3-16,2 2-1 15,-1-2 11-15,7-2-12 0,0 1-1 0,6-2-4 0,3-4-5 16,5 1-10-16,-3-3-9 0,6 2-19 16,-4-7-9-16,2 4-18 0,0-1-29 0,-1-4-9 0,1 0-30 15,0 0-12-15,-3-2-18 0,1-2-33 0,-3 0-31 0,-3 1-174 16,-6 5-442-16,-1 0 196 0</inkml:trace>
  <inkml:trace contextRef="#ctx0" brushRef="#br0" timeOffset="37010.7683">8959 4251 82 0,'0'-9'309'0,"-1"0"-8"0,2 0-14 16,-1 3-13-16,0-3-15 0,0 6-13 0,0-3-16 0,-1 2-22 16,1 1-26-16,0 0-17 0,0 3-22 0,0-6-17 15,0 6-10-15,0 0-17 0,0 0-4 16,-5 9-11-16,2-2-8 0,-1 8-2 0,3-1-10 0,-5 7-7 0,2 0-5 16,-2 2-3-16,3 1-10 15,-1 1-2-15,1 0-3 0,2 0-6 0,-2 0 0 0,0 2-13 0,1-1-4 16,2-2-14-16,2-3 6 15,-2-1-8-15,0 0-4 0,1-6-3 0,1-3 9 0,2-4-11 16,-1 3-2-16,4-5-4 0,-1 2-3 0,2-3-2 0,2-3-2 16,4 0 2-16,0-2-1 0,1-4 3 15,-1-2 2-15,4-1 5 0,-1-2 3 16,-4 2 6-16,0-1 16 0,-3-1 11 0,0 0 11 16,0 2 9-16,-6-1 7 0,3 1 4 0,-4 1-4 0,0 0 5 0,-2 1 6 15,1 2-4-15,-1-1-6 16,-1 0-5-16,2 3 0 0,-2 0-21 0,0 2-1 0,0 0 0 15,0 0-3-15,-7 6-1 0,5 1-12 16,-1 0-11-16,-1 2-4 0,4 2-4 0,-1 4-6 0,2-2-6 0,2 2-4 16,1-2-7-16,0 0 7 15,3-2-16-15,-1-1-2 0,3 0-2 0,1-1 6 0,-2-3 4 16,0-2 6-16,-1 1 3 0,1-4 6 0,0 1 2 0,-2-4 7 16,0 2 6-16,-1-1 18 15,1-5 7-15,1 2 11 0,-3-3-4 0,1-1-1 0,-4-1-4 0,1-1 5 16,0-1-3-16,-2-2-3 15,-1 0 0-15,0 3-6 0,1 0 1 0,-3-2-17 0,-3 1-23 16,-1-1-23-16,-1 2-36 0,0 0-50 16,-2 1-52-16,0 1-73 0,-4-1-243 0,0 2-546 15,-6 1 242-15</inkml:trace>
  <inkml:trace contextRef="#ctx0" brushRef="#br0" timeOffset="37356.734">8736 4345 22 0,'-6'-2'304'16,"2"1"-22"-16,0-1-16 0,1 0-6 0,3 2-9 0,-5-1-12 0,5 1-16 16,0 0-20-16,0 0-23 0,0 0-17 15,10-3-17-15,-1 2-19 0,5 0-5 0,3 0-15 0,5-1-7 16,0 0-13-16,3 0-7 15,1 0-7-15,1 1-6 0,2-2-13 0,-1 2-12 0,2-2-2 0,-3-2-3 16,1 2-4-16,-3-2-7 0,3 1 9 0,-5 0-11 0,-3 0-1 16,-5 0-1-16,-2-1 1 15,-1 1 15-15,-3 1 7 0,-1 0 1 16,-1 0 9-16,-3 1-1 0,0 0-9 0,0-2 8 0,1 1-4 16,-4 1-10-16,2 0 3 0,0-1-8 0,-2 0-1 15,0 1-1-15,1-1-8 0,-1 0-14 16,-1 3-20-16,2-5-23 0,-2 3-28 0,0 2-40 0,-3-5-51 0,1 4-54 15,0-2-68-15,2 3-297 16,-9-3-618-16,4 2 273 0</inkml:trace>
  <inkml:trace contextRef="#ctx0" brushRef="#br0" timeOffset="38679.1959">9987 4387 163 0,'3'-7'281'0,"-2"2"-19"0,0 1-14 0,-1-1-17 0,-1 0-21 16,0 0 3-16,-4-3-16 15,0 4-21-15,-2-2-16 0,-3 3-15 0,-1 0-16 0,-5 2-13 16,2-1-9-16,0 4-13 0,-3 0-8 15,0 0-13-15,-1 4-5 0,2-1-11 0,2 0-2 0,3 0-9 16,0 2-7-16,1-1-3 16,7 0 1-16,0 2-6 0,3 2-5 0,3-3-3 0,4 5-1 15,1 1-10-15,8 2-6 0,1-1-10 0,5 1-12 16,1-2-2-16,1 1-2 0,-3-4-6 0,4 2 0 16,-1 0-1-16,-1-2 4 0,-2 0-2 0,0-1-3 15,-7 0 1-15,-1-4 3 0,-2 3-1 0,-4-4-9 16,0-2 6-16,-4 5 6 0,-3-5 9 0,-3 2-2 0,-4 1 3 15,0 1 1-15,-7-1 3 16,-10 1 2-16,3 0 0 0,-4-1-2 0,-2-2 1 0,1 0 5 16,1-1-3-16,0 2-1 0,2 0 0 0,2-3-12 15,7-1-17-15,0 0-26 0,3 0-24 0,2 2-43 16,5-4-54-16,0 1-212 0,2-4-426 16,2 1 188-16</inkml:trace>
  <inkml:trace contextRef="#ctx0" brushRef="#br0" timeOffset="39444.6569">10202 4302 3073 0,'14'-13'58'16,"-4"4"35"-16,-3 2 26 0,0 1-36 15,-1 1-21-15,-3 1-17 0,1 1-3 16,-1 1-9-16,-2 0-1 0,-1 2-4 0,0 0 3 0,0 0 6 16,3 9-10-16,-6 0 5 0,-1 3-1 0,0 3-9 0,-2 4 16 15,-1 0-17-15,4 3-5 16,-1-1 3-16,1 1-3 0,3 1 1 0,3 2-3 0,-3-3-5 0,4 0-1 15,-1 2 4-15,0-3-10 0,1 1-16 0,2-8-2 16,-1 0 1-16,1-1 1 16,0-2-3-16,-1-2-4 0,2-3-3 0,0-1 1 15,0-2-7-15,3-2-7 0,0-1-5 0,4-1 3 0,2-5-2 16,3-2 1-16,1-1 8 0,0-3-2 0,-2-3 9 0,2 0-1 16,-3-3 3-16,-2-1 1 0,1-1 5 0,-1-2 14 15,-3 4 12-15,0-4 5 0,-3 4 15 0,0 2 16 16,-3 3 3-16,-2 2 10 0,-1 3 8 15,-2 3-7-15,2 0 4 0,-1 0-9 0,-1 1-6 0,0 1-11 16,1 1-9-16,-2 2 7 16,1-2-6-16,-1 2-6 0,3 6-5 0,-3 0 1 0,2-1-2 15,0 4-3-15,0 2 7 0,-1 1-3 0,2 1-16 0,0 0-12 16,1 4-2-16,-1-3-5 16,-2 1-8-16,2 0 3 0,-3 4-6 0,2-1-10 0,-2-4-10 15,0 0 0-15,1-2 3 0,-4-2 7 0,2-4 4 16,-1 0 6-16,2 0 2 0,-4-4 7 0,1 1 1 0,0-1 3 15,3-2 1-15,0 0 2 16,-8-5 3-16,5 1 2 0,0-4-1 0,-2 1 10 0,2-2 17 16,-3-3-2-16,5-1 2 0,-2 0-8 15,-2-2 2-15,4 1 2 0,-3-4-5 0,4-1 2 0,-3 0-4 16,3 1 2-16,3-2-4 0,1 2-3 0,2-2-6 16,1 3 1-16,1-1-9 0,2 2-3 0,0 4-2 15,4-1-6-15,-3 3 5 0,2 1-4 0,0 4 4 0,7-3-4 16,0 5 6-16,-4 2 2 0,1 1-1 15,-1 1 3-15,-1 2 0 0,-1 3-2 0,-1 0 1 0,-2 1-7 16,-5 2 2-16,0 0 7 0,-4 4-7 0,-1 1 8 16,-5 0 1-16,-5 2-3 15,-5 1 3-15,-6-2-1 0,-3 0 1 0,-1-1-1 16,0 0 6-16,-2-3-2 0,2 0-4 0,1-4 7 0,1 1-1 16,2-6 0-16,5 2 2 0,4-3 2 15,0 3 0-15,4-4 1 0,-3 2 4 0,5-2 4 0,-1 0 1 16,3 0-2-16,3 0-3 0,-7 0-3 0,7 0 0 0,0 0 1 15,0 0-3-15,0 0 1 0,0 0-3 16,17-2 0-16,-10 2 1 0,4 2 0 0,-1 0-2 0,4 1 2 16,3 1-4-16,-3 1 8 15,2-1-7-15,5 3 0 0,-1 3 3 0,2 0 3 0,0 1-8 0,1-2-17 16,1 2-15-16,-3 1-24 0,1-2-23 0,0 0-37 0,-1 1-39 16,2-3-37-16,0 0-59 15,0 0-172-15,-2-7-464 0,-5 3 205 0</inkml:trace>
  <inkml:trace contextRef="#ctx0" brushRef="#br0" timeOffset="39687.6921">11133 4375 2959 0,'-3'-14'40'0,"-1"0"9"0,-2 2 42 16,-1 1-12-16,-1 2-2 0,1 1-1 15,0 1 7-15,0 3-6 0,1 1-24 0,-4 0 0 16,2 1-5-16,-2 3-9 0,1 1-3 0,-3 3 3 15,-1 4-6-15,-3 4-7 0,3 0 3 0,1 3 6 16,4-3-18-16,-1 5-1 0,3 0-8 0,0 1 5 16,3-5 1-16,2 6-7 0,1 1-11 15,3-1-21-15,3 2-22 0,2-4-14 0,3 0-21 0,2-1-22 16,3-2-28-16,-2-3-32 0,4-4-35 0,5 0-38 0,1-4-55 16,-2-4-150-16,2-1-478 0,0-5 211 15</inkml:trace>
  <inkml:trace contextRef="#ctx0" brushRef="#br0" timeOffset="40077.2076">11489 4329 242 0,'3'-5'346'15,"-2"0"-25"-15,-1 2-23 0,1 0-19 0,-1 0-22 0,0 3-26 16,0 0-12-16,0 0-19 0,0 0-19 0,-9 9-16 0,4-1-13 0,2 0-25 16,-1 4-11-16,1 0-9 15,3 0-14-15,-2 2-7 16,0 1-9-16,2 0-2 0,1-1-10 0,0 2-23 0,3 1-20 15,-1-1-7-15,-1-4-22 0,-2 3-16 0,1-1-11 16,0-2-4-16,1-3-3 0,-2 3-13 0,0-4-11 0,0-3-2 16,1 2 3-16,-2-2 8 0,0-1 4 15,1-1 7-15,0-1 3 0,-2 0 6 0,2-2 2 0,-3 4 3 16,3-4 3-16,-5 0 3 0,5 0 2 16,-10-4 2-16,6 3 2 0,-2 0 5 0,-1-3 0 15,-3 1-2-15,0 0 5 0,-4-1 2 0,2 2 3 0,-3-2 8 16,3 3 9-16,-3 2 6 0,1 1 1 15,4-2-1-15,-1 1 4 0,2 0-5 0,0 1-6 0,3 0 0 16,1 1 2-16,0 1-6 0,1 0 1 16,2-2-1-16,1 3 3 0,2-1-3 0,2-1 1 0,3 1-1 15,2 1-13-15,2-2-8 0,2-2-17 0,3 2-14 0,2-3-15 16,0 1-22-16,6-3-25 16,-1-1-27-16,1-3-26 0,1 1-44 0,-4 0-157 0,2-3-392 15,-8 4 174-15</inkml:trace>
  <inkml:trace contextRef="#ctx0" brushRef="#br0" timeOffset="40254.6908">11417 4271 2400 0,'-8'0'127'0,"0"0"-87"0,-1 0-14 15,5 0-15-15,0 2-3 0,-2-1-2 0,0-1 2 0,2 0-6 16,0 3 4-16,1-2-2 0,2 2 1 15,1 2-2-15,1 0-14 0,0 0-40 0,4 2-46 16,3-1-53-16,-2 1-73 0,5 0-130 16,-1 1-381-16,0-6 168 0</inkml:trace>
  <inkml:trace contextRef="#ctx0" brushRef="#br0" timeOffset="40488.8025">11729 4235 213 0,'4'-1'355'0,"-1"0"-33"0,0-1-34 0,-3 2-29 16,8 1-26-16,-5 0-25 0,4 2-17 0,1 4-19 0,4 1-18 15,-3 3-7-15,6 4-2 16,-3 2-11-16,1 4-21 0,-2-1-9 0,-2 3-15 0,-5-1-27 0,3 1-14 16,-4 1-11-16,-6 1-8 15,0 0-15-15,-1 0-15 0,-6 1-16 0,-4 6-20 0,1-10-13 16,-2-1-9-16,-4-2-13 0,0-1-12 0,-2-2-16 15,-2-2-21-15,2-1-42 0,1-3-33 0,-2-4-208 16,-1 0-435-16,2-4 192 0</inkml:trace>
  <inkml:trace contextRef="#ctx0" brushRef="#br0" timeOffset="41174.7165">12220 4251 84 0,'2'-4'352'0,"-2"0"-17"0,1 0-23 0,0 1-22 15,1 1-13-15,-2 2-24 0,1-5-21 0,-1 3-23 16,0 2-27-16,0 0-19 0,0 0-28 0,0 0-3 0,0 0-18 0,0 0-11 16,5 8-10-16,-3 0-9 15,0 4-7-15,1 0-4 0,-1 7-11 16,1 1-2-16,1 3-4 0,2 0-12 0,-3 2 0 15,0 1-4-15,1 0-28 0,-1 1-7 0,1-1-7 16,0 8-5-16,-1-10-14 0,1 1-16 0,-1-3-11 0,-3 0-14 16,0 0-17-16,0-8-19 0,0 0-23 0,0 0-20 15,0-3-26-15,0-4-24 16,0 0-17-16,0-3-7 0,1 1-190 0,-2-4-438 0,1-1 194 0</inkml:trace>
  <inkml:trace contextRef="#ctx0" brushRef="#br0" timeOffset="41406.4642">12223 4358 221 0,'-1'-38'232'0,"-1"11"2"0,5-7-5 16,-2 10-19-16,5 2-16 0,1 2-17 0,3 1-15 0,4 1-15 15,0 2-16-15,6 3-19 0,-2 1-6 16,6 3-12-16,-3 1-9 0,3 3-12 0,2 2-7 0,-2 4-6 16,-3 1-7-16,0 2-4 0,1 0-7 0,-8 3-1 15,3 4-1-15,-4-3-2 0,-5 4-2 16,-1 2-3-16,-4 1-1 0,-6 4-5 0,-2 1-1 0,-6 1-7 15,-4 0-4-15,-3-1-17 0,-11 5-7 16,-2-3-4-16,1-2-11 0,5-5-7 0,-1-1-10 16,2-1-12-16,0-2-19 0,3 0-24 0,2-2-30 15,5-2-35-15,2 0-45 0,4-3-153 0,1 1-388 16,1-2 172-16</inkml:trace>
  <inkml:trace contextRef="#ctx0" brushRef="#br0" timeOffset="42407.5149">12686 4397 104 0,'5'-7'348'0,"-3"0"-1"0,0-1-15 0,-1 1-16 0,-1 0-23 15,0-1-11-15,0 2-21 0,-1-3-22 16,-2 4-22-16,0-1-17 0,-1-1-20 0,1 3-34 0,-3-1-6 15,-1 1-9-15,1 1-15 0,-2 1-12 16,1 0-6-16,-2 2-18 0,1 0-11 0,-3 3-5 0,1 1-17 16,-2 2 8-16,-2 0-9 0,1 2-7 0,0 0-2 15,3 4-4-15,1-1-7 0,-3 0-21 0,5 0-9 16,-3 2-2-16,3-1-18 0,4-1-13 16,-1-2-4-16,2 4-10 0,1-4-10 0,4 0 6 15,-3-2 4-15,7 2-2 0,-1-3 3 0,1-2-1 0,1 1 0 0,1-3 4 16,1-2 7-16,2-2 6 15,3-3 1-15,-3 1 7 0,2-1 21 0,-2 0 14 0,-3-3 24 0,1 4 12 16,-3-4 6-16,0 4 11 16,-2-4 8-16,0 4 9 0,-1 0-1 0,-4 1 1 15,4 0-5-15,-1 0-4 0,-3 0-11 0,1 2-5 0,-1 1-11 16,2-4-4-16,-2 4-22 0,4-2-19 0,-4 2-13 0,0 0-3 0,0 0-9 0,0 0-16 16,6 7-10-16,-6-5-9 15,4 2-14-15,-1-1-8 0,3 0 0 16,1 1-7-16,-1-2-2 0,3 2 9 0,1-2 1 0,-1-2 4 15,0-2 12-15,1-1 5 16,-1 1 9-16,-1-3 19 0,-1 0 20 0,0-2 28 0,0 2 6 0,-4-4 7 16,2 0 6-16,-2-1 9 15,-2 2 23-15,-1-1 24 0,0 1-6 0,-2-2-9 0,2 4-14 16,-3-2-1-16,-2 3-7 0,3-2-4 0,-5 3-5 0,4-2-9 16,-1 3-3-16,0 1-12 15,-1 0-25-15,2 1-23 0,3 1-13 0,0 0 6 0,-7 3-6 16,7-3-14-16,0 6-8 0,2-1-3 15,2 0-4-15,2 1-5 0,2 0-7 0,2 3 3 0,3-1 8 16,-1-1 4-16,0-1 7 0,2 0 1 16,-3 1 8-16,2-2 4 0,-1 1 3 0,-3-1 5 0,-1 0 4 15,1-1 5-15,-3 2 9 0,2-1 3 0,-2-1 12 0,-3 1 9 16,2 1 3-16,-2-1-1 0,-1-1 2 16,-1 2 3-16,0-2 1 0,0 2 1 0,-2-2-1 0,1-1-4 15,-1 2 1-15,0-1-4 0,1-1-14 16,-1 1-14-16,1-4-6 0,1 4-11 0,-1-4-9 0,0 0-11 15,2 2-4-15,-2-2-13 16,9-1-13-16,-1-1 3 0,0-2 6 0,5-2 8 0,-2-2 3 0,2 2 14 16,0-5 21-16,-2 0 14 15,3-3 10-15,-4 3 30 0,0 0 14 0,2-7 19 0,-4 7 29 0,-2-2 25 16,0 0 23-16,-1 1 3 0,0-1 2 16,-3 4 0-16,-1 0 1 0,-1 2-5 0,-1 0-8 15,1 2-12-15,-3-1-14 0,0 2-10 0,-3 0-4 0,-2 2-8 16,0 1-11-16,-2 1-8 0,2 1-7 0,0 2-9 0,0 0-18 0,1 3-2 15,1-1-21-15,2 3-15 16,1 0-13-16,3 1-13 16,1 3-10-16,2 2-12 0,3 0-14 0,4 3-9 0,1 0-7 15,2 1-11-15,-1-4 5 0,1 2 3 0,-2-5-4 0,0 0 8 16,-1-1 15-16,0 0 4 0,-2 0 8 16,-1-4 11-16,-1 0 14 0,-2-1 27 0,1-1 26 15,-2-1 18-15,-2 0 8 0,3-2 7 0,-1 1 5 16,-3-2-1-16,0 4-2 0,0-4-4 0,-3 3-5 0,3-3-1 15,-11 0-4-15,1 0-5 0,0 0-7 16,-4 0-8-16,0-2-13 0,1 1-8 0,1 1-11 0,2-1-13 16,2-1-14-16,2 2-25 0,1-1-39 15,0-2-33-15,2-2-27 0,1 1-41 0,3-3-157 0,1 0-403 16,3-5 179-16</inkml:trace>
  <inkml:trace contextRef="#ctx0" brushRef="#br0" timeOffset="42578.3997">13181 4364 219 0,'13'-8'247'0,"-2"-1"13"0,-1 0 5 0,-2 4 5 0,-1 1-5 15,-1-2-2-15,-1 2-4 0,0 3-13 0,-2-1-25 0,0 1-20 16,0-1-16-16,-3 2-25 16,4-4-12-16,-4 4-24 0,0 0-15 0,0 0-5 0,6 6-10 0,-4-2-9 15,0 4-1-15,0-1-14 0,2 5-19 0,0-2-11 16,0 3-18-16,-3 1-19 0,2-1-20 0,-3 0-17 16,3 2-27-16,0-1-28 0,-3 2-29 0,3 2-28 0,-2-3-33 15,2 0-40-15,-2-2-27 16,1-3-235-16,-4-3-522 0,2 1 231 0</inkml:trace>
  <inkml:trace contextRef="#ctx0" brushRef="#br0" timeOffset="43266.7892">13365 4342 320 0,'4'-9'334'0,"0"1"-14"15,-3 5-11-15,0-3-23 0,2 2-34 0,-2 1-25 16,0-1-29-16,0 2-17 0,-1 2-25 15,0 0-13-15,0 0-14 0,0 0-13 0,7 9-7 16,-4-3-7-16,-1 1-12 0,1 3-12 16,-2 2-8-16,3 0-16 0,-2 0-6 0,-1-3-5 0,1 0-16 0,0 0-7 15,0-2-6-15,0 1 6 0,-2-3 0 0,2-1-3 0,0-1-4 16,1 0 3-16,-3 0 5 16,0-3 5-16,0 0-4 0,0 0-2 0,12-6 2 0,-8 3 15 15,2-3 7-15,-2 1 2 0,2-1-8 0,-4 1-1 16,3-1-13-16,-1 3 1 0,0-1-2 0,-1 0-3 15,1 1-3-15,1 0-6 0,-3 1-8 0,4 0-17 0,1 2-6 16,-1-2-3-16,1 2-10 16,4 0-10-16,-2 0-5 0,1 2-9 0,4 0-12 15,0-1 3-15,0 0-3 0,-1 0 1 0,3-2 5 16,5 2 9-16,-5-2 3 0,-2-1 7 0,0 0 4 16,2-2 9-16,-4-2 13 0,-3 3 23 0,2-5 21 15,-3 3 13-15,-1-2 8 0,2-4 11 0,-3 4 0 0,-1-3 12 16,-3 1-13-16,2 0 5 0,-3 0 3 15,-1-1-4-15,0 2-7 0,-3 0 2 0,-1 1-8 0,0 1-3 16,-2-1-9-16,-1 2-2 0,0 2-7 0,-1 0 14 0,-2 1-12 16,1 3-9-16,0 0-24 0,0 2-20 15,1-1-5-15,2 2-9 0,-1 2-9 0,3 0-12 0,0 0-8 16,-1 1 2-16,4 0-7 16,1 1-1-16,1 0 1 0,2-2-1 0,0 3 8 0,3-3 7 0,-2-1 3 15,2 2 6-15,-1-3 4 16,2-1 4-16,-1 3 7 0,1-3 6 0,-2 1 8 0,0 1 9 15,2-1 15-15,0 1 14 0,-2 0 9 0,2 1 11 16,0 5 16-16,1 0 0 0,4 4 7 0,-2 1 0 16,0 2-3-16,1 4-8 0,-4-1-4 15,2 4 2-15,-2 0-8 0,1 8 0 0,-1 2-3 0,-1-9-23 16,-2-1 1-16,-1 2-13 0,0-2-18 0,-3 2-10 0,1-2-4 16,-2 0-4-16,1-3-3 15,0 0 5-15,0-4-4 0,-3-5 8 0,0-2 2 16,2-4 6-16,-2 2 2 0,-1-3 4 0,-2 1-2 15,3-4 3-15,-1-2 2 0,-2 0 1 0,1-2-4 0,-2-1-15 0,-2-2-21 16,-5-3-19-16,0 0-27 16,-1-6-39-16,-5-3-50 0,0-1-50 0,-2 0-221 0,-5-11-493 0,-1 3 218 15</inkml:trace>
  <inkml:trace contextRef="#ctx0" brushRef="#br0" timeOffset="43437.4465">13707 4169 3917 0,'7'-7'11'16,"-1"0"38"-16,-2 0 40 0,-2 1-30 0,2 1-24 15,-3 0-3-15,1 1-4 0,-2-1-5 0,0 1-8 0,0 0-36 16,0-1-24-16,-3 3-45 0,0 0-55 0,-1-1-77 0,0 1-94 16,-2 1-255-16,-2 0-616 0,-5-1 273 15</inkml:trace>
  <inkml:trace contextRef="#ctx0" brushRef="#br0" timeOffset="46522.6313">2191 5661 11 0,'0'0'284'0,"0"0"-14"0,3 0-10 15,-3 0-7-15,0 0-11 0,0 0-12 16,0 0-15-16,0 0-18 0,0 0-17 0,0 0-16 0,0 0-13 16,0 0-21-16,-9-5-12 0,6 3-14 15,3 2-5-15,-8 0-11 0,5-3-4 0,-1 0-14 16,0 1-7-16,-1 1 2 0,3-1 2 0,2 2 0 0,-6-2 3 0,3 1-9 16,0-2-6-16,-1-1-7 15,1-1-2-15,3 1 2 0,-3-1-3 0,3-4-4 0,2 3 1 0,-1-2-9 16,3-1-12-16,4-2 7 15,-3 4-6-15,4-3-10 0,0 2-1 0,1 0-3 0,2 1 1 16,-3 2-3-16,1 2 2 0,-3 2-4 16,3-1-2-16,0 2 2 0,0 2-5 0,-2-1 2 0,-1 4-3 15,0 1 2-15,-1 2 1 0,-2 6-2 0,-2 6-2 0,-2-1-12 0,-5-1-6 16,1 3 1 0,-3-1 4-16,-7 2 1 0,4-1 1 0,-4 0 1 0,-3-2 4 0,0-2 0 15,2-1 1-15,-2-3-1 16,4-5 7-16,-1 1 0 0,4-2 3 0,1-4 18 0,0 1 23 15,2-1-7-15,1-2 10 0,2-1-1 0,-3-2 0 16,0-2-4-16,4-3-5 0,-1 0-1 0,1-1-3 0,0-1-8 16,3-3 5-16,0-2-12 0,0 1-2 0,3 2 1 15,0 2-14-15,-2 1 6 16,5 2-2-16,-2-1-7 0,3 1-2 0,0 2 6 16,-1 1-8-16,1 0 14 0,4 5-25 0,-4-1 13 0,3 1 1 15,2 2 3-15,-1 3-7 0,0 1 4 0,0 1 4 0,1 0-4 16,-1 0-9-16,1 1-10 0,-2 0-5 0,0-1-8 0,3 1-10 15,-3-1-14-15,0-2-8 16,2 0-21-16,-6-2-34 0,1-1-22 0,1-1-24 16,2-1-24-16,0-2-21 0,3-2-23 0,0-1-10 15,0-1-195-15,-3-5-477 0,2 2 211 0</inkml:trace>
  <inkml:trace contextRef="#ctx0" brushRef="#br0" timeOffset="46847.548">2396 5445 57 0,'-4'-15'313'16,"-2"3"-4"-16,2 5-5 0,1-2 2 0,1 3-20 0,0 1-14 16,2 2-17-16,-3-3-23 0,2 3-27 0,1 0-17 0,-1 2-27 15,1 1-17-15,-2-4-14 0,2 4-24 16,-1-3-10-16,1 3-5 0,0 0-12 0,0 0-8 0,4 11-1 16,0-3-19-16,-1 0 0 15,1 3-5-15,6 1-3 0,0 0-2 0,4 4-14 0,3-1-12 0,1 0-7 16,5 0-12-16,1 2-7 0,-1 1-5 15,11 3-5-15,-1 0-9 0,-1 0-2 0,-2-1-7 0,-8-5-6 16,-1 0 0-16,-3 1-3 16,-2 4-6-16,-2-1 4 0,-2-1 7 0,-5 4 9 15,-6-2 3-15,-2 3 7 0,-5 0 3 0,-5 2 7 0,-12 9 3 0,-4-3 7 16,0 0 4-16,-2-3 3 0,-2 0 15 16,0-1 3-16,8-10 3 0,0 1-6 0,3-4 2 0,2 1-5 15,1-5 0-15,7-1-4 16,0-1-25-16,3-3-32 0,0 0-41 0,4-2-40 0,0 0-46 0,3-1-38 15,0 2-268-15,0-4-516 16,0 0 228-16</inkml:trace>
  <inkml:trace contextRef="#ctx0" brushRef="#br0" timeOffset="49768.5024">3250 5789 137 0,'0'0'220'0,"-10"-1"-14"0,6 0-8 0,-1 1-13 15,5 0-8-15,-7 1-14 0,7-1-13 0,-5 0-13 0,5 0-19 16,-5 1-11-16,5-1-11 0,-4 1-9 0,4-1-13 16,0 0-4-16,0 0-7 0,0 0-8 0,0 0-4 15,0 0-4-15,0 0 4 0,0 0 10 0,0 0-3 16,10 4-5-16,-10-4-4 0,13 0-5 0,-5-1-3 15,2 0-4-15,5-1-2 0,-3-1-7 16,3-3-4-16,0 1-2 0,0-1 0 0,0-1-2 0,-1-1-3 16,-1-1-1-16,0 2 0 0,-2-2 8 15,-2 0 12-15,-1 0 5 0,-2 2 4 0,-2-1 6 0,-1 1 6 16,-2 0 2-16,2 3-2 0,-3-3-3 0,-1 3-2 16,-1 0-4-16,1 1 5 0,-2 0-10 0,-3 0 0 15,2 2 5-15,-3 1-19 0,0 0-1 0,-2 1-1 0,0 2-7 16,-1 3 0-16,-2 0-5 15,1 4-1-15,3 2-1 0,-2-2 0 0,3 3-1 16,0-1 4-16,3 2-11 0,2-2 5 16,2 3-7-16,2-2-13 0,0 1-8 0,4-1-7 0,2-2-6 15,6 3-2-15,-1-5-2 0,7 0-5 0,1-3-10 16,2-3 4-16,2-4 0 0,2-4 2 0,-1-2 5 16,1-1 1-16,0-1 4 0,10-10 4 0,-5-2 5 0,-9 8 4 15,-2-6 15-15,-2-1 14 0,0 3 11 16,-5-5 9-16,0 0 1 0,-4-1 16 0,-3-1-2 15,-3 2 0-15,-1-3-3 0,-3 4 11 0,0-1 2 16,-3 2 6-16,-1 7 4 0,4 2-1 0,-3 2 0 0,-1 2-13 16,1 1-8-16,-3 0-1 0,2 3 2 15,-3 1-14-15,-1 2-11 0,-5 3 0 0,-1 3 0 0,4 2-3 16,-1 4-7-16,-2 4 6 0,2 3-5 16,4-1-6-16,-2 4 0 0,4 1-3 0,-2 14-4 15,7-10-10-15,0 9-6 0,4 2-11 0,-1 1-11 0,4-1-7 16,0 1-13-16,0 0-11 0,3-1-4 15,-2 0-14-15,0-2-21 0,2 2-14 0,-4-4-10 0,-3-8-16 16,-3-1-6-16,1 2-23 0,-2-1 6 16,-2-3-13-16,-4 0 0 0,0-4-27 0,-3 0-133 15,-1-1-376-15,-1-7 167 0</inkml:trace>
  <inkml:trace contextRef="#ctx0" brushRef="#br0" timeOffset="49928.9288">3438 6164 78 0,'-5'-22'251'15,"2"0"-12"-15,1 7-23 0,2-4-16 0,1 4-21 16,0 2-18-16,4-5-18 0,0 4-11 0,2 2-17 0,3-2-11 16,4 0-11-16,0 0-26 0,3 3-15 15,1 1-21-15,0 1-19 0,5 0-22 0,1 0-23 0,0 3-17 16,7-1-34-16,5 0-22 0,-7 0-31 0,-1 3-139 0,10-4-298 16,-10 3 131-16</inkml:trace>
  <inkml:trace contextRef="#ctx0" brushRef="#br0" timeOffset="50464.8628">4366 5713 295 0,'0'-4'284'0,"-1"0"-28"0,1 4-21 16,0-4-21-16,0 4-14 0,-3-2-16 0,3 2-14 0,0 0-15 15,0-4-20-15,0 4-16 16,0 0-9-16,0 0-7 0,0 0-18 0,-3 13-5 0,-1-5-8 16,1 3-6-16,-1 3-9 0,-3-1-2 15,0 4-6-15,0 4-6 0,1-4-5 0,-5 1-7 16,5 0 1-16,-3-2-2 0,3-2-6 0,0 0-1 15,-1-2-1-15,0-2-3 0,3-1 7 0,-2-2-9 16,2 0 1-16,1-2-3 0,1-1-2 0,0-1 5 16,-1 0 20-16,1-1 12 0,2-2 0 0,0 0-13 0,-3-8-8 15,1-1 4-15,2-5-2 0,3-5-1 0,0-3 5 0,1-3 2 16,3 1 13 0,3-11-20-16,1 0-9 0,1 0 2 0,0 2 3 0,1 9-2 15,0 1-1-15,-1 0 1 0,2 4-5 0,0 0 1 16,0 4-1-16,-4 5-6 0,0 2-3 0,-3 0 0 0,-2 5-9 15,2-1 3-15,-1 4 2 0,0 0-14 0,1 2 11 16,0 2-3-16,2 3 1 0,-1 2 4 16,3 7 0-16,-1 3-2 0,0 0 0 0,-2 3 3 15,3 0-1-15,-2 3 3 0,1 0-2 0,-1-1-7 0,-1 3-12 16,2-1-8-16,-1-1-12 0,0-2-6 0,-2-1-24 16,-2 1 2-16,0 0-27 0,-2-3-28 0,-1-5-31 15,0-1-31-15,-1 0-22 0,-1-5-36 0,-1-1-236 16,-2 1-510-16,0-5 226 0</inkml:trace>
  <inkml:trace contextRef="#ctx0" brushRef="#br0" timeOffset="50651.5233">4324 5819 213 0,'-3'-2'296'16,"-1"-1"-28"-16,4 1-30 0,0 2-21 0,-4-4-18 15,1 2-16-15,3 2-22 0,0 0-17 0,4-3-19 16,3 2-15-16,3 0-26 0,4-1-21 0,10-1-33 16,3 1-34-16,1 0-46 0,11-3-47 15,2-2-52-15,0 6-190 0,-3-8-366 0,-8 7 161 0</inkml:trace>
  <inkml:trace contextRef="#ctx0" brushRef="#br0" timeOffset="50949.2013">4845 5788 217 0,'-6'0'301'0,"6"0"-31"16,-5 1-25-16,5-1-17 0,0 0-16 0,0 0-18 0,0 0-23 0,0 0-18 15,0 0-17-15,0 0-24 0,20-1-17 0,-5-1-19 16,5-1-19-16,3 1-20 0,0 1-12 16,0-2-18-16,2 1-15 0,0-1-8 0,-2 2-10 0,1-2-11 15,-1 2-8-15,-1-1-9 0,-6 0-15 16,0-1-10-16,0 0-7 0,1 0-10 0,-3-1-13 0,-1 0-9 16,-5-1-2-16,1 1-1 15,-2-1-12-15,0 0-104 0,-3 0-256 0,0-1 113 16</inkml:trace>
  <inkml:trace contextRef="#ctx0" brushRef="#br0" timeOffset="51212.7376">5234 5686 341 0,'-2'-3'10'0,"0"0"30"0,-1-2 8 16,0 2 11-16,-1-1 1 0,0 3 6 16,-2-3 2-16,3 2 24 0,-1-1 16 0,0 0 19 0,0 2 14 15,-1-1 10-15,2 1 7 0,-1 0 3 0,1-2 5 16,0 1 0-16,3 2 0 0,-5-2 1 0,5 2-11 16,-3-1-2-16,0 0-3 0,3 1-10 0,0 0-9 15,-4-1-13-15,4 1-16 0,0 0-9 16,0 0-12-16,0 0-10 0,0 0-10 0,0 0-4 0,0 0-10 15,0 0-4-15,4 10-6 0,2-5-3 16,4 5-2-16,1 0-7 0,-1 0-16 0,3 1-7 0,2 2-5 16,0 1-9-16,0 0-6 0,-1-1-9 15,-5-2-4-15,1-2-11 0,-4 2-8 0,0-2 0 0,-4 0 2 16,0 2-1-16,-5 2 3 0,-2-1-7 0,-2-1-7 0,-4 0-7 0,-1-1-10 16,-6 2-16-16,1-1-24 15,-1-2-29-15,-1 0-34 0,4-5-58 0,-5 1-175 0,4-1-446 16,0-2 197-16</inkml:trace>
  <inkml:trace contextRef="#ctx0" brushRef="#br0" timeOffset="51749.5087">6083 5534 13 0,'0'-6'329'0,"0"3"-37"0,0-2-33 0,0 3-20 0,2 0-19 16,-2 2-13-16,-2-4-18 0,2 0-17 0,0 4-17 0,0 0-12 16,0 0-16-16,0 0-10 0,-7 12-12 15,1-3-9-15,2 4-12 0,-1 0-7 0,-1 1-7 0,-4 4-8 16,0-1-8-16,-1 2 10 15,0 1-21-15,-2 2-1 0,-2-3-3 0,0 2-14 0,0-3-2 16,-1 0-8-16,1-1-2 0,-2-3-5 16,0 0 7-16,2-3-9 0,-2-2-3 0,4-1 4 0,0-1-3 0,1-2 1 15,0 1 2-15,0-3-2 0,-1 0-1 0,3-2 2 16,2-1 1-16,-2-1 1 0,1-2-1 0,1 1-2 16,0-3 0-16,-5 0-1 0,6 0-5 0,0-4 5 0,-3-1 1 15,6 0 2-15,-3-2-1 16,4 0 0-16,0 0-4 0,2-2 1 0,-2 0 3 0,4-1-3 15,2 1 6-15,0 1-4 16,0-2-4-16,4 3 3 0,0 1-4 0,0-1-1 0,3 1 5 16,1 1-1-16,0 2 0 0,0 1 0 0,2 0 1 0,-3 4-4 0,3-1 0 15,-2 4-3 1,2 0 3-16,-1 2 0 0,2 3 10 0,2 1 12 16,-6 2 4-16,8 4 1 0,-1 1-2 0,0 1 4 15,-2 2-3-15,1 0-4 0,-1 1 1 0,1 0-2 0,2 1 0 0,-4 1-6 0,3 2-5 16,-1-5-22-16,-4 3-17 15,2 0-20-15,-1-3-25 0,1 0-30 0,-3-1-38 0,-2-3-45 16,1-2-47-16,-2 1-250 0,-4-4-523 0,1-4 232 16</inkml:trace>
  <inkml:trace contextRef="#ctx0" brushRef="#br0" timeOffset="52277.3726">6368 5719 233 0,'5'-2'285'0,"-5"2"-19"0,0 0-14 15,2-1-13-15,-2 1-19 0,0 0-18 0,0 0-22 16,0 0-16-16,0 0-23 0,0 0-9 15,0 0-17-15,0 0-10 0,0 0-12 0,2 5-11 0,-2-5-6 16,-1 5-9-16,-2-2-13 16,2 2-8-16,-3-2-8 0,1 1-6 0,0-2-2 0,0 1-2 15,0-1 0-15,-1-1-3 0,1 1-3 0,3-2-1 0,-5 1 1 16,2 0-5-16,3-1-1 0,-6-4 2 16,5 2 2-16,-1-2 8 0,-2 0 2 15,4 0-3-15,0-2 1 0,0-1-2 0,0 0-5 0,3 0 0 16,0-2-5-16,1 4 1 0,0-1-2 0,2 1-5 0,-2 0 1 15,5 1-5-15,-4 0 1 16,4 2-1-16,-1 1-1 0,-2 2-5 0,2-1 4 0,-2 2-1 16,1 0-1-16,-2 2-1 0,0 0 0 15,-1-1-9-15,-1 2-6 0,-1 1 1 0,-1-1 3 0,-2 2-2 16,-3 1 0-16,-1-3 1 0,0 2 4 0,-2-3-2 16,0 3 2-16,0-3 4 0,0-2 0 0,2 1-1 15,0-3 3-15,-2 0 3 0,7 0-6 0,-7-1 7 0,3-1-1 16,1-2-1-16,-1 1 5 15,1-4-3-15,0 3 4 0,2-2-2 0,1 0-2 0,0 2 0 0,0-4-2 16,0 3-13-16,1 1-5 0,2-1-12 16,-3 1-24-16,2 2-27 0,1-1-42 0,-1 1-45 15,1 0-60-15,1 2-235 0,1-2-499 16,-1 1 222-16</inkml:trace>
  <inkml:trace contextRef="#ctx0" brushRef="#br0" timeOffset="53477.2733">6744 5768 53 0,'1'-4'331'0,"0"0"-30"0,-1 1-29 0,1-1-25 0,-1 4-25 16,1-2-24-16,-1 2-23 0,2-3-17 0,-2 3-13 0,0 0-11 15,0 0-8-15,4 12-10 0,-1-4-8 16,-1 5-11-16,0 3-8 0,0 4-5 0,-1 0-13 0,-1 4-5 16,0-2-8-16,-1 3-3 0,-4-2-35 15,-1 2-17-15,0 1-27 0,-1-3-34 0,-3-1-26 16,2 1-37-16,-3-2-35 0,2-2-39 15,-2-3-221-15,3-4-450 0,1-4 200 0</inkml:trace>
  <inkml:trace contextRef="#ctx0" brushRef="#br0" timeOffset="54026.5761">7287 5634 182 0,'1'-7'291'16,"-2"-3"-19"-16,1 3-18 0,0-3-11 0,-1 0-13 15,-2-1-14-15,0 0-5 0,2 1-12 0,-2 1-14 0,-1 2-10 16,-1-3-11-16,1 5-19 15,-2-2-12-15,0 1-14 0,-1 2-10 0,-2-1-13 0,1 2-10 0,-3 2-18 16,-1 1 6-16,-2 0-10 16,-1 3-9-16,-1 1-7 0,2 2-3 0,-3 5-5 15,3-5-9-15,-4 6-1 0,2 1 0 0,1 3-5 0,2-2-3 0,2 3-4 0,0-2 0 16,2 3-8-16,2 1 7 16,4 1-10-16,-1-2 7 0,3 1-4 0,2-5-4 0,-1-1-1 0,4 0-8 15,1-1-8-15,2-2 0 16,2-1 5-16,1-2-14 0,2-2 0 0,2-4 2 0,3-1-2 0,4-1-3 15,1-4 7-15,2-5 1 16,0 1 0-16,0-4 2 0,-3-2 0 0,-1 0 12 16,-3-1 14-16,-2 0 10 0,-1 1 11 0,-1 1 5 0,-6 1 1 0,-3 0 16 15,0 5 11-15,-1 0 24 16,0 0 7-16,0 3-1 0,-2 0 12 0,-1 1-10 0,2 1-16 0,-2 0-6 16,1 0-11-16,-1 3-8 0,0 0-11 15,0 0-16-15,0 0 7 0,0 0-11 0,0 0-10 16,-7 15-30-16,4-7-20 0,2 4-25 0,-2 6-8 15,4 2-4-15,1-6-5 0,1 5-9 0,2 2-4 16,1-7-5-16,4 3-15 16,1-1-13-16,0-4-14 0,3 1-17 0,-2-5-27 0,5 1-34 15,-2-4-30-15,0-2-75 0,-1-3-167 0,-1-1-523 16,-3-3 232-16</inkml:trace>
  <inkml:trace contextRef="#ctx0" brushRef="#br0" timeOffset="54837.3658">6107 5503 42 0,'0'0'162'0,"0"0"-5"16,0 0-6-16,0 0-6 0,0 0-13 0,0 0-6 0,0 0-14 16,0 0 0-16,1-2-4 0,-1 2-5 0,0 0-2 15,0 0-6-15,0 0-4 0,0 0-1 0,0 0-7 16,0 0-4-16,0 0-8 0,0 0-10 0,0 0-2 0,0 0-9 16,0 0-4-16,0 0-3 0,0 0-7 15,0 0-2-15,0 0-6 0,0 0 2 0,0 0-4 16,0 0-3-16,0 0 0 0,0 0-1 15,0 0-7-15,0 0 4 0,0 0-3 0,0 0 0 0,0 0-1 0,0 0-4 16,0 0 2-16,-2-4 0 0,2 4 1 16,0 0-4-16,1-3-1 0,-1 3-1 0,0 0 0 15,0 0-2-15,1-3 2 0,-1 3-2 16,0 0-4-16,0 0 0 0,0 0-4 0,0 0 7 0,3-3-3 16,-3 3-4-16,0 0-9 0,0 0-22 0,0 0-18 0,0 0-20 15,0 0-13-15,0 0-32 16,0 0-36-16,-8 9-202 0,5-6-382 0,-1-1 170 0</inkml:trace>
  <inkml:trace contextRef="#ctx0" brushRef="#br0" timeOffset="61439.7857">8026 5743 174 0,'-1'-4'263'0,"-2"0"-13"0,2-1-17 0,-2 2-14 0,2 0-16 16,-2 0-8-16,0 1-21 0,2-1-16 0,-1 1-20 0,2 2-16 15,-4-4-8-15,4 4-15 16,-4-1-9-16,4 1-11 0,0 0-8 0,-6 4-7 16,6-4-5-16,0 4-5 0,-1 0-8 0,-2-2-5 15,3 1-1-15,0 1-4 0,0 0-3 0,0-1-5 0,3-1-4 16,-2 2 0-16,0-1-5 0,1-1 0 0,1 1 4 15,0-1-8-15,1 0-1 0,0 0-4 0,0-2 1 16,2 1-3-16,2-3-2 0,2 1 0 0,0-2 0 16,-2-1 1-16,1 1 1 0,4-4-2 15,-1-1 6-15,-5 4 12 0,-1-3-3 0,1 1 8 0,0-1 0 16,-3 0 1-16,2 1 7 0,-2-1 4 0,-4 4 2 16,4-3 1-16,-4 1 2 0,2 1 1 0,-2 0-1 0,1-2-7 15,-1 3-4-15,-1 0-2 16,1 3-5-16,-2-5-3 0,2 3 12 0,0 2-18 0,0 0-7 0,-8 1 1 15,8-1-1-15,-7 5-5 0,1-1-1 16,2 4-2-16,1-3 1 0,-1 3-4 0,1 1-2 0,0-1-14 16,3 1-4-16,0 1-3 15,0-1-4-15,6 3-8 0,-2-4-4 0,3 2 1 0,0-2-10 0,3 1-6 16,3-1-8-16,2-3 4 16,4 2-1-16,2-5-1 0,0 0 0 0,1-2 2 0,-2-3 6 15,1-3 4-15,2 0 4 0,-4-3 4 0,0 0 8 16,-1-3 6-16,-4 1 18 0,2-3 13 0,-7 4 13 15,-1-3 8-15,1-5 7 0,-6 4 5 0,4-6 11 0,-4 2-2 16,-2 3 6-16,1 4 7 16,-4-3 5-16,1 0 17 0,-2 6-19 0,3-1-6 15,-2 1-8-15,1 1 9 0,1 4-26 0,-1-1-5 0,-2-1-1 0,3 3-14 0,0 2-2 16,0 0-9-16,0 0 3 16,0 0-4-16,0 0-2 0,4 16-9 0,-1-6-3 0,3 2-5 15,-1 1 1-15,1-1 3 0,1 1-8 16,4 0 0-16,-1 8-3 0,-1-8 0 0,-1 0 5 0,-1-2 2 15,3 6 0-15,-4-5-2 0,-2-4-3 16,-1 0 0-16,-2-1 5 0,-1 2-1 0,-3-1 6 0,-2-2 1 16,-4 0-1-16,-2 0 4 0,-3-2-1 15,-6-3-15-15,-4 3-8 0,3-2-15 0,1-5-15 16,-2 0-25-16,2-6-30 0,1 1-30 0,0-4-36 16,2-2-27-16,3-2-217 0,0 1-463 0,0-2 205 0</inkml:trace>
  <inkml:trace contextRef="#ctx0" brushRef="#br0" timeOffset="71696.497">8893 5574 47 0,'2'-2'285'0,"-2"2"-29"16,0 0-20-16,1-3-17 0,-1 3-19 0,0 0-16 16,2-2-16-16,-2 2-18 0,0 0-11 0,0 0-21 15,0 0-14-15,0 0-12 0,0-4-10 0,0 4 1 16,0 0-17-16,0 0-7 0,0 9-7 0,1-4 0 15,-2-1-9-15,2 2-4 0,1 1-2 0,-2 2-5 16,0-2-4-16,1 0 2 0,-1 1-5 0,1 0-5 16,-1 1 0-16,0 1-2 0,0-3 0 0,2 2-2 15,-2-2 0-15,0 1-5 0,0-1-3 0,0-1-25 0,0 1-16 16,0-1-17-16,0-2-16 0,0-1-19 0,0 2-21 16,0-1-9-16,0-2-24 0,0 1-2 15,0-3-7-15,-2 3-2 0,2-3 1 0,0 0-144 0,0 0-316 0,0 0 140 16</inkml:trace>
  <inkml:trace contextRef="#ctx0" brushRef="#br0" timeOffset="72095.7964">8946 5552 175 0,'3'-9'206'0,"-2"4"-7"0,2 0-8 16,0 0-16-16,-3 3-15 0,3-3-18 0,-2 2-12 0,-1 3-6 16,5-1 5-16,-5 1-8 0,7 3-8 0,-3-2 0 0,2 5-5 15,0-2-15-15,0 4-10 0,1-2-2 0,1 4-1 16,0 2-9-16,-3-3-6 0,1 3-8 0,0-1-5 15,-1 0-7-15,-3 0-5 0,0 0-11 16,-1-2-3-16,0 0-9 0,-1-3-1 0,-1 5 0 0,1-6-3 16,-1 1-3-16,1-1 1 15,-2-1 2-15,1-1 2 0,0-1-1 0,1 2-2 0,-1-3 8 16,1-1 0-16,0 0-7 0,0 0-1 0,0 0 4 0,2-11-2 16,1 3 5-16,-3-2 2 0,4-2 2 15,2-1-1-15,1 0 1 0,0 2-1 0,1 1 1 16,1-2-7-16,-1 1 4 0,1 0-2 0,2 3-5 15,-1 0 2-15,0-1-5 0,-1 2 0 0,0 4-5 0,3-3 2 16,-2 3 6-16,0 0-11 0,-1 2-1 0,1 2 1 16,-1-1-4-16,0 4-1 0,1 2 10 0,0 1 7 15,1 2 6-15,-4-1-7 0,2 4 3 0,-5 0-11 0,0 2-6 16,-1-1-1-16,-1 1-12 0,-4 2-2 16,1 4-7-16,-4-7-20 0,1 1-13 0,0-1-17 15,-2 0-20-15,2 0-22 0,-2-5-39 16,2 1-33-16,3-2-44 0,-4-1-168 15,2-2-430-15,1 0 190 0</inkml:trace>
  <inkml:trace contextRef="#ctx0" brushRef="#br0" timeOffset="73142.3287">9746 5372 205 0,'4'-4'291'0,"-4"1"-26"0,3 0-25 0,-3 0-25 0,0 0-21 15,0 3-19-15,3-3-10 0,-3 3-26 0,0 0-13 16,0 0-4-16,4 7-15 0,-4-1-9 16,0 4-9-16,3 2-9 0,-3 7-3 0,3 1-5 0,-2-1-7 15,2 0-8-15,-3 0-4 0,3 0-3 16,-2-1-7-16,-1 3-7 0,3-7-1 0,-3 5-4 0,0-4 3 15,0-1-9-15,0-1-2 0,0 2-1 16,0-2-3-16,-3 0 2 0,2-1-1 0,-2 1 1 16,0-4-4-16,2-2-4 0,-2 0-1 0,0 2-2 15,0-2 2-15,-1-2-3 0,0-2 0 0,1 2-4 16,0-3 0-16,0 1-1 0,2 0 0 0,-2-1-3 0,-1-1 0 16,1 0 2-16,-1 1 0 0,-2-1-5 0,2 0 6 15,-2-1-2-15,1 1 1 0,5-1-2 16,-13 0 0-16,9-2 0 0,-3 2-1 0,1-1-3 15,0 1 5-15,1 0 6 0,5 0 8 0,-9-1 3 0,5 0 0 16,0 0 1-16,4 1 1 16,-7 0-1-16,7 0-2 0,-7 0-8 0,7 0 0 0,0 0 1 15,0 0 0-15,0 0-6 0,-4 1 1 0,4-1 0 16,0 0-2-16,0 0-2 0,0 0 2 0,0 0 0 16,0 0-3-16,0 0 5 0,0 0 2 0,12 5-3 0,-3-4 2 15,-1-1-4-15,3 1 4 0,1-1-6 16,6-2 4-16,-3 0-4 0,8-1-4 0,1 2-8 0,0-4-2 15,0 1-14-15,3-3-18 0,-3 3-16 0,1-1-30 0,-1-1-30 16,-3 0-31-16,-1 0-32 0,-2-3-41 16,-7 3-219-16,-1-2-479 15,-1-4 213-15</inkml:trace>
  <inkml:trace contextRef="#ctx0" brushRef="#br0" timeOffset="73486.9713">9611 5340 86 0,'-3'-3'278'0,"3"3"-20"0,0 0-14 0,-7 0-17 0,7 0-17 0,0 0-13 15,-6 0-18-15,6 0-19 0,0 0-12 16,0 0-14-16,0 0-11 0,23-4-16 0,-9 4-9 15,7-2-12-15,3 2-7 0,3-2-7 16,1 0-8-16,3 0-5 0,10 1-9 0,-3-1-4 0,-10 2-7 16,0-1-11-16,-1 0-4 0,-3 1 0 15,-3-2-3-15,-4 2-2 0,-5-1-3 0,-2 1-1 0,0 0-1 16,-3-1-2-16,-3 1 1 0,5 0-2 0,-9 0 2 0,5 0 1 16,-5 0-4-16,0 0-1 15,0 0 2-15,0 0-4 0,0 0-1 0,0 0-19 0,-14 2-19 16,10 0-17-16,0 2-27 0,0-3-20 15,-2 4-34-15,0-1-22 0,2 0-31 0,1 4-231 0,-1-2-448 16,1 2 199-16</inkml:trace>
  <inkml:trace contextRef="#ctx0" brushRef="#br0" timeOffset="73977.4443">10091 5834 93 0,'0'-2'287'0,"-3"0"-7"15,3 2-13-15,-4-4-12 0,4 4-18 0,0-3-21 0,0 3-19 16,-3-2-17-16,3 2-19 0,0 0-17 0,0-3-17 15,0 3-9-15,0 0-17 0,0 0-10 0,0 0-16 16,0 0-3-16,0 0-11 16,3-3-6-16,1 2-3 0,3 1-7 0,2-2-5 0,-1 0-3 15,2 0 6-15,-2-1-14 0,2-1-2 16,3-1-4-16,-2-1 3 0,2-3-9 0,-2 0 8 0,3 0-12 0,-4-1 3 16,1-1-5-16,-4-2 1 0,3 1 2 0,-3 0 11 15,0-7 2-15,-2 5 7 0,-3-2 11 16,0 1-2-16,-1 1 9 0,-1 1-4 0,-1 0-1 15,-1 2 0-15,0 2-2 0,-1 2-1 0,1 0-9 16,-2-1 19-16,3 4-18 0,-1 1 0 0,-2 0-8 0,1-1 12 16,2 2-23-16,1 2-6 15,-6 0-2-15,6 0 2 0,-7 6 0 0,0 0 1 0,4 1-6 0,-1 1 1 16,1 1-5-16,-2 3-4 0,3 1-3 0,-2 1-6 16,4 6 2-16,0-6-13 0,0 5-11 0,4-4-13 15,-2-2-19-15,3 0-11 0,2-2-23 0,0 1-26 16,3-2-30-16,0-2-50 0,3-2-63 15,-2-1-249-15,5-4-559 0,0-5 248 0</inkml:trace>
  <inkml:trace contextRef="#ctx0" brushRef="#br0" timeOffset="74150.9169">10457 5311 2919 0,'-6'-6'26'0,"-2"3"-21"0,0-3-7 15,-1 3-1-15,1-1 2 16,-1 2 2-16,2 1-6 0,0-3 4 0,3 2-7 0,-2 1-28 16,6 1-38-16,-7 1-42 0,7-1-27 15,-3 3-53-15,3 0-199 0,0-3-427 0,0 3 189 16</inkml:trace>
  <inkml:trace contextRef="#ctx0" brushRef="#br0" timeOffset="76022.462">10802 5380 283 0,'2'-4'294'0,"-1"0"-17"0,-1 0-12 16,1 1-18-16,-1 0-13 0,2 0-16 0,-2 3-22 0,1-3-19 15,-1 3-20 1,0-3-16-16,0 3-18 0,0 0-13 0,0 0-8 0,2-3-14 16,-2 3-6-16,0 0-8 0,0 8-7 0,0-1-13 0,-1 0-3 15,2 3-3-15,-2 1-6 0,2 3-4 0,0 1-1 16,-1 3-5-16,1 1-2 0,-1 0-3 15,3 1-3-15,-4 0-3 0,1-5-3 0,2 7-8 0,-1-3-28 16,-1 0-4-16,1 0-20 0,-1 2-20 16,-1-8-28-16,-1 4-20 0,2-4-23 0,-1 1-42 0,-1-1-37 15,0-4-239-15,0 0-488 0,1-5 216 0</inkml:trace>
  <inkml:trace contextRef="#ctx0" brushRef="#br0" timeOffset="76574.6208">10644 5456 5 0,'-2'-1'267'0,"0"-4"-30"0,2 5-21 16,-3-1-26-16,3-2-14 0,0 3-13 0,0 0-10 16,4-3-8-16,2 3-14 0,1-1-12 0,3 1-13 15,5-2-9-15,5 0-10 0,4-2-7 0,2 0-9 0,2 1-10 16,-1-4-3-16,0 0-7 15,0-2-2-15,0-1-3 0,-4 1 5 0,0 2 2 0,-4-4 10 16,-5 4 5-16,-2 1 10 0,-1-1 4 16,-2 3 8-16,-3-2 3 0,1 3 5 0,-3 0 0 0,0-1 7 15,-1 2-23-15,0 1-8 0,0-1-11 0,0 0-2 0,-3 2-13 0,2-2-15 16,-2 2 6-16,0 0-4 16,0 0-6-16,3 7-6 0,-4 1-2 0,1 0 3 0,-2 5-6 15,1 1-2-15,0 6 14 16,-2 1-24-16,0 0-8 0,3 2-6 0,-3-2-1 0,0-1 0 0,0 1-9 15,0-2-2-15,1 1-1 16,-1-6 0-16,3-1 3 0,-4 0-2 0,2-4 0 0,1 0 8 0,1-4-3 16,-2 0 5-16,1 0 0 15,0-3 8-15,0 1 8 0,1-3 17 0,0 3 0 16,0-3-4-16,0 0 1 0,5-8-2 0,-3 3-5 0,3-3-1 0,0 1 21 16,3-4-16-16,-1-1 2 0,3 0 1 15,-2 2-5-15,2 0-1 0,0 0-6 0,3-1 15 0,-3 5-21 16,2-3 2-16,-1 4-4 15,1-2-1-15,-4 4 7 0,2 1-6 0,0 1 17 0,-1 0-18 16,1 1-9-16,-1 2-6 0,-1 1-2 0,1 0-10 16,-1 5-17-16,2 0-13 0,-4 2-10 0,0 2-12 15,-3 0-13-15,-1 1 0 0,-2 2-5 0,-1-1-15 0,-2 3-16 0,0-3-12 16,0 1-7-16,-1 0-8 0,1-3-14 16,-1 2-8-16,1-3-20 0,-1-3-176 0,2-2-406 0,0 1 180 15</inkml:trace>
  <inkml:trace contextRef="#ctx0" brushRef="#br0" timeOffset="77208.6948">11210 5685 30 0,'6'-10'155'0,"0"0"-1"0,-2 0 4 0,2 1-2 0,-2 2 1 16,0-2-5-16,1 2-12 0,0-2-10 15,1 3-11-15,0-2-10 0,-1 2-11 0,3-1-8 16,-1 1-8-16,1 1-8 0,2 0-11 16,1-1-3-16,-2 2-8 0,4-1-4 0,1 1-5 0,-4 1-4 0,1-3-3 15,2 3-2-15,-3-1-3 0,-2 0 5 0,1 1 10 16,-2 1 10-16,0-4 12 0,-3 5 9 0,-1-4 4 15,0 2 14-15,0-1-12 0,-2 0-7 0,-2 0 4 16,1 0 0-16,-2-1 1 0,-1 1-1 16,0 1-8-16,-2-1-8 0,0 1 1 0,-3 0 0 0,1 1-12 15,-3 1 2-15,0-1-8 0,2 4-4 0,-2-1-11 0,0 3 5 16,0 0-8-16,-3 4-2 16,5 0-7-16,-4 1 0 0,2 3-5 0,2-1 2 15,0 3-4-15,3-1 0 0,-1 0 0 0,4 0-8 0,1 2-21 16,2-2-16-16,3 1-2 0,2-1-1 0,0-1-8 15,4-1-8-15,0-2-5 0,1-1 0 16,3-3 5-16,3-3 6 0,-2-2 4 0,1-2 6 16,0-1 3-16,4-3 5 0,-6 1 13 0,1-4 16 15,-1 1 12-15,-4-1 5 0,1-3 16 0,-3 2 5 0,2-1 13 16,-3 0 8-16,0-2-10 0,-1 1-5 0,-2 3 7 16,-1 1 1-16,1 0 2 0,-2 1-5 15,-1 3-6-15,2-2-3 0,-2 3-12 0,1 1-18 0,-1-2-17 16,-1 4-5-16,0 0 4 0,0 0 9 0,0 0-13 15,0 0-11-15,-3 15-17 0,2-8-8 0,1 6-1 16,-2-4 2-16,2 2-4 0,0-2-3 16,3 0-1-16,-3-2 5 0,2 2-4 0,-1-3 6 0,0-1 12 15,2 1-2-15,-3-3 7 0,2 1 23 0,-1-1 20 0,-1-1 5 16,0-2 3-16,0 0-1 0,7-6 7 16,-1 0 11-16,-2-2 6 0,2 1 1 0,1-2-2 0,0-3-2 15,1 2-6-15,1-1-1 16,-2 0-8-16,3 3-6 0,1-1 1 0,-3 0-1 0,1 4-4 0,-1 2-4 15,2-2-3-15,0 3-5 0,-2 0 5 16,2 2-4-16,0 2 1 0,4 0-4 0,0 4-2 16,-1-2-21-16,-2 4-5 0,2-1-9 15,-5 4-5-15,1 0-2 0,-5 1-3 0,0 2-1 0,-3-2-6 16,-3 1-5-16,0 2-4 0,-6 3-7 16,1-4-8-16,-2 2-7 0,-3-1-9 0,-2-1-15 0,4-3-14 15,-3-2-21-15,3-1-24 0,3-3-31 16,0-1-207-16,0-2-436 0,0-2 192 0</inkml:trace>
  <inkml:trace contextRef="#ctx0" brushRef="#br0" timeOffset="77657.1573">12420 5433 3030 0,'-10'-6'19'0,"6"0"-30"0,-1 0 18 0,-1 2-2 0,0-3-8 0,1 4 1 16,-2-3 1-16,-2 2 6 0,2 1 3 15,0 0 14-15,1 0 1 0,-1 3 0 0,-2 0-3 0,0 0-3 16,-1 0-6-16,2 3-2 0,-1 0 1 15,1 1 0-15,-1-1 1 0,2 4-3 0,0-1-3 16,0 2-2-16,3 0 2 0,1-1 0 16,0 5 3-16,6 1-4 0,-1-1 0 0,3 0-6 0,5 5 1 15,0-1-3-15,-2-3-7 0,8 0-1 16,-2 3 1-16,4-1-4 0,-1-1-1 0,0 2-4 16,-1-4-1-16,-1 3 1 0,-4-4 5 0,-1-2 2 15,-3 0-2-15,0 0 2 0,-2-2-4 0,-1-1 5 0,-3-1 5 16,-2 0 3-16,-3 0 4 0,-3 1 6 0,-5-2 3 0,-2-1-2 15,-7 0 1-15,-3 0-5 16,0-2 4-16,0-1-2 0,-1-1-1 0,2-2 3 0,-1 0-3 16,5-2-13-16,3 1-27 0,2 0-34 15,7 1-36-15,-3-3-57 0,6 1-67 0,1-3-182 0,0 1-447 0,6-2 198 16</inkml:trace>
  <inkml:trace contextRef="#ctx0" brushRef="#br0" timeOffset="78237.6082">12482 5545 159 0,'0'0'268'15,"4"4"-25"-15,-4-4-21 0,3 1-23 0,-3-1-20 0,3 2-16 16,-3-2-14-16,4 2-13 0,-4-2-14 16,4 2-11-16,-1 1-13 0,0 1-10 0,7 0-6 0,-2-3-12 15,1 1-14-15,4 0-11 0,2-2-5 16,0-1-3-16,1 0-7 0,4-2-2 0,-6-1 0 15,1 0-3-15,-1 0-1 0,-6 0 2 0,4-2 10 16,-5 0 19-16,-1 0 5 0,-1 0 2 0,-2-1 7 0,-3 0 5 16,0-1-2-16,-1 1 0 0,-2 0-8 0,-1 0 7 0,-3 1 5 15,-2 2 1-15,2-1 1 0,-6 1-10 16,2 1 0-16,2 2-5 0,-4 0-8 0,0 2-8 16,0 3-6-16,-2-1 3 0,2 4-14 15,3 2 4-15,-1 0-9 0,-2 6-5 0,2 2 4 0,4-4 6 0,-3 5-10 16,6 1-8-16,-2 0-11 15,2 0-12-15,4 1-5 0,3-1-1 0,1-1-12 0,0-3-4 16,5-3-6-16,-1 0-5 16,2-2-4-16,2-2-2 0,3 0-1 0,7-3 0 0,0-3-2 15,4-3-6-15,-2-3 1 0,4-4 4 0,-1-2 9 16,0-1 4-16,-3-3 3 0,-1-1 7 0,0-3 8 16,-6 0 21-16,4-3 9 0,-4-1 11 0,3-7 9 15,-7 3 4-15,-1-6 5 0,-1-3 22 0,-4 0-4 16,-3 9 3-16,-1-1 12 0,-2-7-1 0,0 12 13 0,-1 3 9 15,-1 6-5-15,0 1 0 0,-1 4-2 16,2 2-11-16,-1-1-12 0,-1 3-3 0,-1 1-12 16,0 3-1-16,3 0-11 0,-10 4-6 15,4 5 4-15,-3-1-8 0,1 5-4 0,-1 6-10 0,2 3-3 0,0 0 1 16,4-1-28-16,3 3 1 0,-4 1-6 0,6-4-1 16,0 3-8-16,0 0 0 0,1-1-8 15,1-1-7-15,1-3-6 0,-3-4-12 0,4 4-9 0,-2-5-13 16,0-1-12-16,1 0-24 0,0-2-19 15,-1-2-18-15,0 0-21 0,1-3-37 0,-1-2-38 0,-1 1-211 16,0-4-509-16,0 1 226 0</inkml:trace>
  <inkml:trace contextRef="#ctx0" brushRef="#br0" timeOffset="78451.0889">12845 5536 291 0,'-1'-3'303'0,"1"3"-27"15,0 0-15-15,0 0-13 0,-1-3-20 0,1 3-22 16,0 0-21-16,8-3-20 0,2 1-25 0,4-2-20 0,3 3-25 0,5-2-15 16,2 0-23-16,0 0-12 15,0 0-14-15,2-1-12 0,-4 1-10 0,0 1-11 16,0-1-18-16,-7 0-12 0,0 0-13 0,-5 2 3 0,-1-1-9 0,-2-1-14 16,-3 0-22-16,0 2-20 0,-2-3-31 15,-2 0-45-15,0 4-149 0,-7-6-359 0,1 2 160 0</inkml:trace>
  <inkml:trace contextRef="#ctx0" brushRef="#br0" timeOffset="79684.5548">13607 5424 195 0,'3'-9'328'0,"-3"0"-24"16,0 4-18-16,1-2-19 0,1 3-24 0,-2-1-27 0,0 2-24 16,0 1-22-16,0 2-13 15,0 0-18-15,0 0-13 0,0 0-9 0,-4 12-7 0,0 0-12 0,-1 2-16 16,-2 6-11-16,-1 0-4 0,1-1-3 0,-2 3-12 16,0-3-3-16,0 3-6 0,0-6-2 15,1 4-1-15,1-6-12 0,-3 4 3 0,3-7-4 0,0 0 1 16,3-2-3-16,-2-3 8 0,2 1-14 0,1-4 1 15,2 1-3-15,-2 0 6 0,0-3 10 0,3-1-7 16,0 0-3-16,0 0 4 0,-1-16-8 0,2 5 3 16,2-4 3-16,3-6 0 0,2-3 5 0,-1-1 13 15,6-9-25-15,0 0-3 0,2 0-3 0,0 0 2 0,1-2-5 0,0 3 2 16,-4 11-3-16,2-1 15 16,-1 1-2-16,-1 4-15 0,1 3-1 0,-3 4 1 15,-3 3-10-15,-1 4 9 0,-2 1-4 16,3 3-1-16,-1 1-5 0,-1 5-1 0,4 2-4 0,-2 6 6 15,1 5 9-15,1 3-5 0,-2 3-2 16,0 1 0-16,-2 8 5 0,2-8 0 0,-1 8-10 0,1-8-6 16,-3-1-3-16,1 1-12 0,0-1-2 15,-1-1-22-15,1-3-19 0,-1 0-24 0,-1-2-15 0,-1-4-25 16,0-1-21-16,2-1-31 0,-1-4-12 16,-3-2-22-16,3-2-32 0,-5-1-171 0,2-4-458 0,-1 0 202 15</inkml:trace>
  <inkml:trace contextRef="#ctx0" brushRef="#br0" timeOffset="80234.6466">13559 5528 50 0,'-8'-3'233'0,"2"-2"-16"0,1 1-14 0,0 2-19 0,1-2-17 0,0 2-25 16,3-1-7-16,-1 2-14 0,2 1-8 0,0 0-16 16,10-2-7-16,-1 1-9 0,6 1-6 0,1-1-7 15,10-1-8-15,-2 0-4 16,3-1-6-16,1 0-4 0,2-2 0 0,-1 0 0 0,-1-1 5 0,-1 0 3 15,-3-1 15-15,-4 1 2 0,1-2 11 16,-8 3 8-16,-2-1 3 0,0-1 7 0,-2 2 6 16,-4-1 9-16,-1 3 3 0,2 0-5 0,-3-2-3 0,0 2 0 15,0 1-4-15,-2-1-7 0,-1 0-17 0,0 3-5 16,-1-4-9-16,1 4-8 0,-6 0-5 0,6 0-9 16,-11 4-6-16,4 2-5 0,1-1-11 15,-2 4-7-15,-1 2-7 0,3 2-6 0,1-1-6 0,1 1-7 16,1 2-4-16,1 1-5 0,2-1-4 15,2 2-6-15,1-2-7 0,1-2 2 0,0 2-7 0,2-3-4 16,1 1-3-16,0-4-2 16,0 0 6-16,3-2 1 0,-2-1 6 0,5-3-2 15,-1-1-3-15,3 1 1 0,1-5 1 0,4-1-2 0,3-2 4 0,-2-3 1 0,1-2 5 16,0-1 0-16,-1-4 13 16,-2-1-3-16,1-4 1 0,-3 0 13 0,4-9 12 15,-7 7 3-15,3-10 5 0,-3-1 6 0,-5 7 6 16,2-7 1-16,-7 8 9 0,0 0 11 0,-1 1 4 0,-3 1-2 15,-1 1-7-15,-2 2 6 0,0 5 1 16,0 3 13-16,-1 1-20 0,1 2-7 0,-1 2-2 16,0 3-8-16,-2 1-2 0,2 2-4 0,-3-2-3 15,0 3 5-15,-2 4-10 0,1-1 0 0,1 2-4 16,-3 6 2-16,2 4 0 0,-2 1-2 0,0 2-1 16,4 2-9-16,2-2-4 0,0 4-8 0,2 2-3 0,2-1-16 15,6 1-12-15,-3-2-12 0,1 2-17 0,-1-1-27 0,1 1-13 16,3-3-22-16,-4 1-28 15,1 0-25-15,-1-2-36 0,0-2-34 0,0-4-188 0,-2-1-485 0,-1-4 215 16</inkml:trace>
  <inkml:trace contextRef="#ctx0" brushRef="#br0" timeOffset="80517.2267">14089 5499 34 0,'0'-6'269'0,"1"1"-31"0,2 1-25 0,3-3-17 16,-1 1-17-16,3 0-17 0,1-4-11 0,4 4-6 0,1-3-15 0,-1 2-9 16,1 0-9-16,0-1-13 15,0 3-7-15,0-1-5 0,0 1-4 0,-1-1 0 0,-3 3 1 16,-2 2-9-16,-1-2-7 0,0 2-3 0,-4 0-8 16,1-1-2-16,-1 2-4 0,-3 0 5 0,0 0 1 15,7 3 3-15,-4-1-5 0,-3 1-7 0,1 4-5 0,-2-3 1 16,1 6-6-16,0 0 0 0,-3 2-7 15,3 1-19-15,-3-1-15 0,2 1-12 16,1 2-14-16,-1-1-21 0,1 0-24 0,1-1-19 16,0 6-30-16,2-6-23 0,0 1-23 0,1-2-32 0,-1-3-204 0,1-1-439 15,-1-1 194-15</inkml:trace>
  <inkml:trace contextRef="#ctx0" brushRef="#br0" timeOffset="81053.673">14459 5443 45 0,'0'-6'313'0,"-1"2"-21"0,1 0-23 0,-3 0-20 15,0 1-18-15,3-1-21 0,0 4-20 0,-4-2-24 0,4 2-11 16,0 0-17-16,0 0-11 0,-10 7-13 0,7-4-16 0,1 1-6 16,-1 0-11-16,1 4-10 0,-2-3-4 15,1 3-11-15,3-2-16 0,2 2-12 0,-2-3-14 0,1 1-10 16,1 2-5-16,0-3 1 0,0-1-7 15,-1 0 0-15,3-1 2 0,-1 0 2 0,-1 0 1 0,3-2-2 16,-2 0 2-16,-3-1 1 0,7-2 1 0,0-1 8 16,-3 0 8-16,3-2 4 15,-1-2 1-15,1 2 1 0,0-3 4 0,3-1 2 0,-2 0-3 0,-2-2-3 16,1 4 3-16,-3 1 1 0,2-2 1 16,1 2-6-16,-3 1-2 0,1 1-1 0,2 1 0 0,-2-2-8 15,-1 3-4-15,3 0 1 0,-2 2 0 16,0 0-5-16,0 2-3 0,0 1-9 0,-1 1-12 15,-1-1-13-15,1 1 0 0,-4 5-2 0,0-2 1 0,0 2-3 16,-2-2 1-16,0 2 1 0,-5-2 3 0,4 1 10 16,0-3-2-16,-2-1 1 0,3 0 4 15,-2-1 8-15,4 1 20 0,-2-2 15 0,2-2 11 0,0 0 6 16,0 0-13-16,0 0 5 0,2-9 2 0,2 1-2 16,-1-1 6-16,2-2 1 0,2-2 2 0,0 1-3 15,5-4 2-15,-5 5-4 0,3-1-4 16,3 2-6-16,-3 0 2 0,2 2-4 0,-4 3-4 15,3-1-5-15,0 4 1 0,2 0 1 0,-1 2-5 0,2 2 1 16,0 2 6-16,-1 1-13 0,-1 3 1 16,1 0-3-16,0 2-19 0,0 4-14 0,-2 4-9 15,-4-5-13-15,0 0-10 0,-3 2-12 0,-1 3-21 16,-3 1-15-16,0-4-22 0,-3-1-27 0,1 0-37 16,-1-2-249-16,-1-1-482 0,-1 0 214 0</inkml:trace>
  <inkml:trace contextRef="#ctx0" brushRef="#br0" timeOffset="81666.3231">15084 5196 2710 0,'-4'-1'19'15,"-2"1"-13"-15,2-4-3 0,1 3-8 16,3 1-6-16,-3-3-1 0,3 3 8 0,0 0 2 0,10-1 2 0,-1 1 5 16,1 0 3-16,4-2-4 0,3 1 4 0,4 1-3 0,3 1 1 15,0-1-3-15,-1-3 3 16,1 5-1-16,2-1 0 0,-3 1-2 0,0-2-1 15,-1 0 3-15,-2 0-11 0,-4-2-15 0,-1 2-15 16,-2-1-8-16,-3-1-9 0,-1 2-14 0,-4-1-10 0,0-1-18 16,-4 1-18-16,-1 1 1 0,-1-4-3 0,-5-1 13 15,-1 2 17-15,-3 1-4 0,-2-3 13 0,-3 0 9 16,0 2 8-16,1 2 16 0,-7-2 6 0,5 1 22 0,2 0 12 16,-1 0 13-16,0-1 21 0,3 1 11 15,2 1 9-15,1-1 9 0,3 2-4 16,-1 0 0-16,7 0-6 0,-8-1 1 0,4 1-6 15,4 0 6-15,-6 2 27 0,4 1 1 0,0 1 3 16,1 1 4-16,0 0-3 0,1 3-2 0,0 1-4 16,0 3 4-16,1 1 1 0,2 6-1 0,-1 1-2 0,0-1-3 15,3 2-7-15,-2 2-2 0,3 0-7 0,-2 1-2 16,-1 0-5-16,2 3 4 0,-2-1-10 0,-1 1-7 16,-1 8-2-16,0-10 2 0,-2 12-10 0,0-14 11 15,-2 2-16-15,0-1 3 0,1 1-12 0,0-3-1 16,0-2 1-16,-1-1-5 0,2-6-3 0,0-1 3 15,0-3-1-15,1-1-9 0,1-2 7 16,0-1-12-16,1-1-9 0,2 0-8 0,1-1-19 0,4-2-10 16,-1 1-16-16,2-4-21 0,5 2-23 15,0-4-31-15,-1-2-32 0,4-2-38 0,-3 2-249 0,3-6-497 16,-2-1 220-16</inkml:trace>
  <inkml:trace contextRef="#ctx0" brushRef="#br0" timeOffset="82087.3678">15472 5508 95 0,'-3'4'228'0,"2"-2"-20"15,1-2-15-15,-2 3-17 0,0-2-17 0,2-1-8 16,0 0-9-16,-2 3-2 0,2-3-7 0,3 6-1 15,0-5-11-15,0 0-12 0,-3-1-5 16,11 1-7-16,-4-3-8 0,1 1-8 0,2-1-10 0,3-3-3 0,-1 0-6 16,1 0 3-16,-2-3 0 0,1 2 2 0,-3-2-5 15,1-2 3-15,-3 0 2 0,2-2 3 16,-2-1-2-16,1-4-1 0,-2-2 0 0,0 1 7 16,-2 5-2-16,-1 1 8 0,-2-1-2 0,1 2 0 0,-2 2-7 15,1 2-6-15,-1 0-6 0,-1 1 2 0,-1 1-16 16,2 2-4-16,-1 1-8 15,-2-1 2-15,-1 1-9 0,4 2-3 0,-9 5-5 0,2-2-3 0,-1 6 0 16,-1 2 0-16,2 1-3 16,-1 1 2-16,2 1-4 0,-1 5-4 0,2 1 4 0,2 0-1 0,1 0 9 15,2-1-21-15,0-5-13 0,4 2-6 16,2 1-6-16,1-4-13 0,1 2-11 0,2-4-19 16,2-2-15-16,0 2-22 0,1-4-14 0,3-1-26 0,2-3-26 15,-3-2-24-15,8-2-16 0,-2-3-29 16,0-1-204-16,-3-6-483 0,1 0 213 0</inkml:trace>
  <inkml:trace contextRef="#ctx0" brushRef="#br0" timeOffset="82277.1165">15779 5082 90 0,'-10'-9'264'16,"3"2"-6"-16,1 2-14 0,2-1-19 15,0 4-15-15,-2-2-15 0,3 3-17 16,-1-1-18-16,1-1-16 0,2 1-9 0,1 2-24 15,-4 0-9-15,4 0-11 0,0 0-9 0,0 0-4 0,0 0-13 16,-5 5-4-16,5-5-21 0,1 5-27 16,-1-5-32-16,2 4-30 0,0-1-41 0,-1 0-41 0,-1-3-44 15,1 3-206-15,-1 0-412 0,-1 0 183 0</inkml:trace>
  <inkml:trace contextRef="#ctx0" brushRef="#br0" timeOffset="82582.5555">15938 5668 3547 0,'3'0'121'0,"-2"0"-38"0,-1 0-2 0,0 0-11 0,0 0-10 0,7 0-6 16,-7 0 5-16,0 0 10 0,0 0 6 16,0 0 12-16,6 2 10 0,-6-2-5 0,0 0-2 15,0 0-21-15,0 4-1 0,0-4-15 0,0 3-2 0,-3 1-8 0,-1 7-26 16,-3 2-31-16,-6 3-38 0,0 5-27 16,-2 4-31-16,-5 5-47 0,-5 7-49 0,-12 14-64 15,15-13-99-15,-8-1-237 0,-13 9-655 16,9-15 291-16</inkml:trace>
  <inkml:trace contextRef="#ctx0" brushRef="#br0" timeOffset="88068.2871">16338 5484 60 0,'4'-10'249'0,"2"-1"-7"0,-2 0-5 15,-1-1-9-15,0-1-14 0,-2-1-11 0,2 2-14 0,-2-2-7 16,-1 1-8-16,0 4-14 0,0-3-15 0,0 4 2 0,-1 0-9 16,0 0-11-16,-1-1-11 15,-1 3-14-15,2 1 0 0,-3-1-23 0,1 2-6 0,0-2-8 16,-1 3-3-16,0 1-9 0,-1 0-5 15,0-1-3-15,-2 2-8 0,-2 1-2 0,1 1-5 16,-2 2 1-16,0 0-11 0,0-1 0 0,-1 3-4 16,1 2 1-16,-3-1-2 0,2 3 2 0,1 0-1 0,2 4-8 15,-2-2-2-15,1 2-4 0,1 3 8 0,0 3-5 0,2-2-1 16,-1 1 0-16,3-5-2 0,2 2 2 16,2-1 1-16,2 0-6 0,-1-1-2 0,2-1-5 0,1 0 6 15,3-1-6-15,-1-6-5 0,1 3 4 16,3-3-5-16,2 0 1 0,2-3 2 0,1-2 2 15,0 0 3-15,2-4 6 0,-3 0-10 0,2-4 5 16,2 0 0-16,-1-3 8 0,-2-2 7 0,-2-1 13 16,-3 2-1-16,1-5 4 0,-2 1-1 15,-2-3 3-15,-2-1 6 0,-1 6 3 0,-1 0 8 0,0 0-4 16,-2 3 3-16,2 1-8 0,-3 2 6 16,0 0-4-16,3 3 0 0,-3 1-9 0,0 0-4 0,0 1-8 15,0 3 3-15,-3-4-4 0,3 4-5 0,0 0-5 16,0 0 3-16,-7 15 1 0,4-8-7 0,-1 4-1 15,1 3-1-15,-1 0-3 0,4 0 15 0,-3 7-22 0,1-8-7 16,2 3 3-16,0-3 3 16,2 2 3-16,1-2-8 0,1-1 18 0,3-3-26 0,-1 0 1 0,4-2-12 15,1 0-3-15,-4-3-10 0,3 0-15 0,4-2-17 0,0-4-17 16,0 2-20-16,0-5-30 16,5-1-27-16,-7-2-43 0,2-1-30 15,-1-5-241-15,1 0-525 0,-4 1 233 0</inkml:trace>
  <inkml:trace contextRef="#ctx0" brushRef="#br0" timeOffset="88596.8524">16469 5077 203 0,'-6'-2'269'0,"2"1"-12"0,0 0-9 0,0 0-17 0,4 1-15 16,-5-1-21-16,5 1-15 16,-5-2-23-16,3 0-10 0,2 2-22 0,0 0-11 0,0 0-8 15,0 0-11-15,13 0-9 0,0 1-10 0,2-2-6 16,8 0-7-16,-2 0-8 0,1-2-5 0,5 0-3 16,-3 2 4-16,-1-3-22 0,-1 1 3 0,2 0 4 0,-8 1-12 15,0-3 7-15,-2 3-14 16,-4 1 2-16,0 0-2 0,-4 1 0 0,-1 0 0 0,1-2 3 0,-2 2-4 15,-4 0 5-15,7 0-8 16,-4-2-7-16,-3 2-3 0,4 4 2 0,-4 0 4 0,2 3-1 16,-4 3 7-16,0 3 2 0,-1 6-3 0,0 3 8 15,-1 3-2-15,1 0-1 0,1 12 1 0,1 2 2 0,-2-1 1 16,3 0 3-16,0 2-5 16,-1-2 2-16,2 0-1 0,5-3-1 0,-3-9-2 0,1 1-3 15,2-2-1-15,-1 1-9 0,1-4-3 0,1 0 5 0,-1-3 7 16,-3-6-10-16,2 3 0 0,-2-9-3 0,-2 4 3 15,2-4 1-15,-3-3 0 0,1 2-1 16,0-3 8-16,-1 3 4 0,-1-5 3 16,1-1-2-16,-5 3 0 0,5-3-2 0,-8-3-3 0,0 2 1 0,1-3-3 15,-3 0-2-15,0-1 0 0,-1-1-2 16,-3 1-4-16,0-2-1 0,1 0-15 0,0 1-18 16,-3 0-20-16,-2-1-14 0,2 2-16 0,-1 3-23 0,2-1-23 15,-1 1-29-15,2 0-35 0,7 1-37 16,-3 0-257-16,5-1-524 0,0 2 232 0</inkml:trace>
  <inkml:trace contextRef="#ctx0" brushRef="#br0" timeOffset="88938.7754">17027 5351 228 0,'2'-2'329'0,"-2"0"-19"0,0 2-26 16,0-3-14-16,0 3-27 0,0 0-20 0,3-3-25 0,-3 3-22 0,0 0-19 15,0 0-9-15,1-1-17 16,-1 1-16-16,0 0-16 0,7 0-9 0,-1 1-8 0,2-1-14 16,2 1-12-16,3 0-8 0,1 0-15 0,3 0-1 15,-1-1-5-15,0 0-6 0,-1 0-3 16,-1 0-2-16,1-1 0 0,-3 1-2 0,-2 0-1 0,-1-2 0 15,-3 2-2-15,1 0 8 0,-3 0 4 0,0-1 8 16,-4 1 1-16,6-1 13 0,-6 1-12 0,0 0-6 0,6 0-5 16,-6 0 7-16,0 0-6 0,0 0-4 15,0 0-2-15,5 0-16 0,-5 0-26 0,0 0-24 16,0 0-27-16,0 0-45 0,0 0-31 0,3 2-34 0,-3-2-20 0,0 0-45 16,-5 7-203-16,2-6-493 15,-2 3 218-15</inkml:trace>
  <inkml:trace contextRef="#ctx0" brushRef="#br0" timeOffset="89133.4869">17103 5505 19 0,'0'0'330'0,"1"3"-26"0,-1-3-12 0,1 4-11 15,-1-4-12-15,0 0-24 0,3 1-25 0,-3-1-23 16,0 0-19-16,17-5-19 0,-9 5-12 0,6-3-23 0,0 1-33 0,2 0-29 15,1-1-41-15,-3 1-36 16,3 0-43-16,-3-1-36 0,0 2-42 0,0-1-39 0,-5-1-236 16,-1-1-444-16,-1 1 197 0</inkml:trace>
  <inkml:trace contextRef="#ctx0" brushRef="#br0" timeOffset="101096.7093">17634 5235 188 0,'1'-4'281'0,"2"1"-12"0,-3-1-14 0,1 1-12 0,1 0-18 0,-2 3-16 16,0-3-16-16,0 3-18 0,1-4-15 0,-1 4-21 0,1-3-14 15,-1 3-14-15,0 0-13 16,0 0-10-16,0 0-11 0,0 0-7 0,0 0-6 0,0 0-8 16,2 10-6-16,-1-3-4 0,1 6-1 15,-2 0-10-15,0 2 1 0,1-1-5 0,1 5-3 0,-1-1-2 16,0-2 1-16,1 2-6 0,0 2 4 0,-2-6-6 0,3 0-1 16,-3-2 1-16,0 1 6 0,0-1-9 15,-2-2-2-15,1-2-2 0,-1 0 0 0,0-1 2 16,0-2 0-16,1 0-5 0,-1 0 0 0,2-2 1 15,-3 0 1-15,3 0-2 0,0 0 2 16,0-3-5-16,-4 2 5 0,4-2-3 0,0 0-3 16,0 0 9-16,-6-7-13 0,4 3 6 0,1-3-4 0,0-2-2 15,1-3 3-15,0-4-2 0,1-1 1 0,1-5-7 16,2 1-9-16,0-1 4 0,0 1-3 0,2-2 0 16,0 0 2-16,1 0 1 0,0 2-13 0,0 0 5 15,1 3 1-15,2-1 5 0,0 3-4 0,-2 3 4 16,2 0 0-16,-3 3-3 0,0 2-4 0,0 2 3 15,2 0 5-15,2-2-1 0,-1 5-4 16,1 0 0-16,-1 0 6 0,-2 2 0 0,-1 1-2 16,-1 2 3-16,0 0 0 0,-1 3-1 0,-2 0 3 15,1 4 2-15,-2-1-4 0,-2 4-11 0,-3 0-9 0,-3 0-2 16,-2 2-2-16,-4 2 7 0,0 0 2 16,-5-3 3-16,0-3-2 0,0 1 4 0,3-4 3 0,1-1-3 15,2-2 9-15,-3 0-1 0,4 0 0 0,3-2 1 0,-1-2 8 16,2 3-1-16,3-2 11 0,-2 1-5 15,0-1 4-15,5-1-3 0,-5 0 3 0,1 3 0 0,4-3 3 16,0 0-3-16,-2 3-5 0,2-3 0 16,0 0-4-16,9 4 3 0,-2 1-4 15,0-1 5-15,0 2 0 0,3 2-5 0,0 1 1 16,1 0 3-16,0 1-4 0,3 2 7 0,-3-1-4 0,2 2-3 16,1 1 1-16,0 1 3 0,-4-2-21 0,3 1-12 15,1 2-24-15,1-2-25 0,-6-1-27 0,2 2-31 16,-3-4-44-16,1 1-52 0,-5-3-146 0,3-2-412 0,-4 2 183 0</inkml:trace>
  <inkml:trace contextRef="#ctx0" brushRef="#br0" timeOffset="102298.4378">17870 5390 12 0,'-3'-2'241'0,"0"1"-27"0,3 1-22 0,0 0-18 0,0 0-19 0,0 0-15 16,0 0-13-16,13 2-11 16,-6 1-12-16,2-2-23 0,5 2-8 0,0 2-16 15,1-4-11-15,1-1-8 0,5 0-9 0,-6 0 0 0,2 0-5 0,-1-3 0 16,-1-3 0-16,-2 3-7 0,1-2 11 16,-3 0 9-16,-2 0 5 0,-2-1 3 0,0 0 9 15,-4-1-1-15,-1 0 3 0,-3-2 5 16,1 2 5-16,-4-2-4 0,-3-2 2 0,0 3 0 0,1 2 5 15,-1-1-1-15,-3 2 6 0,-1-2-8 0,-2 3-4 16,2-1-6-16,3 4-7 0,-4 0-2 0,2 1-7 16,1 2-4-16,-1 3-4 0,1-1-3 15,-1 5-5-15,1 0 0 0,0 1-2 0,2 2-4 0,0 1 1 16,0 4-2-16,3-2-3 0,1 2-4 0,3 3-4 0,0-2-12 16,0-4-4-16,4 6-8 15,2-8-16-15,1 1-8 0,3-1-5 0,0-1-5 0,1-1-7 0,9-1-11 16,-1 1 4-16,1-2-6 0,2-4-2 0,1 0 0 15,1-2 4-15,0-2 1 0,0-4 11 16,-2 2 4-16,2-5 8 0,-3-1 21 16,-1-2 21-16,0 0 17 0,-2-1 17 0,-1-2 16 0,-3 1 19 15,-4 0 15-15,-1 1 11 0,-4-1 6 16,2 2 5-16,-3 1 0 0,-1 2 0 0,-1-2-3 0,-2 2-9 16,-2 0-6-16,1 1-2 0,-3 0-11 0,-2 2 2 15,-4 1-12-15,2 0-11 0,-4 2-2 0,0 1-4 16,-4 2-9-16,1 2-4 0,-1 0-6 0,2 1 0 0,0 3-2 15,0 0-9-15,3 2-5 0,1 0-16 16,0 0-11-16,3 0-2 0,1 3-7 0,3-4-8 16,1-2-12-16,0 2-2 0,5-2-8 0,-2 1-4 15,4-1-4-15,-1-2 1 0,3-1-2 0,0 1 1 0,3-2 6 16,1-3 6-16,3-1 7 0,3-3 4 0,-4 0 5 16,5-4 1-16,-1-4 9 0,0 0 16 15,-3-1 10-15,0-1 18 0,0-2 5 0,-3-2 5 0,1-1 10 16,-2-2 3-16,-2-1 5 0,2-2-2 15,-3 0-1-15,3-11 9 0,-6 9-3 0,-1-1 11 0,0 0 2 16,-2 1 3-16,2 1 7 16,-3 2 0-16,-3 3 17 0,3 6 7 0,-1 1-11 0,-2 3-11 0,0 4-6 15,0-2-9-15,2 4-7 0,-2-2-9 0,0 4-5 16,0 0-7-16,3 2-4 0,-11 3-2 0,5 2-3 16,-2 0 7-16,1 6-16 0,0 0-3 0,-2 5 4 15,1 5-8-15,2-2-4 0,1 3 1 16,-1 0-10-16,3 2-11 0,2-1-2 0,-2 2-3 0,3-1-3 15,-1 1-9-15,2 0-3 0,-1-2 2 16,0 0 0-16,3-2 0 0,-2 0 1 0,4-1-3 0,-1-6-11 16,0 2 3-16,0-3-3 0,2 0 1 0,1-1 14 0,0-2-16 15,0-1 0-15,0-2 1 0,1-2 3 16,2 0 4-16,-3-4 4 0,3 4 3 16,0-4 6-16,1-1 2 0,-2-1 3 0,1-4 4 15,2 0 0-15,-2-3 9 0,0 1 7 0,-3-1 10 0,2-1 1 16,0-1 9-16,-2-4 8 0,3-3 5 0,-3 0 7 15,0 2 7-15,-4 0 4 0,1 1 3 0,-1-1 4 16,0 1 0-16,-2 1 1 0,-1 4 2 16,3-1 3-16,-3 2-5 0,0 0-1 0,0 4-3 15,3-1-16-15,-3 1 5 0,0 1-14 0,0 3-2 16,0-3-6-16,0 3-1 0,0 0-13 0,-6 7-9 0,2 2 1 16,1-2-3-16,-1 4-1 0,1 2-21 0,-1 1-1 15,-1 0-5-15,2 0 0 0,1 2-16 0,-3 1-7 16,3-1-3-16,2-4-2 0,0 1-7 0,0-4-4 0,0 0 5 15,3-2 4-15,-2-1 6 16,5-1 2-16,-2-1 3 0,1-2 9 0,0-1 4 0,2 1-1 0,3-3 7 16,-3-1 4-16,4-2 7 0,-2-2 7 0,2-1 10 0,0-4 11 15,-1 0 3-15,0-1 12 16,0 1 10-16,-2-2 24 0,-2-1-11 0,1 2 0 0,-1 0 5 16,-1 1 15-16,-2 3 6 0,1 1-12 15,-2 2-5-15,-1 1-3 0,1-1-3 0,0 1-8 16,-2 3-6-16,0-2-6 0,0 3-3 0,0 0-5 15,0 0-1-15,0 0-8 0,0 0-11 0,-7 11-17 16,7-3-7-16,-4 1-13 0,1 0-14 0,2 3-8 16,1 1-17-16,-1-1-9 0,1 1-18 0,1-1-11 15,0 1-17-15,2-5-14 0,1 0-7 0,-1-1-1 0,1 0-28 16,4-2-14-16,-1-2-193 0,2 1-425 16,-2-3 189-16</inkml:trace>
  <inkml:trace contextRef="#ctx0" brushRef="#br0" timeOffset="102497.0018">18861 5401 68 0,'10'-13'233'0,"-3"0"9"0,-1 3 3 16,-2-1-5-16,0 2-8 0,-2 1-1 0,-1 2-6 0,-1 0-11 16,0 2-19-16,-1 0-12 0,-2 0-19 0,0 2 7 15,-1 0-26-15,-4 1-19 0,0 2-12 0,0 1-8 16,1 2-14-16,-5 2-5 0,1 3-13 0,0 1-4 0,1 0-12 16,0 3-2-16,3-1-10 15,1 2 0-15,1-1-31 0,1 1-5 0,1 0-21 0,2-1-21 16,2 0-21-16,2-2-17 0,1 0-23 0,1-2-21 15,3 1-28-15,2-2-32 16,3-2-24-16,0-3-30 0,1 0-202 0,2-2-464 0,-2-1 206 16</inkml:trace>
  <inkml:trace contextRef="#ctx0" brushRef="#br0" timeOffset="102847.33">19043 5442 109 0,'0'-4'228'0,"3"2"-14"0,-2 0-12 0,-1 2-14 0,0 0-14 16,-2-4-11-16,2 4-8 0,0 0-20 0,-5-1-14 0,5 1-17 15,0 0-9-15,0 0-8 0,0 0-10 0,0 0-9 0,0 0-25 16,0 0-21-16,0 0-22 0,7 5-17 16,0-3-16-16,1-1-8 0,0-2-15 0,1 1-17 0,3-2-4 15,2-1 2-15,0 1 1 0,0-3 2 16,0-2 3-16,0-1-1 0,-3 1 36 0,1-1 22 0,-1-1 23 16,-2-1 22-16,-2-1 29 0,-1-1 32 15,0 0 11-15,-2 2 7 0,-1-2 13 16,-1-1 5-16,-1 4 2 0,-4 2 2 15,2-3 1-15,-2 2-2 0,-1 2 0 0,0-2-4 0,-2 2 9 0,1 2-17 16,-3-1-5-16,0 1-18 0,-2 2-4 16,0 0 5-16,3 2-24 0,-3 1-7 0,-1 2-13 0,1 2 1 15,-2 4-8-15,1 1-6 0,0-1-10 0,-2 7 2 0,7-2-4 16,0 0-2-16,2 1-21 16,2 2-10-16,2-1-17 0,4 3-19 0,1 1-22 0,3-4-26 0,6 0-34 15,2-1-45-15,3-2-50 16,5-3-67-16,0-3-234 0,3-2-558 0,2-5 247 0</inkml:trace>
  <inkml:trace contextRef="#ctx0" brushRef="#br0" timeOffset="104665.6267">19495 5133 35 0,'4'-11'350'0,"-1"1"-23"16,0 2-21-16,1 1-23 0,-4 2-24 0,3 0-11 16,-2 2-41-16,1 0-17 0,-1 0-23 0,1 2-18 0,-2 1-19 15,0 0-10-15,0 0-11 0,1 7-10 0,1 0-7 0,-2 2-6 16,-2 4-11-16,2 2-5 16,-3-1-7-16,3 8-3 0,-3-2-8 0,2 0 2 0,1 0-15 15,-3-6-1-15,2 4-7 0,-1-3-4 16,1 0 1-16,-2-5-3 0,3-2-3 0,-3 1-3 0,3-2 2 15,0-2-3-15,-3 1-2 0,2-3 1 16,1 0 1-16,0 0-4 0,0-1 3 0,0-2-1 0,0 0 3 16,0 0-10-16,8-5 1 0,-2-1-3 15,1-1 1-15,3-5-1 0,2 2 0 0,3-3-2 0,-2 3 0 16,1 2-2-16,-1 0 10 0,2 1-14 0,0 1-4 16,-1 3 8-16,2 1-3 0,-2 1-9 15,-3 2 18-15,6 0-13 0,-3 2-1 0,-5-1-3 0,0 3 4 16,-1 1-3-16,-1 1-1 0,-5 0 17 0,0 3-10 15,1 2-16-15,-5-1-5 0,-2 2-10 0,-3 1 5 16,-6 4 1-16,-2-3-3 0,-2-2 4 16,-3-2-3-16,0-1 5 0,-1 0 2 0,7-5 6 0,-5 3-3 15,4-5 4-15,1-2 5 0,4-1 5 16,0 0 7-16,1-1-1 0,1-1 3 0,2 0-1 0,0-3-2 16,0 0 1-16,2-1 14 0,0-1 3 15,2 0-4-15,1 0-8 0,0-1 5 0,2 4-1 0,-1-1 3 16,3-1-5-16,0 3-2 0,0-1-1 0,1 0-1 15,-1 2-4-15,2-1 2 0,-2 3 0 0,2 0 0 16,-5 0-5-16,12 0-2 0,-6 3 8 0,1-1-2 16,-1 3-6-16,0-1 0 0,1 1 0 0,0 1 1 0,0 0 2 15,1 2 2-15,-1-3-7 0,0 3-4 0,1-2-3 16,0 0-10-16,0-1-1 0,4 2 0 0,-5-3 0 16,3 1-3-16,3-3 1 0,1 2 4 15,-1-2 2-15,1-2 1 0,-2-4 0 0,-2 0 3 0,10-3 4 16,-6-2 2-16,2-2 5 0,-1-3 8 15,0 0 8-15,-2 0-1 0,-2-2 9 0,2 0 0 16,-3-1 10-16,-3 3 1 0,0 1 11 0,-1 0 0 0,-2-1-1 0,-1 2 3 16,0 3-7-16,-1 1 6 0,0 3 3 15,-1 1-14-15,-2-2-4 0,2 3-1 0,-2 0-13 16,1 0-4-16,0 3-12 0,0 0-2 16,-7 0-16-16,7 0-5 0,-9 8-11 15,4-3-2-15,2 4-6 0,-1 0-2 0,-2-2-14 16,3 6-2-16,0-4-5 0,2 1-2 0,1 0-2 0,-1-3 1 15,2 1 2-15,2-1 7 0,-2 2 8 0,1-5 8 0,-1-1 3 16,5 1 7-16,-2-4 3 0,0 2 5 16,-4-2 14-16,11-3 3 0,-4 0 9 15,2-2 0-15,-1 1 4 0,1-1 5 0,2-2 7 0,0 1-1 16,-1 0-1-16,1 0 1 0,-1 1-1 0,-3 1-1 0,0 1-2 16,-1 3-3-16,0 0-3 0,-1 0-1 15,1 2 5-15,-2 6-6 0,2-1-2 0,-2 4-4 0,-1 9-7 16,1 2-8-16,2 3-10 0,-4-1-5 15,0 11-2-15,1 1 2 0,-2-1-7 0,2 2 1 16,-2 4-8-16,1-3-1 0,-4 4 0 0,1 0-1 16,-1-2 1-16,0 0-3 0,-3-4 2 0,0 1-5 15,-2-1 3-15,1-12 5 0,-1-1 9 0,-1-2 20 0,-1-2 15 0,-1-1 15 16,2-7 11-16,-2 1 14 16,0-3 21-16,-3-5 15 0,4 1 4 0,-5-2 3 0,-1-2 3 15,1-2 6-15,0-3 7 0,0 0-11 16,-1-5 5-16,1 2-3 0,-2-7-6 0,2-1-9 0,-1-3-6 15,3 0-4-15,0-2-8 0,3-1-8 16,1 2-11-16,2-5-10 0,3 2-7 0,2 2-22 16,1-1-19-16,3-1-21 0,4 2-21 0,1-2-30 0,6 2-32 15,2 0-25-15,2 0-37 0,10-8-29 16,5 4-41-16,-1 0-167 0,6-3-460 0,17-11 205 0</inkml:trace>
  <inkml:trace contextRef="#ctx0" brushRef="#br0" timeOffset="105077.7">20574 5213 259 0,'7'-5'321'0,"-1"-1"-23"0,-2 3-17 16,-3 0-23-16,4-1-15 0,-3 2-18 0,1-1-13 0,-3 3-14 15,4-1-19-15,-2-1-24 0,-2 2-8 0,0 0-3 16,0 0-30-16,-3 8-15 0,-1 0-1 0,1 3-15 16,-1 3-4-16,-2 1-11 0,2 3-4 0,-2 2-3 0,-1 1 3 15,0 0-26-15,0-1-18 16,0 1-13-16,0-2-4 0,1 1-11 0,-3-4-5 0,0-3-4 15,5-2-6-15,-5-1-3 0,4-2 3 16,-1-1 5-16,-1-2 3 0,1-1 1 0,2-2 9 0,1 0 7 16,3-2 1-16,0 0-3 0,-7-7 3 0,3-1 8 0,1-3 9 15,3-3 6-15,-2-6 6 0,4-3-3 16,0 2 2-16,3-6 4 0,0 2-4 16,7-10-6-16,-5 8 0 0,7-5 4 0,-4 9 1 15,2-1 1-15,-1 5 9 0,0 0-15 0,2 4-2 0,-3 4-3 16,-1 2-6-16,3 1 2 0,-4 4-9 0,3 1-3 15,-1 3 2-15,-3 2-2 0,3 0 3 0,3 5-3 16,-2 4 2-16,-1 0-3 0,4 8 4 16,-3 2 0-16,-1 3-6 0,2 1-1 0,-4 0 2 0,3 9-2 15,-4-9 0-15,-3 1-5 0,3-1-17 16,-2 1-3-16,-3 0-8 0,1-2-18 0,1-1-16 16,-4-3-13-16,3-1-19 0,-3-6-22 0,2 0-16 0,-1-6-21 0,-1 3-20 15,2-3-30-15,0-3-31 0,-2-1-210 16,0-3-487-16,0 0 216 0</inkml:trace>
  <inkml:trace contextRef="#ctx0" brushRef="#br0" timeOffset="105256.6348">20582 5376 43 0,'-7'-4'258'0,"0"1"-21"0,3 0-17 0,1 1-18 0,-1 1-13 15,4 1-12-15,-4-3-11 0,4 3-17 0,-2-2-17 16,2 2-15-16,0 0-13 0,13 0-26 0,1 0-19 0,2 0-21 15,6 1-29-15,5-1-29 0,0 2-29 0,2-1-30 16,11-3-40-16,-2 1-64 0,-10 0-105 0,0-3-312 16,0 2 138-16</inkml:trace>
  <inkml:trace contextRef="#ctx0" brushRef="#br0" timeOffset="105726.7969">20934 5395 295 0,'-5'-1'275'0,"5"1"-22"0,0 0-16 0,-5-1-21 0,5 1-17 16,0 0-21-16,0 0-20 0,0 0-26 0,0 0-25 16,13-3-24-16,-2 2-16 0,6 2-25 0,4-2-17 15,2-1-11-15,1 0-18 0,1 2-8 0,-1-3-15 0,1-1-4 16,-1 0 2-16,1-3-1 15,-6 1 8-15,3-1 7 0,-9 0-7 0,1 0 8 16,-3 1 16-16,-1-4 11 0,-3 4 14 0,-1 0 7 16,-3-1-3-16,1 2 5 0,-6-3 2 0,1 2-2 0,0-2 9 15,-2 5 8-15,-4-4 2 0,1 2 2 0,0 1 0 0,-1 1-6 16,1-2-7-16,1 3-4 0,0 0-2 16,0 0-4-16,2 1-6 0,-1-1 0 15,2 0-6-15,2 2 0 0,0 0-1 0,-3 5-4 0,3-5 1 16,2 6-3-16,1-2 0 0,1 0-2 0,1 3-4 0,0-3 1 15,-1 2-3-15,2 1 1 16,-1-1-5-16,-1 1 2 0,1 0-1 0,-2 1 0 0,3-1-2 16,-5 0 13-16,2 1 5 15,-3 0 9-15,0 1 1 0,0 0 1 0,-3-1 10 0,-1 3-7 0,-1-2-2 16,-4 0 10-16,-1 3-7 0,-2-2-4 0,-3 3-2 0,0-1-5 16,1-3-21-16,-3 2-18 15,4-3-27-15,1 0-26 0,0-2-35 0,4 0-39 0,1-1-33 0,4-2-46 16,-2 0-221-16,4-2-477 15,1-1 211-15</inkml:trace>
  <inkml:trace contextRef="#ctx0" brushRef="#br0" timeOffset="106227.3059">21754 5165 3055 0,'21'-12'112'0,"-7"2"-40"0,-4 2 14 16,-1 4-12-16,-1-2-19 0,-4 1-3 0,2 1-8 15,-3 1-10-15,0 1-3 0,1 0-2 0,-4 2 1 0,2-1 3 16,-2 1-4-16,0 0 2 0,-6 9-6 0,-3 1 6 16,2 3-11-16,-6 4 0 15,-4 0-3-15,2 2-2 0,-5-1-1 0,-1 2 2 0,2-2 0 16,-1 2 9-16,-3-1-26 0,4-1-15 0,-1 1-6 0,1-3 3 16,1-1-5-16,2 0 1 0,0-3 17 15,4-3 0-15,1-2 6 0,3-4-3 0,-1 1 2 0,1 1 7 16,1-3-7-16,1 1 0 0,2-4 3 15,-2 1 0-15,6 0 6 0,-7-4-6 0,4-2-2 16,1 0 2-16,0-3 13 0,2-5 1 0,2 1 1 16,0-1 4-16,5-4 7 0,1-1-11 0,3 0-2 15,-3 2 6-15,5 1 2 0,1 1-7 16,-3 4-1-16,1 2 0 0,-2 1-8 0,1 0 12 0,-3 4-13 16,0 1 0-16,2 0-3 0,-3 3-1 0,3 1-2 0,-1 1 4 0,-1 4 4 15,-1 1-11-15,3 2 5 16,-1 3-4-16,1 6 2 0,-2 2 12 0,2 0-2 0,-5 1 2 15,1 1-3-15,0 1 5 16,-2-1-1-16,0-2-2 0,2 0-3 0,-3 0 2 0,2-3 2 16,1-4-5-16,-3-1-3 0,5 0 10 0,-1-1-9 15,-1-4 2-15,3 0-2 0,0 0 4 0,-1-4-15 0,2 0-5 16,0-1-11-16,4-2-9 0,-3 0-13 0,2-3-16 0,-3 0-11 16,-1 0-10-16,0-3-18 15,1 0-15-15,-1-1-19 0,-4 0-27 0,0-1-21 0,0 0-26 16,-1-3-30-16,-1 2-237 0,-4 2-513 15,1-1 228-15</inkml:trace>
  <inkml:trace contextRef="#ctx0" brushRef="#br0" timeOffset="109639.1277">22172 5517 281 0,'3'-2'264'0,"-3"2"-21"0,0 0-18 0,0 0-16 16,0 0-15-16,4-1-17 0,-4 1-20 0,0 0-17 0,0 0-18 15,0 0-9-15,0 0-14 16,6 4-11-16,-6-2-5 0,3 3-11 0,-2-2 3 0,2 1-19 16,0 2-4-16,-2 1-5 0,2 0-3 0,-2 0-6 15,-1 2-16-15,2-1-1 0,-2 1-13 0,-3 0-2 16,0 0-3-16,-2 1-9 0,-2-1-8 0,-3 1-12 0,-7 0-15 15,3 0-8-15,-6-4-16 16,3 0-20-16,-3-2-19 0,5-1-25 0,1 0-22 16,-2-3-17-16,2-3-166 0,2-1-362 0,-1-2 161 15</inkml:trace>
  <inkml:trace contextRef="#ctx0" brushRef="#br0" timeOffset="109887.2898">22527 5184 54 0,'6'-3'358'0,"-2"1"-37"0,0 1-30 0,1 0-32 15,-1 1-14-15,-4 0-33 0,5-1-23 0,-5 1-12 16,5 1-22-16,-5-1-14 0,0 7-12 16,0-2-7-16,-2 2-13 0,2 2-4 0,-3 6-13 0,2 3-8 15,-3 0-9-15,2 2-10 0,-5 0-7 16,5 2-6-16,-3-2-11 0,2 0-18 0,1-2-11 0,-3 2-19 15,4 0-17-15,-2-6-20 16,2 2-21-16,-2-3-27 0,0 2-27 0,0-2-38 0,3-2-38 16,0-2-56-16,-2-1-152 0,0-3-436 0,2 0 193 15</inkml:trace>
  <inkml:trace contextRef="#ctx0" brushRef="#br0" timeOffset="110270.8138">22420 5350 192 0,'0'0'233'0,"0"0"-23"0,2-4-23 15,3 4-12-15,2-1-17 0,3 1-15 0,4-1-13 16,2 1-16-16,5 1-9 0,3 0-12 0,-2-1-9 16,2-1-8-16,0 1-2 0,0-3-11 15,0 1-5-15,0-1-7 0,-3-3 0 0,-7 0 18 16,2 1 1-16,-2-3 16 0,-1-1 9 0,-1 0 4 0,-1-2-4 15,-4 2-3-15,-1-3-3 0,1-1 6 16,-3 1 10-16,-2 3 17 0,-1-1 3 0,-1 1-12 0,0 2-12 16,0 0-2-16,-1-1-13 0,-1 4-7 15,2-1-7-15,-1 4-7 0,-1-2-8 0,1-3-10 16,-2 5-9-16,3 1-7 0,0 0 2 16,-4 7-4-16,1-3 0 0,2 4-9 0,-1 1 2 0,1 4 3 15,-2 0-7-15,0 6-11 0,3 0-1 0,0 1-2 0,0 2-5 16,0-3-4-16,0 3 1 0,3 0-32 15,-3 1 1-15,3-2-12 0,-3 1-19 0,-3-2-15 16,6 1-17-16,-3-2-26 0,-3-1-14 16,3-5-19-16,0 0-25 0,-3-4-39 0,3 2-28 0,-1-3-231 15,-2-3-519-15,0 0 230 0</inkml:trace>
  <inkml:trace contextRef="#ctx0" brushRef="#br0" timeOffset="111004.66">22796 5402 126 0,'4'2'213'0,"1"-1"-18"0,0 0-18 0,2 1-8 16,3 1-17-16,0-2-15 0,3 2-11 0,1-2-15 16,1 0-9-16,-1-1-10 0,0 0-9 15,2-1-4-15,-1-2 7 0,2-1 0 0,-2-2 4 0,-1 3 13 16,-6-4 16-16,2 1 8 0,-4-1 1 0,1 1-3 15,-2-2-2-15,-1 0-7 0,-2 1 0 0,0-1-12 16,-2 1 2-16,0-2 8 16,0 2-7-16,-4 2 1 0,2-1 4 0,0 1-11 0,0 3-10 0,-2 0-10 15,1-2-13-15,0 1-7 0,-1 2-11 0,4 1-18 16,-8 2-3-16,4 0-4 0,-3 3-1 0,1 0-14 16,0 6 1-16,-2 1-2 0,3-1-20 0,-3 2-13 0,1 0-1 15,4 1-2-15,-1-1-2 0,4 0-2 16,0-1-8-16,3 0 5 0,-2-2-3 0,4-1 3 0,0-2-5 15,1 0-4-15,3-1-4 16,0-1 2-16,1-2 1 0,4 0 0 0,0-2 8 0,0-2 2 16,0-2 1-16,1 0 9 0,0-2-1 0,-3-3 4 15,3 0 1-15,-4-2 8 0,2 0 14 0,-3-3 9 16,-1 0 6-16,-1 0-1 0,2-3 2 0,-4 3 15 0,-1 0-7 16,-1 1 0-16,-3-1 10 15,2 4 7-15,-1 2-7 0,-1-2 0 0,0 3-7 0,0 1-4 16,0 1-2-16,-1 0-4 0,1 1-7 0,0 1-4 15,-1 2-17-15,0 0-4 0,0 0 4 0,0 0-1 16,0 0-2-16,-1 10-5 0,1-5-3 16,1 4 1-16,0 0-2 0,1 0-3 0,0 4-24 0,0-5 8 15,1 4 0-15,-2-2 4 0,3-2 0 0,1 0 13 16,0 1-5-16,0-3 3 0,0 2 0 16,1-4-1-16,1 2 4 0,0-2 4 0,3-2 2 0,-1-2-1 15,1 2-1-15,3-5 3 0,1 0 3 16,1-2-5-16,-2 0 8 0,5-5-3 0,-5 3 7 15,4-5 0-15,-5 2 0 0,2-4 5 0,-4 1 6 16,0 2 10-16,1-5 9 0,-1-2 3 0,-4 5-4 0,0 1 19 16,-2-1 3-16,-2 1-1 0,-1 2 1 0,-1 1-12 15,-3 3 7-15,0 0-4 0,-1 2 2 0,-3-2-3 16,0 4-4-16,-3-1-5 0,0 4-4 16,-3 1-2-16,1 4-5 0,0 1 4 0,2 2-5 0,0 2-2 15,3 1-2-15,2 2 1 0,3 2-5 16,1 2 3-16,4 4-18 0,3-3 4 0,4 1-24 15,3 1-17-15,1-4-14 0,3 2-17 0,3-4-20 16,1-1-26-16,-1-5-30 0,-1 2-37 0,6-6-36 16,-2 0-62-16,-8-3-149 0,5-2-471 0,-2-2 208 15</inkml:trace>
  <inkml:trace contextRef="#ctx0" brushRef="#br0" timeOffset="112357.6059">3533 6519 36 0,'2'-7'311'16,"1"0"-17"-16,-1 2-24 0,-1 1-17 0,2-2-15 16,-3 3-19-16,1 2-15 0,1-2-11 0,-2 3-29 15,3-2-18-15,-3 2-8 0,0 0-10 0,0 0-6 16,-2 12-12-16,1-2-11 0,-3 2-7 16,-2 3-12-16,-1 4-4 0,-2 0 20 0,1 3-4 0,-3 0-21 0,1 0-1 0,1-1-9 15,0 0-9-15,-1-2-6 16,0 1 1-16,1 0-10 0,1-7-4 0,1 1 12 15,0-3-15-15,0 0-3 0,3-3-4 0,-2-1-1 16,2-1-3-16,1-1 5 0,0-3-3 0,2 1 0 16,-2 2 2-16,3-4 26 0,0-1 5 0,0 0-13 15,0 0-2-15,-1-11-5 0,2-1-9 0,3-3-6 0,2-6 0 16,1 0 4-16,0-5-4 0,4-6-7 0,2-1-13 16,-2 1 14-16,3-1 0 15,-3 9 1-15,1 0-1 0,5-6-5 0,-6 9 7 0,0 3 6 0,0 1-13 0,-2 5-2 16,-4 2-1-16,1 2 5 15,0-1-10-15,-2 6-3 0,-1-1-4 0,1 1-1 0,-1 1 14 16,1 0-12-16,-4 2 13 0,7 7-10 16,-1-1-2-16,-2 2 2 0,-1 4 1 0,4 2-1 15,0 8-2-15,-2 0 0 0,0 1 4 0,-1 0 4 0,2 1-1 0,-4 2-5 16,4-1-5-16,-3 1 11 16,2-1-6-16,2-1 4 0,-2-1-2 0,0-1-14 15,1-2-8-15,0-2-12 0,-2-4-18 0,0-1-18 16,-1-4-16-16,-2 0-20 0,1-1-23 0,0-1-24 15,0 2-35-15,-1-3-34 0,1-1-24 0,-1-3-27 16,-1-2-200-16,0 0-513 0,0 0 227 0</inkml:trace>
  <inkml:trace contextRef="#ctx0" brushRef="#br0" timeOffset="112543.7512">3454 6707 190 0,'0'0'232'0,"0"0"-24"16,-2 4-16-16,2-4-19 0,0 0-3 0,6 3-8 16,-2-2-18-16,5 1-14 0,1-1-11 0,4 2-23 0,4-3-26 15,3 2-29-15,3-2-32 0,0-2-48 16,7-1-53-16,-3 0-210 0,-1 0-325 0,0 1 145 16</inkml:trace>
  <inkml:trace contextRef="#ctx0" brushRef="#br0" timeOffset="113037.0551">3903 6706 159 0,'0'0'278'16,"0"0"-30"-16,0 0-21 0,3 1-24 15,4-1-22-15,1-1-14 0,7-1-18 0,1 0-17 0,6-2-12 16,1 1-14-16,1 0-10 0,3 0-20 16,-3-1-17-16,3 0-7 0,-2 2-11 0,-1-3-7 0,0 1-6 15,-3 1-5-15,0-3-7 0,-5 3-1 0,-2 1 3 16,-4 1 1-16,-2-2 1 0,-1 1 13 0,-4 1-1 16,1-2-3-16,-2 0 3 0,-4-1 1 0,0 0 0 0,-1-1 1 15,-3 0 9-15,-1 1 0 16,0-3 12-16,0 4 8 0,-3-3-1 0,4 0 8 0,-1 2 6 15,2 1 4-15,-1-1 4 0,3 1-2 16,-4 1-6-16,6 1-6 0,-2-2-12 0,0 1-1 16,0 1-9-16,3 1-7 0,-4-2-10 0,4 2-7 0,0 0-5 15,0 0 1-15,0 0-2 0,17 6-3 0,-7-3-3 16,-2 2 2-16,5 2-5 0,1-1 4 0,0 3-7 0,-1-4 8 16,5 7-11-16,-6-3 2 15,-1 0 0-15,-4-2-1 0,3 1-6 0,-2-1-16 0,-4 0-1 0,0 2-2 16,-1-2 5-16,-3 2 8 0,0 3-9 0,-4-5-8 15,-6 3-3-15,3 1-5 0,-3 2-6 0,-6-3-16 16,4 0-11-16,0-1-15 16,-2-2-9-16,4 0-19 0,-2 0-16 0,3-2-30 15,3-1-41-15,0-2-31 0,3 0-204 16,-2-2-466-16,5 0 206 0</inkml:trace>
  <inkml:trace contextRef="#ctx0" brushRef="#br0" timeOffset="113447.1228">4846 6541 252 0,'8'-5'346'0,"-1"3"-22"0,-3-1-15 0,0 2-12 0,0-1-11 16,-1 1-16-16,-3 1-35 0,5 0-26 0,-5 0-18 0,0 0-24 16,1 5-12-16,-2 0-8 0,-2 3-19 15,-3 6-12-15,-3 4-9 0,-2 1-9 0,0 0-7 0,-2 3-14 16,-1-2-14-16,0-1-19 0,0 1-3 15,1-1-6-15,-2 2-10 0,2-2-4 0,-2-4 3 16,-1 0-14-16,-1-1-1 0,2 0-2 16,2-4 3-16,-1-3-4 0,-1 2-1 0,2-2 6 0,0-2 3 15,4-2-3-15,0 0 5 0,1-2-6 0,-2-2 3 0,3-1 2 16,0-2 2-16,0 1 2 0,0-5 0 16,-1 3 7-16,3-7 0 0,-1-1-8 0,3-1-2 15,2 1 1-15,1-1 0 0,0-5-6 16,1 6 2-16,3-1-7 0,2-2 0 0,1 4 2 0,2 2-4 0,-1-1 0 15,2 4-3-15,1-1-4 16,1 2 3-16,0 1-3 0,-2 3 1 0,3 2 1 0,0 2-3 16,1 2-3-16,1 0-4 0,2 5 11 0,-4-1-2 0,2 4-9 15,-1 1-4-15,0 1-5 0,-1 1-2 0,-1 1-24 16,-2-4-12-16,1 5-16 0,-2-1-14 0,2 0-29 16,0 1-41-16,-5-1-45 0,1-3-40 15,2-2-75-15,-2-1-186 0,-3-1-544 0,3-4 242 0</inkml:trace>
  <inkml:trace contextRef="#ctx0" brushRef="#br0" timeOffset="113884.2617">5074 6772 266 0,'0'0'342'0,"0"0"-27"0,0 0-32 16,0 0-22-16,1-2-26 0,-1 2-26 0,0 0-14 15,0 0-24-15,0 0-17 0,0 0-14 16,0 0-14-16,0 0-13 0,0 0-23 0,2 8-26 0,-2-8-20 16,-1 4-17-16,0 0-19 0,1-1-16 0,-3 0-3 0,2 1 1 0,-1-1-2 15,0-1 3-15,-1-1 1 16,-3 1 0-16,6-2 2 0,-6 0 3 16,6 0 2-16,-7-3-2 0,3 0 11 0,0-1 5 0,0 0 3 15,2-1 4-15,-2 1 11 0,2-3 4 0,1 2-4 16,1-2-3-16,0 2 2 0,1-2-5 0,2 2 1 15,0 0-7-15,3 2-3 0,0-1-4 0,3-1-1 0,-1 3 1 16,-3 2-5-16,5 0 3 16,-2-2-2-16,0 3 1 0,0 2-4 0,-2-1-3 0,1 1 3 0,-4 0-3 15,0 0 1-15,0 1 1 0,-1 1 0 0,-3-1 1 0,-2 4-3 16,0-3 2-16,-3 2 2 0,-1-2-4 16,-2 1 4-16,-2-1 1 0,2 0 0 0,0-2 9 15,-1-1 5-15,2-2-4 0,2 1 4 0,0-1-3 16,1-1 5-16,-1-1-14 0,3 0-4 0,0-1-22 15,2-2-28-15,-1 1-22 0,4-1-40 16,-1-2-40-16,5 1-65 0,1-2-73 0,0 1-157 0,3 2-477 16,-3 0 212-16</inkml:trace>
  <inkml:trace contextRef="#ctx0" brushRef="#br0" timeOffset="115017.3583">5458 6664 201 0,'1'-3'305'0,"2"3"-32"0,-3 0-26 0,0 0-23 16,3-3-24-16,-3 3-18 16,0 0-24-16,0 0-12 0,0 0-10 0,0 0-12 0,10 5-8 0,-8-1-12 15,1-1-6-15,3 5-8 0,-3-1-12 16,4 0-4-16,-4 2-8 0,2 0-7 0,1 2-6 0,-5-4-3 15,2 6-5-15,0 1-10 16,-2-5-8-16,1 4-2 0,-2-5-8 0,-2 2-2 0,1-2 0 16,-2 0-5-16,2-2 7 0,-2 1-6 0,0-3 0 0,0 2 1 15,2-3 2-15,-2-1 11 16,2-1-1-16,1-1 5 0,-3 2 0 0,3-2 1 0,0 0-4 0,-6-7 6 16,5-1-1-16,1 1 2 0,0-6-4 15,0 1 4-15,1-1 1 0,2 0-3 0,1-1-6 0,2-1 0 16,0 2-11-16,2 0 0 0,2 0 0 15,-3 2 0-15,4 2-3 0,0 1 8 0,1 2-8 16,-4 0-2-16,2 2-2 0,-2 1-5 16,1 1 7-16,1 2-8 0,-2-2 0 0,2 4 0 0,-3 0 0 15,0 1-2-15,2 1-2 0,-1 3 4 0,-4-2-16 16,2 3-4-16,-2-1-2 0,2 2 3 0,-2-1-14 16,-4 1 0-16,3 0 7 0,-3 3-3 0,-3-4 5 15,3-1-2-15,0 0 3 0,-4-2 5 0,2-1 4 16,1 0 0-16,-2 0 7 0,2-1 3 0,-1-1 16 0,2-2 1 15,0 0 0-15,0 0-3 0,0 0-1 16,-1-9 0-16,5 4-2 0,-1-4 2 16,0-2 2-16,4-2 1 0,0-1-2 0,3-3-1 0,-1 1-1 0,3 1 4 15,-2 2-4-15,-1 1 0 0,1 3-4 16,3-1-2-16,-3 2 3 0,1 1-5 16,2-1 5-16,-2 6-5 0,-4-1 0 0,3 1 2 0,0 4-4 15,0-1 1-15,-3 2 0 0,3 2-1 0,-2 3-2 16,2 1 3-16,-3 1-2 0,0 1 2 0,-3 1-8 15,0 1-23-15,-1 2-7 0,0 3-12 0,-1-3-15 0,-2 6-13 16,-2-3-22-16,1 2-15 16,1-6-24-16,-3 1-28 0,1-1-30 0,1 0-38 0,-3-2-176 0,1-4-443 15,2 0 196-15</inkml:trace>
  <inkml:trace contextRef="#ctx0" brushRef="#br0" timeOffset="115732.442">6059 6652 182 0,'0'-6'344'0,"2"3"-15"15,-2-1-16-15,1 0-12 0,-1 4-22 16,0-5-22-16,0 2-21 0,0 3-24 0,0-2-33 0,0 2-13 16,0 0-15-16,0 0-17 0,0 0-16 15,0 0-13-15,0 0-4 0,0 0-13 0,-3 10-16 0,2-2-4 0,-1 1-4 16,0 0-7-16,0 3-9 0,2 1-9 15,0 0-8-15,-1 2-12 0,-1-4-6 16,2 3-7-16,2-3-7 0,-1-2-6 0,-1-2-10 16,2 1-4-16,-1-3-12 0,0 0-7 0,1 0-6 0,-2-2-4 15,1 0-3-15,1-1 6 0,0 0 7 0,3 0 4 0,0-1 2 16,2-2 12-16,2-1-3 16,-1-2 3-16,1 1-1 0,-1-4 6 0,5 1 3 0,-5-3-2 0,2 0 7 15,0-2 10-15,-2 0 12 0,1-2 11 16,-2 1-5-16,-3-1-3 0,3 0 7 0,-1 1 14 15,-3 0 6-15,-1 3 6 0,1 1 10 16,-1 2-8-16,0 2-8 0,0-1-9 0,-1 0-7 0,-1 3 1 0,0 2-2 16,2-2-12-16,-2 2 17 15,0 0-17-15,0 0 0 0,-2 9-22 0,1-1-5 0,-2 0-7 16,3 4 3-16,1 0-20 0,-2-2-8 0,5 2-6 16,-1 0-7-16,1-1 0 0,-1-2-7 15,4 0-5-15,-1-4 2 0,2 3-2 0,-1-4 9 0,3 1 4 16,-1-2 4-16,0-3 6 0,1-1 9 15,0-1 12-15,1-3 10 0,-1 1 15 0,0-5 7 0,-3 0 5 16,4 0 6-16,-2-5 8 0,-2 1 10 16,0 0 7-16,-3 0 3 0,2-1 5 0,-5 0-3 0,4 0 3 15,-4 2 4-15,0 3-4 0,-1-1-4 0,0 2 0 0,2 2-1 16,-4 1-3-16,2 1-5 0,0-1 7 16,0 2-21-16,-1 0-12 0,1 3-4 0,-3-1-9 0,3 1-7 15,0 0 0-15,-4 11 0 0,2-4-5 16,3 2-4-16,0 3-3 0,2 1-8 0,0 2-1 0,1 1-7 15,0-3-4-15,3 5 0 0,1 0 1 16,-2-5 4-16,1 0 3 0,0 1 6 0,-1-1 2 16,-1-2 3-16,1 1 0 0,-2-3 2 0,1 0 3 0,0 0 3 15,-1-2 11-15,-1 1 11 0,-2-3 3 16,2 0 0-16,-3-2 4 0,3 1 2 0,-3-1-3 0,1 1 0 16,-2-1 1-16,-2 0-6 0,-1 1-16 15,-2 0-13-15,-2-1-25 0,0 0-22 0,-5 1-26 0,-1 0-25 16,-2-2-22-16,2 4-12 0,0-5-11 15,0-1-15-15,1-1-23 0,5-1-161 0,-2-2-392 16,0 2 173-16</inkml:trace>
  <inkml:trace contextRef="#ctx0" brushRef="#br0" timeOffset="115938.5701">6530 6455 116 0,'9'-10'264'16,"-3"3"-15"-16,3 2-15 0,-3 2-12 0,1-1-12 15,-2 1-13-15,1 2-6 0,1 0-7 0,-2 3-2 16,1 3-10-16,-1 0-10 0,2 2-15 0,-4 5-19 0,4 7-10 16,-4-1-11-16,-1 3-7 0,0-1-14 0,-2 1-10 0,0 1-15 15,0 1-15-15,0 0-16 16,0 1-24-16,0-2-20 0,-2-1-32 0,1 1-29 0,0 2-34 0,1-2-25 16,0-4-31-16,0-4-40 15,0 1-219-15,0-8-458 0,-2 0 202 0</inkml:trace>
  <inkml:trace contextRef="#ctx0" brushRef="#br0" timeOffset="116236.9883">6563 6746 266 0,'0'0'339'15,"-3"-2"-27"-15,3 2-19 0,0 0-24 0,-1-3-20 0,1 3-18 16,0 0-20-16,0-4-22 0,4 3-26 0,1-2-25 0,4-2-17 15,4 2-22-15,8-4-19 16,0 1-16-16,2 1-25 0,-2-1-8 0,2 0-13 0,-2 1-2 16,1 0-2-16,-6-1 0 0,-1 0-4 0,-1 3 2 0,-1-1 15 15,-3-1 11-15,-2 4 10 16,-2-2 11-16,-2 2 9 0,2-1-1 0,-2 1 15 0,-4 1-8 16,4-3 1-16,-1 2 1 0,-3 1-14 15,3-2-1-15,-3 2-17 0,0 0-19 0,0 0-26 0,0 0-27 16,0 0-33-16,0 0-35 0,0 0-43 15,0 0-43-15,0 0-63 0,0 0-72 0,0 0-170 0,-6 10-525 16,6-10 233-16</inkml:trace>
  <inkml:trace contextRef="#ctx0" brushRef="#br0" timeOffset="117797.2709">6966 6623 30 0,'-7'-2'229'0,"4"0"-7"0,3 2-12 0,-6 0-12 16,6 0-4-16,0 0-10 15,0 0-12-15,-3-1-11 0,3 1-6 0,0 0-13 0,0 0-6 16,-2-4-12-16,2 4-12 0,0 0-13 15,11-6-11-15,-7 3-6 0,6-1-10 0,0-1-3 0,3-1-4 0,-2 1-5 16,1 2-8-16,1-1 0 16,0 2 0-16,-3 0-17 0,-1 1 2 0,2 2-10 0,-2 1 2 15,0 0-8-15,0 3-2 0,1 2 4 16,-3 1-1-16,2 1 0 0,-5 2-2 0,-1 1-4 0,0 1-4 16,-2 0-1-16,-2 1 1 0,0 1-9 0,-2-1 5 15,-2-1-5-15,1 0 0 0,0-1 0 16,0-1 0-16,-1-3-1 0,2 0-1 0,-1-2 7 0,1 0-6 15,1-3 1-15,0 0 2 0,1 1 4 16,1-4 19-16,-4 0-12 0,4 0-1 0,0 0 2 0,-3-8 10 16,4 0 3-16,-2 0-5 0,3-4 6 0,0-1-3 0,1-1-8 0,2-6 5 15,0 3-1-15,2-1-5 16,3-1-1-16,1 3 1 0,-1-2-4 0,0 8 0 0,1 0 1 0,-1 0 0 16,0 1-5-16,3 3 4 15,-4 0-8-15,1 3 1 0,0 1-3 0,-1 1-1 0,1 2 1 16,0 1 4-16,-1 1-7 0,4 3-2 15,-3 2 3-15,-2 2 0 0,2 1-3 16,-4 2-14-16,-2 1-9 0,2-1-13 0,-2 3-10 0,-1 2-9 16,-2-1-18-16,-1 4-23 0,0-8-20 0,0 7-14 0,-3-2-16 15,2-3-27-15,-2-2-18 0,3-2-49 0,0-4-170 16,-1-2-443-16,1-3 196 0</inkml:trace>
  <inkml:trace contextRef="#ctx0" brushRef="#br0" timeOffset="118096.4869">7376 6721 18 0,'1'-13'229'0,"1"1"-1"0,-2 2 2 0,0 2-3 16,0-1-5-16,0 1 3 0,-2 2-7 0,2 0-9 0,0 2-14 16,-1 2-20-16,1-2-18 0,0 4-19 15,0-4-20-15,0 4-13 0,0 0-4 0,0 0-15 16,0 0-3-16,-4 9-9 0,6-1-9 0,-1-2-8 0,0 3-2 16,2-2-12-16,0 2-15 15,2 2-8-15,3-1-8 0,0 0-11 0,1-1-15 0,-2-4-13 0,6 4 0 16,0-3-10-16,1-3 1 0,-4 0 8 15,1-3 5-15,-1-1 1 0,0-1 0 0,-3-3 4 0,3 3 16 16,-3-4 16-16,-3-1 3 16,-1 2 4-16,-2-5 1 0,-2 1 3 0,-4-3 3 0,-1 1 5 0,-2 0 3 15,-1-1 2-15,-1 2-2 0,-1 0 1 16,-5-3-5-16,3 4-4 0,2 1-2 0,-2 0-5 16,2 2-1-16,3 2-11 0,-2-1-27 0,3 4-32 15,0-1-23-15,2 2-26 0,5 0-19 0,-5 3-22 16,4-1-27-16,1-2-27 0,4 7-27 0,-1-1-184 0,4-5-438 0,1 2 194 15</inkml:trace>
  <inkml:trace contextRef="#ctx0" brushRef="#br0" timeOffset="118320.7595">7635 6498 291 0,'4'-12'293'0,"-1"-1"-9"0,0 5-7 16,-3-1-7-16,0 0-16 15,0 0-4-15,1 2-19 0,-1 0-25 0,-1 2-5 0,1 0-21 16,0 2-15-16,0-1-22 0,0 0-13 15,0 4-22-15,-3-3-13 0,3 3 5 0,0 0-20 0,0 0-13 0,-1 11-1 16,1-4-13-16,-2 5-6 16,1 1-2-16,1 2-22 0,0 4-11 0,0 3 2 0,0 0-13 0,0 0-10 15,0-1-22-15,0 3-13 16,1 0-2-16,1 1-11 0,-1-2-23 0,-1-1-15 0,3 0-17 16,-6 0-23-16,3-2-27 0,-4-1-19 0,4-5-16 15,-3-1-51-15,0-2-168 0,3-2-448 16,-3-1 198-16</inkml:trace>
  <inkml:trace contextRef="#ctx0" brushRef="#br0" timeOffset="119326.6983">7539 6645 15 0,'0'0'195'0,"9"-4"-14"0,-2 2-9 16,0-2-19-16,3-1-14 0,4-1-6 16,0 0-18-16,4-4-13 0,2 0-1 0,1-1-17 0,-4 0-8 15,4 0-6-15,-1 1-6 0,-1-1-4 0,0 1-5 0,-1-1-10 16,-4 4-5-16,0-1 1 0,-4 1-7 16,0 2 0-16,-3-1-8 0,1 2 2 15,-1-1 9-15,-2 2 9 0,-1-1 4 0,-1 1 12 16,-1 2 2-16,1-2 6 0,0 0 4 0,-2 0 1 15,1 0-4-15,-2 1 3 0,0 2 2 0,0-4 0 16,1 1 2-16,-1 3 3 0,0 0-8 0,2-4-4 0,-2 3-6 16,0 1-7-16,0 0 1 0,0 0-12 15,0 0-9-15,0 0-4 0,0 0 2 0,0 0 5 0,0 10 0 16,0-2-8-16,-2 1 0 16,1 3-3-16,-2 1 2 0,3 1-8 0,-3 5 6 0,2-1-9 15,1 2 4-15,0-2-3 0,0 3-5 0,-2-3 2 0,1-3-2 16,1-2 0-16,-3 2-10 0,2-2-3 15,1-1-3-15,-3-3 0 0,3 0-1 0,-4-4 1 0,4 3-5 16,0-6 6-16,0 1 3 0,0 2 2 16,0-5 0-16,0 0 8 0,0 0-13 0,0 0 0 0,4-12-1 15,-1 5 2-15,4-4-1 0,-2 0 4 16,4-1 1-16,-2 0 3 0,3 0-6 0,-2 1 3 16,2 1 2-16,0 1-6 0,-2 4 1 0,5-2-2 0,-3 4 2 0,0 0 2 15,1 1-6-15,-2-1 2 16,0 5-4-16,4 0 1 0,-3 2 3 0,1 0-2 0,2 4-2 0,-5 2-6 15,2-2-18-15,-7 1 2 16,3 2 6-16,-3 0-4 0,-2 2-5 0,-4-1 3 0,0 2 3 16,-2-1-2-16,-4 0 4 0,-1-2 0 15,-1 0 4-15,1-2 8 0,-4 0-5 0,0-4 2 0,0-1 11 16,0 1 5-16,0-3 2 0,4-2 7 0,-3 0-5 0,3-1 11 16,1-2-4-16,0-2 6 0,-1 3-3 15,3-3 2-15,0 0 0 0,1 1 6 0,2 1 4 0,1-2-3 16,1 1-7-16,-1 0 2 0,3 1-1 15,0 0-2-15,0 0-14 0,0 3-1 0,1-4-7 16,1 2 3-16,2 1 2 0,-4 1 7 16,10 1-16-16,-5-1-7 0,5 2-2 0,-1-1-6 0,3 4-7 15,1-2 4-15,-2 1 0 0,5-1 2 0,-2-1-5 16,4 1-7-16,-2-1-1 0,6-2-6 0,-1 3 3 16,-1-6 5-16,1 1 0 0,0-2 3 15,3-2 6-15,-5 0 6 0,-3-3 1 0,-1 1 8 16,-3-1 9-16,2 1 14 0,0-7 8 0,-1 1 4 0,-6 1 11 15,4-2 10-15,-4-3-3 0,-1 1 8 16,1-2 4-16,-5 5 5 0,0 0-4 0,-2 1 0 0,0 4 5 16,-2 1 2-16,0 1 2 0,2 0-3 15,-3 1-5-15,-1 1 1 0,1 3-16 0,-4 0-2 0,-1 2 3 16,-2 2-1-16,0 2-20 0,0 5-1 0,-1 0-2 0,-2 6-3 16,2 1-12-16,3 0 9 15,-1 3-4-15,2 0-5 0,7-1-5 0,0 2-11 0,4 0 7 0,2-1-16 16,2-2 2-16,2 0 2 0,-1-4-14 15,3 1-3-15,0-4-4 0,0-1-1 0,2-2-7 16,0-2 1-16,3-3-3 0,-4 0-2 0,1-3 2 16,0 0 2-16,0-2-5 0,-2-2-2 0,0 0-2 0,-3 0-6 15,1-3-4-15,-3 1-5 0,-2 0-8 16,-1 0-6-16,-1-1-13 0,1-1-9 0,-2 2-8 0,-1-2-20 16,-2 2-12-16,-1-2-27 0,2 2-42 15,-5 0-184-15,-1-2-431 0,2 3 192 0</inkml:trace>
  <inkml:trace contextRef="#ctx0" brushRef="#br0" timeOffset="120357.4419">8841 6672 206 0,'1'-4'216'0,"2"-4"4"0,0 0-8 0,-2 1 1 15,0-1-5-15,-2-2-8 16,2 2 4-16,-3-2-10 0,1 0-5 0,-1 1-7 0,-2 1-5 0,-1-3-5 16,-1 0-15-16,1 4-4 15,-1-1-3-15,1 3-11 0,-2-1-16 0,1 1 2 0,-2-1-11 0,-1 4-13 16,-1 0-9-16,2 1-10 0,-4 1-12 0,1 2-4 0,-3 1-6 16,-1 4-7-16,1-1-7 15,1 3 2-15,-1 4-12 0,-2 1-7 0,1 1-2 0,2 0-3 16,5 4-3-16,1-6 13 0,-2 5-17 15,5 0-13-15,2-3-10 0,2-3-8 0,0 2-6 16,2-1-8-16,2 0 6 0,2-4-7 16,-2-3-6-16,5 2-1 0,1 0 3 0,1-4 0 0,2 1 2 0,0-5-1 15,1 0 15-15,0-3-5 0,-1 1 0 0,1-4 0 0,-1-3 2 16,1 0 3-16,-1 0 5 16,2-6 15-16,-2 2 11 0,-6 1 1 0,2 0 5 0,-4-1 13 0,2 0 4 15,-4 4 4-15,1 0 12 16,-3-2 5-16,2 4 3 0,-1 0 20 0,-2 0 6 0,1 2-1 0,-1 1-6 15,1 1-9-15,-1 3-11 16,0-4-6-16,0 4-11 0,1-3-2 0,-1 3-21 0,0 0-1 16,0 0-3-16,-4 10-7 0,1-2-24 0,1 0-15 0,0 1-18 15,1 4-7-15,2 0 0 0,0-1-2 0,1 1 2 16,0 1 5-16,1-3-9 0,1 1 3 0,-1-3-9 16,1-1 0-16,-1-1 2 0,2 0 2 15,0-1 12-15,1-2-7 0,1 0 9 0,2-2 0 16,-2-2 14-16,3 0-4 0,2-2 1 15,1-3 7-15,2-1 10 0,-1 0-1 0,0-2 1 0,1-4 4 16,-2 1 11-16,-2 0 0 0,-1 0 11 16,2-5 4-16,-4 5 11 0,0-2 4 0,-1 2 2 0,-3-1 2 0,0 4 2 15,0 0 12-15,-2-1-12 16,1 2-2-16,0-2 3 0,-3 5 11 0,1-1 0 0,2 1-6 16,-3-1-6-16,1 2-10 0,-1 3 2 0,2-4-7 15,-2 2 2-15,0 2-7 0,0 0-4 0,0 0 0 16,0 0-1-16,-3 12-18 0,3-6-6 0,-2 3 5 0,1 1-10 15,0 0-4-15,1 2-5 0,0-1-8 0,0 0 0 16,0 1-11-16,1-3-8 0,2 0-9 16,-2-2 4-16,2 1 8 0,0 1 3 15,3-4-3-15,-2-1 3 0,3 1 8 0,0-2 2 0,2-2 5 16,-1-1 3-16,1-1 1 0,1 1 5 0,2-6 15 16,-4 0-6-16,3-1 5 0,0 0 7 0,-1-2 9 15,0-1 3-15,-1 0 15 0,1-1 9 0,-3-1 7 0,0 2 4 16,-1-1 8-16,-2 2 6 0,0 4 0 0,-1-3-6 15,-2 5 2-15,2-1-6 0,0 1-9 0,-3 1 2 16,2 0-6-16,-2 2 7 0,1-3-16 16,-1 3 2-16,0 0 7 0,0 0-15 15,0 0-4-15,-3 10 0 0,2-3-6 0,1 1-3 0,0 0-8 16,0 0-7-16,1 1-4 0,2-1-2 0,1 2-4 16,5 1-8-16,-2-6 1 0,3 4-11 0,-2-5-6 0,4 2-6 15,0-2 6-15,2-1-8 0,0-3-5 16,1 0-16-16,2-1-23 0,3-5-32 0,1 0-44 0,2-3-43 15,-10 2-282-15,5-4-540 0,-1-3 240 0</inkml:trace>
  <inkml:trace contextRef="#ctx0" brushRef="#br0" timeOffset="121281.4868">9864 6536 140 0,'2'-4'347'0,"-1"-1"-36"0,-1 0-28 15,0 1-33-15,0 0-23 0,0 1-26 0,1 1-18 16,-1 2-22-16,0 0-4 0,0 0-10 16,0 0-10-16,-1 9-8 0,1 0-15 0,-4 3-10 0,1 1-11 15,-1 7-13-15,-2-2-9 0,0 2 5 0,-1-1-13 0,0 0-5 16,-1 0 2-16,1-3-14 16,1-3-3-16,-1 1-2 0,3-3-7 0,-3 1-1 0,0-1-2 15,3-3-7-15,1-3-1 0,0 0-3 0,-1-1 3 16,4 0-3-16,-3-1-3 0,2 0 1 0,1-2 10 0,0-1-1 15,0 0-7-15,0-12 2 0,4-1-4 16,-1-4-3-16,1-4 6 0,3-3 3 0,3 0 3 0,4-10-5 16,-1 0 2-16,1 0-4 0,0 1-3 15,1-2-3-15,-2 11-3 0,1 0-1 0,7-6 0 16,-8 10 2-16,-2 5 2 0,2-3-8 0,-6 11-1 0,1 1-1 0,-1 0-1 16,-1 4-1-16,2 0-3 15,-1 2 3-15,2 2-9 0,-2 2 5 0,1 2 0 0,2 5 0 16,1 5 1-16,2 1-1 0,-3 6 3 15,-3-1 1-15,3 2-6 0,-3 2-9 0,0 8-1 0,-1-9-13 16,-2 1-21-16,-3-1-12 0,1 3-21 16,0-3-21-16,-2-1-26 0,-1-2-27 15,-2 0-28-15,3-3-21 0,-4-5-12 0,3-2-38 0,-5-2-186 0,3-4-477 0,-1 0 210 16</inkml:trace>
  <inkml:trace contextRef="#ctx0" brushRef="#br0" timeOffset="121757.3636">9901 6694 135 0,'-3'-4'240'0,"-3"-1"-7"0,4 1-13 16,-1 0-5-16,0 0-12 0,2 1-18 0,-1 1-14 15,-1-2-17-15,2 0-12 16,1 4-11-16,1-4-15 0,2 1-5 0,0-1-12 0,1 1-12 0,2 0-5 0,5-1-3 16,-4 1-1-16,6-3-13 0,4 2-6 15,-3-1-6-15,7-2-1 0,-3 1-3 0,-1 0-5 16,-1 3-1-16,2-4 3 0,0 2 2 15,-5 1 17-15,-2-2-13 0,3 1-1 0,-2 0 6 16,-4-1 0-16,2 3 1 0,-3-1 1 0,-2-2-2 16,4 2-4-16,-3-1 3 0,-1 0 0 0,-1-1-5 0,2 1 3 15,0 0 4-15,-1-1-1 0,-2 2-4 16,1 1 9-16,-1-3-6 0,0 3 1 0,-2 0-3 16,2-1 1-16,0 1-3 0,1 0-6 0,-4 1-5 0,3 0 6 15,-3 2-7-15,4-2-4 0,-4 2-5 16,0-3-5-16,0 3 0 0,0 0-3 0,0 0-3 0,0 0 2 0,3-2-3 15,-3 2-8-15,0 0-7 16,0 0 2-16,0 0 4 0,0 0-3 0,0 0 0 0,0 0-10 16,0 0 1-16,0 0-2 0,0 0 8 15,0 0-10-15,0 0 2 0,0 0 8 0,0 0-7 0,0 0 0 16,0 0 0-16,0 0-2 0,0 0 8 0,3-1-26 16,-3 1 2-16,0 0-9 0,0 0-11 0,0 0 1 15,0 0-5-15,0 0-3 0,0 0-8 0,0 0-11 0,0 0-5 16,0 0-4-16,0 0-7 15,0 0-3-15,0 0-2 0,0 0-1 0,0 0-10 0,0 0-5 16,0 0-13-16,0 0-25 0,0 0-21 0,0 0-33 16,0 0-50-16,0 0-227 0,0 0-513 15,-10-4 226-15</inkml:trace>
  <inkml:trace contextRef="#ctx0" brushRef="#br0" timeOffset="123127.7001">10264 6462 224 0,'0'0'324'16,"0"0"-9"-16,0 0-13 0,0 0-13 0,-1-4-20 0,1 4-12 15,0 0-24-15,0 0-19 0,0 0-25 0,0 0-21 16,0 0-15-16,0 0-19 0,0 0-5 0,0 0-29 0,0 0-8 16,0 0-4-16,-3 9-12 15,2-2-14-15,1 4-6 0,-2 0 3 0,4 3-7 16,-4-1 0-16,5 3-8 0,-3-2-6 0,1 5-4 15,-1-1-7-15,0-2 0 0,0-1-8 0,2-1 2 0,-1 0-8 16,1-2-13-16,-1 0-3 0,-1-2 0 16,3-1-2-16,-2-2-1 0,3 0-2 0,-1-2 2 15,3-2 0-15,0-2-5 0,1-1-8 0,2-1 14 0,1-1-12 16,3-3 4-16,-2-1 0 0,3-1 5 16,-4-2 1-16,4-7-1 0,0 1-1 0,-4-2 4 15,4-1 5-15,-5-2 5 0,-4 3 11 0,0 2 9 16,-3 1 6-16,1 1 3 0,-1 3 3 0,-2 1 0 0,0 0 7 15,-2 2 22-15,2 1-20 0,0 3-10 16,-3-3-3-16,3 5 2 0,-4-2-9 0,4 3-10 0,-7 1 2 16,7-1 3-16,-7 9-8 0,3-3-16 0,1 3-4 15,-3 1-9-15,6 3-10 0,-4 0-3 16,4 0-1-16,3 1-5 0,0 0-13 0,2 0-7 0,3-1-1 16,1-1-11-16,0 0-2 0,1-3 3 15,2-1-3-15,0-1 2 0,2-2 5 0,0-3-3 0,1 0 2 16,-1-2 2-16,3-3-1 0,-1 0 14 15,3-6 10-15,0 1 0 0,-1-2 2 0,-2-3 5 16,-4 2 8-16,2-1 13 0,-4 1 16 0,2-5 11 16,-3 0 9-16,-2 3 9 0,-4 0 4 0,1-2-1 15,-3 1 10-15,1-1 1 0,-2 3-3 0,-3-1 5 0,-1 6-8 0,1 0 2 16,-1 0 4-16,-1 1-21 0,-3 3 0 16,-1 0-7-16,-1 3 1 0,-4 1-3 0,1 2-2 0,0 3-3 15,1 0-15-15,0 1-18 16,0 2-9-16,3 0-14 0,-1 1-6 0,5 0-4 15,0 2-10-15,4-3-7 0,1 0-6 0,3 2-9 16,-2-4-6-16,3 3-4 0,2-4-3 0,-2-2 7 16,3 2 9-16,1-4 12 0,-1 1 5 0,1-1 19 15,-2 0 17-15,-1-2 16 0,1-2 13 0,0 2 15 0,-1-1 6 16,-1 0 10-16,2 0 2 0,-2 0 6 0,-4 1-1 16,5-2-2-16,-3 1-9 0,-2 1-4 15,6 0-2-15,-6 0-4 0,4 3-2 0,0 1-3 0,1 3 1 16,0 4-1-16,3 7-10 0,-2 2-6 0,1 2-10 15,-1 0-13-15,-1 5-10 0,1 9-7 0,0 4-15 16,2 0-8-16,-5 1-17 0,1-1-14 0,-4-1-24 16,2 1-25-16,-2 0-3 0,-2-2-6 0,-2-2 5 0,3-8 8 15,-5-2 0-15,-1-1 13 0,0-4 20 0,0 0 51 16,1-4 26-16,-3-4 28 0,4-5 31 16,-1-2 21-16,0-1 15 0,1-2 14 0,-2-2 10 15,2-2-10-15,-3-2 3 0,1-2 4 0,-2-5 6 16,0-3 2-16,0-4 2 0,1-4 7 0,3-1-5 0,-5-11-3 15,4 10-9-15,3-4-10 16,2-8-6-16,-2 9-7 0,3-10-4 0,2 9-6 0,0-9-9 16,4 1-11-16,1 1-6 0,3 0-3 15,1-2-7-15,1 1 4 0,4 0-8 0,-1 1-7 0,1 3 2 0,-4 9 2 16,4 0 7-16,1 3 7 0,0 4 3 0,-7 4 0 0,2 2 0 16,1 2-3-1,-3 0-2-15,-2 3-7 0,1 3-3 0,-1 1-3 0,0 1 4 16,-1 2 8-16,-3-1 4 0,2 4 1 0,-1 2-2 15,2 4 7-15,-2 0 2 0,0 3-1 0,-2-1-1 0,-1-1-6 16,0 1-4-16,-2 0-3 16,1 0-1-16,-2-2-5 0,1 1-3 0,-3-2-2 0,2-2-4 15,-1 0 1-15,1-5-3 0,1 4 0 0,0-4 0 0,-2-2 12 16,1 3-13-16,-1-3 8 0,2-2-1 0,0 0 0 16,0 0-4-16,0 0 3 0,0 0 1 15,-2-12-2-15,4 2 4 0,0-2 0 0,-1 1 2 16,2-5 1-16,0 1-1 0,3-2 0 0,-2-3 0 0,3 2-4 15,2 1 0-15,-1 4 4 16,-1 2-6-16,3 0-2 0,-1 1-1 0,2 2 3 0,-1-1-2 0,-1 7 3 16,1-2-5-16,0 1 1 15,-1 1-3-15,1 2 2 0,-2 2 1 0,-1 0-2 0,1 3 2 16,-1 0-4-16,-1 1-12 0,-3 2-3 0,-2 0-13 0,-1 2-3 16,-1 2 4-16,-2 3-2 0,-3-5 2 15,0 1 0-15,-1-1 10 0,2-4-3 0,-2 0 6 0,1-1 3 16,2 1 3-16,1-4 5 0,0 0 13 15,0-1 2-15,3-1 3 0,0 0-3 0,0 0-2 0,-4-8 0 16,6 2-3-16,1-4 3 0,3 0-1 16,0-1 0-16,2-2 1 0,2 1 2 0,-1 1-3 0,4 0 0 15,-2 2 2-15,0 0 4 0,2 2-7 0,0 2 5 16,-2 2-2-16,1 2-1 0,0 2-2 16,-1 1-3-16,1 1-1 0,0 3 3 0,0 2-2 0,0 1 1 15,-1 2 1-15,-1 0-1 0,-1 0 1 0,-2 3 2 16,0 0-26-16,-3-3-7 0,-1 2-4 0,-2 2-11 15,-1-2-17-15,-4 1-15 0,1 0-25 16,-4-1-34-16,-1 0-44 0,-1-1-45 0,-1-2-212 16,0-1-470-16,-1-2 207 0</inkml:trace>
  <inkml:trace contextRef="#ctx0" brushRef="#br0" timeOffset="124014.5429">11362 6680 267 0,'0'0'258'15,"-5"0"-29"-15,5 0-21 16,-6-1-16-16,6 1-21 0,0 0-15 0,0 0-18 0,0 0-15 16,-4-1-11-16,4 1-12 0,0 0-14 0,0 0-3 15,0 0-13-15,0 0-8 0,-3 3-9 0,3-3-5 0,0 0-7 16,0 0-7-16,3 5-5 0,0-3 2 0,-3-2-7 16,4 1 0-16,-4-1-2 0,7 1-4 15,-7-1-1-15,10-3-1 0,-3 2-2 0,0-2 0 0,-3 0-5 16,2-1 1-16,1-2 3 15,0 1 17-15,-1-3-1 0,-2 0-4 0,0 0 0 0,0-3 8 0,0 0 5 16,-2-1 1-16,-4-2 2 16,0 2-3-16,0 0 4 0,-1 3 2 0,1 1 0 0,-5 0-1 15,1 1 0-15,-1 0-1 0,-1 2 0 0,-5 1 2 16,2-1-2-16,1 4-3 0,-4 0-1 0,1 2-3 16,-1 2 7-16,1 2-19 0,1 2 3 15,0 3-11-15,2 1 3 0,0-1-1 0,2 2-1 16,1 0-3-16,2 2 2 0,2 1-10 0,1 0-9 0,2-1 2 15,3 0-4-15,3-1-12 0,0 2-4 16,2-4-3-16,2 0-2 0,2-1-5 0,6-1-7 0,-4-3-1 16,6-1 0-16,3-3-4 0,-2-1 2 0,0-2 2 15,2-1 3-15,-4-5 5 0,1 0 5 0,0-2 0 16,-2-2 4-16,0 0 10 0,-1 0 11 0,-5 0 12 0,2-3 20 16,-4 3-2-16,-2-2 9 0,-1 0 7 15,-1 0 7-15,-2-1-3 0,-1 0 13 0,0 1 1 0,-1 2 10 16,0 2-5-16,-2 0 3 15,0 2-5-15,-2 1 5 0,1 2-8 0,0-1-8 0,1 1-6 0,-2 0-9 16,1 1-8-16,1 3-6 0,-2-2-8 16,2 2-15-16,0 0-9 0,0 0-7 0,-5 11-4 15,3-4-5-15,1 1 5 0,0-1-20 0,1 2-9 0,-1 0 3 16,0 0 4-16,1 0-2 0,1-1 0 0,-1 0 6 16,0-1 0-16,0-1 0 0,1-2 1 0,-1 3 8 15,0-5 3-15,0 1 4 0,0 1 5 16,0-4 1-16,0 5 13 0,0-5 8 0,1 2 5 15,-1-2 1-15,0 0-3 0,0 0 2 0,11-5-7 0,-5 2 2 0,1-1-2 16,0 1-2-16,1 0 1 16,2-3 2-16,0 5-4 0,4-2-1 0,-1 1-2 0,-3 1 3 15,1-1-1-15,-1 1-4 0,-2 1 4 16,5 1-2-16,-6 2-1 0,0-1 2 0,1-1-4 0,-3 2 7 0,-1 1-3 16,-1 0 5-16,-1 0-3 15,0 1 5-15,-2 0-5 0,-4 1 8 0,-1 1-5 16,-4 2-1-16,-5 0 1 0,-2 2 0 0,1-5 0 15,-5 1-18-15,6-1-7 0,-3-2-10 0,1 1-10 0,4-3-22 16,0 1-15-16,3-1-19 16,2-1-22-16,2 0-48 0,1-2-41 0,4 1-266 0,-4-6-513 0,4 0 228 15</inkml:trace>
  <inkml:trace contextRef="#ctx0" brushRef="#br0" timeOffset="124926.7908">11847 6327 338 0,'4'-7'332'0,"0"2"-25"16,-2 1-27-16,1 0-22 0,-2 2-28 0,2-1-21 0,-2 1-18 16,-1 2-15-16,0 0 2 15,3 9-30-15,0-2-14 0,0 6-14 0,-3 2-7 0,0-1-12 16,0 8-9-16,1 1-19 0,-1 1-13 0,3 0-16 0,0-1-19 16,-3 2-21-16,3-1-19 0,-2 2-19 15,2-1-25-15,0-1-27 0,-2-1-19 0,0-1-23 16,1-2-22-16,-2-6-7 0,0-1-5 0,0-4 10 0,0 0 0 15,0-3 13-15,-3-2 21 0,-1 1 9 16,1-4 10-16,2-1 10 0,1 0 15 0,0 0 9 16,-13-6 14-16,9 2 16 0,1 0-9 0,-4-5 33 0,4 3 9 15,-1-3 6-15,1 1 8 0,2-1 8 0,-1 1 10 0,2 0-1 16,0 0 5-16,0 0-6 0,3 1-3 0,0 0 3 16,1-1-6-16,0 5 4 15,3-3-7-15,2 2-4 0,2 1-2 0,2 0 8 0,1 0-11 16,0 0-1-16,0 2 0 0,1-1-3 0,1 0 5 0,-1-2 6 15,0 0 15-15,0 1 7 0,-5-2 16 16,4 0 16-16,-4 2 16 0,-3-1 10 16,0-1 9-16,1-2 7 0,-2 2 2 0,1-1 6 15,-3-1 9-15,-1 1-1 0,0 0-7 0,0 2-16 0,-2-2 2 16,1 1-13-16,-2 1 2 0,0 1-17 0,-2-1-7 16,-1 1-12-16,-1 2-3 0,0-1-2 0,4 2-15 15,-14 3-4-15,4 1-1 0,0 2-9 0,-1 1-3 0,-2 4 3 16,6-2 8-16,-4 3-27 15,5 0-6-15,-1 0-14 0,3 2-8 0,-2-2-12 0,5 2-3 16,1-1-4-16,0-1-11 0,3 1-4 0,1-3-4 16,3 0-11-16,0 0-7 0,1-4-2 0,5-1-4 15,0 0 0-15,1-2-3 0,8 0 6 16,-6-3 9-16,5-3 6 0,0 0 9 0,-1-2 0 0,1 0 7 16,-3-2 11-16,1-2 2 0,0 0 4 0,0 0 10 0,-4 1 18 15,-2 0 17-15,5-3 10 0,-7 1 11 16,-1 1 20-16,-3 3 13 0,0 1 13 0,0 0 2 0,-4 2 7 15,3-1 3-15,-5 1-5 0,2 0-4 16,-3 0-14-16,0 3-2 0,3-3-7 0,-3 3-12 0,0 0-2 16,-10 1-4-16,0 1-4 0,0 2-7 0,-2 1-8 15,0 1-10-15,3-2-15 16,0 1-9-16,1 0-15 0,2 3-12 0,-1-3-14 0,1 3-19 0,2-4-14 16,4 4-11-16,-1-5-7 15,2 1 1-15,3 0-6 0,2-2 0 0,2-1 9 0,2-2 7 0,3-3 6 0,2-1 18 16,-2-1 11-16,5-7 15 15,-5 0 20-15,5-2 26 0,-4-1 18 0,-2-3 20 0,-2-1 8 16,-1-4 8-16,1 1 6 16,-1-1 6-16,-2-10 3 0,-3 8 10 0,2-1 1 0,-1-7 0 0,-1 8-2 15,-4 2-3-15,1 2 13 0,-2 1-5 0,1 7 1 0,-2 1-5 16,0 1-2-16,-1 4 0 16,2 1-6-16,-2 2-8 0,0 2-18 0,-2 0-5 15,1 2 0-15,-2 1-8 0,-3 4-9 0,2 3 0 0,0 3-3 16,-4 6-13-16,4 4-16 0,4 0-1 0,0 5 0 0,1 1-12 15,0 8-11-15,5-8-5 16,3 9-2-16,-1-9-11 0,2-1-12 0,3 0-6 0,1-2-10 16,1-1-8-16,0-3-12 0,3 1-15 0,-1-4-15 15,-2-2-11-15,2-3-20 0,-4-3-16 0,4-3-39 16,-3-4-34-16,-1 2-197 0,0-3-477 0,0-3 211 16</inkml:trace>
  <inkml:trace contextRef="#ctx0" brushRef="#br0" timeOffset="125986.9497">13010 6397 288 0,'0'-7'321'0,"-1"1"-20"0,1 2-37 15,0 0-27-15,-2 1-23 0,2 0-20 16,0 3-26-16,2-6-21 0,-2 6-13 0,0 0-14 16,0 0-11-16,0 0-12 0,1 10-9 0,-1 0-11 15,0 4-5-15,3 6-6 0,0 0-4 0,0 1-11 16,0 3-1-16,1 0-8 0,-3-1-2 0,4 0-5 16,-3 0-3-16,3-1-3 0,-1-1-2 0,-3-3 3 15,2 1-10-15,-1-6-4 0,-2 0-12 0,0-3-6 0,0-1-4 16,-1 1-5-16,0-6 5 0,1 2 1 15,0-3 5-15,-1 0 9 0,1 0 7 0,0 0 8 16,0-3-2-16,0 0-5 0,0 0 1 0,0 0 7 16,-9-10-15-16,6 2-4 0,-1-1 6 0,-2-5-4 15,2 1 7-15,0-8 1 0,1 0 10 0,-1-4-6 16,1-1 3-16,0 1 9 0,0-2-7 0,3 1 4 16,0-10-6-16,2 9-3 0,-1-11-2 0,5 1 2 0,-1 11-3 15,5-8-6-15,-3 9 0 0,4 1-4 16,0 2 0-16,2 3-3 0,2 1-6 0,-1 5 6 0,2 2-4 15,-3 4-5-15,-2 0 1 16,2 5-2-16,1-1-1 0,-1 3 1 0,-2 0 0 0,-1 3-2 16,0 0 4-16,1 3-4 0,-1 3 3 0,-1 0 13 15,-2 6-16-15,-2 3 4 0,0 4 0 0,-3 1 0 16,-4 0-11-16,-3 1 8 0,-4 1-9 0,-3-1-5 0,-5 7-4 16,1-7-9-16,0-4-5 0,-1-1-9 15,1-2-9-15,-2-1-11 0,1 1-15 0,1-3-6 0,4-4-19 16,1-1-14-16,1-2-10 0,4 0-25 15,2-2-20-15,1-1-21 0,1-2-191 0,0 0-421 0,2-2 187 16</inkml:trace>
  <inkml:trace contextRef="#ctx0" brushRef="#br0" timeOffset="126526.3862">13212 6477 52 0,'5'-3'235'0,"0"2"-16"0,-1-1-20 0,0-2-16 0,1 4-9 15,1-2-8-15,-1 2-12 16,1 0-8-16,2 0-15 0,1 3 0 0,2 1-7 0,2 1-6 0,0 3-14 15,1 0-9-15,-3 1-12 16,-1 3-5-16,2-3-20 0,-2 3-24 0,-3 0-12 0,0-1-17 16,-3 3-12-16,-1-3-16 0,-2 4-12 0,-2-3-8 15,-3-1-4-15,-1-2 0 0,0-2 7 0,-4 3 6 16,-1-2 5-16,0-3 2 0,3-2 10 16,-3-1 9-16,3 0 11 0,0-3 3 0,0 0 1 0,3-3 3 15,-2 1 5-15,2-2 8 0,1-3-1 0,0 2 2 16,2-3 1-16,1 0 2 0,2 0-6 15,1-4 3-15,3 2-3 0,2 0-2 0,2 1-2 0,0 1-2 0,3-2 1 16,0 4-4-16,0 1 5 16,1-1 2-16,0 2 3 0,-2 1 4 0,-3 1 2 0,1 2 2 15,0-1-2-15,-3 2 2 0,-1 0 2 0,0 0 0 0,-1 2 13 16,0 0 9-16,-1 3 1 0,-1 1-5 16,0 1-4-16,0 0-6 0,-2 1-2 0,-1 1 0 0,-1 0-5 15,2 1-2-15,-2-1-5 16,2 3-16-16,-1 0-7 0,3-3-17 0,-3-2-11 0,4 2-14 15,-1-3-8-15,0-1-10 0,2 1-4 16,3-2-6-16,-1 0 4 0,1-3-2 0,3-1 7 16,0-1 7-16,-1 0 1 0,0-2-2 0,1-4 28 0,-3 1 11 0,-2-1 16 15,0-2 20-15,-1-3 13 0,-1-1 18 16,-1 0 8-16,-3 0 1 0,-2-2 2 0,-3 1 1 0,0 1 4 16,-1 0 3-16,-3 2 1 0,0-1 0 15,0 3-4-15,-2 1 7 0,0 1-30 0,2 3 0 0,-1 1-7 16,0 1-1-16,0 1-4 0,1 2-21 0,2 2-21 15,2 2-24-15,-1 0-14 0,2 3-19 16,1 2-27-16,2 3-24 0,2-1-29 16,3 3-12-16,3 2-13 0,6-1-11 0,0 0-34 0,-2-2-174 15,0-2-419-15,2-2 185 0</inkml:trace>
  <inkml:trace contextRef="#ctx0" brushRef="#br0" timeOffset="127776.3913">13869 6615 123 0,'10'-8'248'0,"-4"0"0"0,-1-1 1 16,1 2 2-16,-2-2-9 0,-1 2-6 0,0 0-12 15,-2 0-15-15,-2 1-22 0,-1 0-14 0,-3 1-15 0,-1-1-8 16,-2 3-9-16,-1-1-14 0,-3 2-11 0,-1 2-8 16,-4 0-13-16,3 2-9 0,-3 2-11 15,2-1-10-15,-1 3-5 0,2 1-6 0,1 1-8 16,1-1-3-16,0 2-1 0,2 0-9 0,1 0-15 0,3-1-12 15,2 4-5-15,1-5-8 0,2 4-20 0,1-4-17 16,0 2 2-16,4-2-7 0,0 1 1 16,2-2 0-16,2-1-3 0,1-2-9 0,2-1 6 15,3 1 2-15,-1-6 5 0,2 1 6 0,-2-2 6 0,1-3 2 0,7-3 3 16,-4-1 12-16,-3-2 11 0,0-4 14 16,-1 1 10-16,-1-1 13 0,-3-2 5 0,-1 0 11 15,-2-4 3-15,0-2 7 16,-2 1 4-16,-1 0 0 0,-5-1 4 0,4 1-2 0,-2-1 2 0,-2 4-5 15,1-1 4-15,-3 5 7 0,-1 2 9 16,1 3 6-16,0 1-6 0,0 0-11 0,1 3-6 16,0 2-4-16,-1-1-13 0,2 3-2 0,0 0-9 15,-1 3-6-15,0 1-5 0,3 0-14 0,0 0-11 0,-10 7-3 16,7-1-9-16,2 3-10 0,-2 4-5 0,2 6-3 0,1 4-7 16,2-2-4-16,0 2-8 15,2 0 1-15,2 1-1 0,-2 0-9 0,0-3-3 0,2 2-4 0,-2 0-4 16,2-3 9-16,-2-2-12 15,-1-2-2-15,2-4 0 0,-2 1 6 0,0-3 3 0,1-2 9 16,-1 0 4-16,3 0 7 0,-2-7 6 16,3 3 4-16,0-1 6 0,0-3 0 0,3-1 4 0,0-2 2 15,1-1 4-15,-1-2 3 0,1-3 6 16,-1 0 9-16,0-1 15 0,-2 1 7 0,-1-3 7 16,2-1 13-16,-2 0 7 0,-2-1 2 0,1 0 15 0,-3 1 6 0,1 1 2 15,-1-1 5-15,0 5 4 16,-2-1 3-16,1 1 4 0,-1 1-5 0,-1 0 2 0,1 2-12 15,-1 3 1-15,0-3-16 0,0 2-2 16,0 0-20-16,0 3-11 0,0 0-6 0,0 0-3 0,0 0-16 16,-4 11-13-16,0-2 4 0,3 0-15 15,-1 3-12-15,1 1 2 0,-2 2-15 0,3-1-11 0,0 2-4 16,0-1-5-16,3 0-10 0,0-2 12 16,-2 0-18-16,3-1-3 0,0 0 0 0,-1-4-1 15,3-2 0-15,-2 0 11 0,0-1 4 0,2-4 12 0,1 2 7 0,0-3 5 16,0-3 13-16,3 2 8 0,-3-5 14 15,4-3 13-15,-1 0 12 0,-1-1 16 0,-1-2 9 16,0 0 8-16,-2 0 6 0,1-1 13 16,-1 0 7-16,-2 0 4 0,0 0 3 0,-1 2 1 0,0-2-2 15,-2 6 6-15,1 1 5 0,-2 0 0 0,1-1-11 0,-1 4-10 0,0 1-2 16,0-1-21-16,0 3-14 16,0 0-6-16,0 0-3 0,0 0-9 0,-7 6-16 0,4 1-2 15,2 2-19-15,-1 3-11 0,0 1-6 16,0 3-14-16,4 3-13 0,-1-5-7 0,-1 2-12 0,4-2-8 15,-1-2-11-15,1 1-11 0,2-1-7 0,-2-4-6 16,6 1-5-16,-3-4-5 0,4 2 1 16,-1-5-10-16,4-2 12 0,-1 2 21 15,1-4 6-15,0-3 22 0,0-1 19 0,0-2 21 0,-1 0 31 16,2-3 17-16,-2 0 31 0,-2-5 19 16,3 0 23-16,-4 1 17 0,-3 2 12 0,0-1 17 0,-4-1 2 15,4-3 8-15,-3 7 9 0,-1 2 0 0,-3 0 2 0,0 2-7 16,3-1-5-16,-2 3-3 0,-1 0-8 15,0 1-2-15,0 2-16 0,0 2-13 0,-4-4-12 0,4 4-2 16,0 0-9-16,-10 6-6 16,6 2-14-16,-3 0-10 0,0 3-3 0,4 3-27 15,-4 4-6-15,4-1-5 0,-1-2-16 0,1 5-18 0,3 0-11 0,0-6-8 0,0-1-10 16,3 0-10-16,1-1-7 16,-1-1-15-16,1-4 1 0,4 1-8 0,-1-3-7 0,2-2 2 15,1 1-3-15,3-2 2 0,1-4 12 16,2-3 1-16,-2 1 17 0,1-4 12 0,3-4 1 0,3 1 28 0,-1-4 16 15,-2-4 22-15,-1 2 19 16,0-3 22-16,-3-2 17 0,-2 0 13 0,0-2 8 0,-2 2 5 16,-1-4 6-16,0-1-1 0,-2 1 10 15,2-8 7-15,-5 10 11 0,0 2 4 0,-3 2 0 16,0 7-5-16,-2 0-2 0,1 1-11 0,-1 4 20 0,-1 0-16 0,1 3-14 16,-3-1-5-16,2 3-11 0,-3 1 0 15,2 2 2-15,-4 0-21 0,1 5-9 0,-2 4-7 0,0 3-11 16,-1 0-15-16,3 8-12 15,-1 4-7-15,-2 12-13 0,6-11-17 0,2 12-19 0,2 0-21 16,-1-2-21-16,6 0-26 0,1-1-25 16,-1-8-23-16,1 7-26 0,2-9-27 0,1-2-38 0,-3-2-174 15,4 2-480-15,-1-5 213 0</inkml:trace>
  <inkml:trace contextRef="#ctx0" brushRef="#br0" timeOffset="128059.0161">14712 6496 2618 0,'-5'-13'130'16,"-2"1"-49"-16,1-1 9 0,1 2-19 0,-1 2-22 0,4 2-4 15,0 0 0-15,-1 3-3 0,2 0-4 0,0-1-5 16,1 2-1-16,2-2-9 0,3 2-3 0,0 0-1 16,3 0-2-16,-1 1-2 0,4 1-7 15,-2 0-4-15,5-2-2 0,0 3-3 0,0 0 1 16,0 2 1-16,-1-1-1 0,-3 0-1 0,0 1 2 0,-1-1-1 15,-2 2 1-15,1 1-3 0,-1 0 3 0,-1-1 1 0,0 3-3 16,-1-1-1-16,-1 1 3 16,0 1-1-16,0 1-2 0,-1 1-8 0,0 3-22 0,-1 0-16 15,-1 1-23-15,0 0-23 0,0 2-22 0,-1-2-35 0,1 0-33 16,-2 0-38-16,0-1-187 0,1-3-443 0,1 0 196 16</inkml:trace>
  <inkml:trace contextRef="#ctx0" brushRef="#br0" timeOffset="128567.0367">15054 6387 95 0,'-4'-7'344'0,"0"0"-21"0,1 1-18 0,-2 0-23 16,1 3-27-16,-1 1-24 0,1-2-22 15,-2 3-28-15,0 1-15 0,-1 2-17 0,-1 3-13 0,0 0-13 16,0 5-14-16,-1-2-10 15,5 1-35-15,-3 4-19 0,4-2-19 0,2 2-18 16,-1 0-15-16,2-1-21 0,0 0-17 0,3-3-10 0,0-1-11 16,0 0-3-16,1-3-1 0,3 0-4 0,-1-1 2 15,0-2 9-15,3-1 1 0,-1-2 10 0,0-1 14 0,1-2 15 0,0-2 17 16,2 0 15 0,-3 0 22-16,0-4 9 0,2-1 14 0,-1 2 10 0,1-2 14 0,-4 2 7 15,1-1 2-15,0 1 2 0,-3 2-10 16,0 0-4-16,-1 3-4 0,2 2-9 0,-3-3-12 0,1 2 11 15,-1 0-13-15,2 3-13 0,-4 0-9 16,4 0 1-16,-4 0-16 0,6 3-9 0,-5 0-4 0,3 1-6 16,-2 2-18-16,-1 0-10 0,-1 2-6 15,2 2-7-15,-2-2 3 0,-2-1 4 0,1 0-1 0,-2 1 3 16,0-2 2-16,2-2 8 0,-2 0 9 0,0-1 13 16,3 1 13-16,-1-2 20 0,-1 0 15 0,2-2 17 15,0 0-8-15,0 0-2 0,0 0-6 0,5-6 3 0,-3-1-2 16,4 0 6-16,0-4-15 15,5 1 1-15,-3 0-8 0,1 1 1 0,-2 3-5 0,2-1-1 16,1 0-6-16,-2 2-7 16,1 1-4-16,-3 0-5 0,-1 1 0 0,1 0-8 0,-3 2-14 15,2-1-12-15,1 1-13 0,-3 1-8 0,-3 0-15 0,3 4-7 0,-3 0-11 16,-2 1-25-16,-2-1-32 16,-5 3-33-16,0-1-59 0,-3 1-192 0,-1 1-464 0,-2-5 206 0</inkml:trace>
  <inkml:trace contextRef="#ctx0" brushRef="#br0" timeOffset="128758.6951">14854 6206 2407 0,'-6'-1'-10'16,"1"-2"-45"-16,-3 0-19 0,1 0-57 0,2 2-28 16,1-1-35-16,-1 0-104 0,1 0-322 0,1 0 143 0</inkml:trace>
  <inkml:trace contextRef="#ctx0" brushRef="#br0" timeOffset="131150.3622">2043 7429 259 0,'-2'-2'240'15,"1"-2"-8"-15,0 1-9 0,1 3-6 0,-2-6-3 0,1 3-7 16,1 3-15-16,0 0-11 0,0-3-16 16,0 3-13-16,-3-3-9 0,3 3-9 0,0 0-12 15,0-2-13-15,0 2-8 0,0 0 0 0,0 0-14 16,0-4-10-16,0 4-9 0,3-3-11 0,1 0-5 0,3-1-1 15,4 0-8-15,-1-2-4 16,7 1-6-16,-3-2-1 0,3 2-8 0,3 1-3 0,-5-1-10 0,-1 3-4 16,2-1-5-16,-2 2-3 15,-4 0-2-15,0 1-11 0,0 1 0 0,-3 2-5 16,-2 1-1-16,2 0 0 0,-4 3 0 0,-3 2 7 0,-3-1 0 16,-4 4-3-16,0-1 0 0,0 4 5 0,-7-2-3 15,4-5 2-15,0 3-1 0,0-2 3 0,-1-2 2 16,4-1-1-16,0-2 3 0,4-1 1 15,-1 1 2-15,1-2-1 0,-1 0 2 0,3 1-3 0,1-3 2 16,0 0-2-16,0 0 3 0,7 0 1 16,0 0-1-16,1 0-3 0,2 0 3 0,3 2 4 0,-1-4-6 15,2 5 2-15,3 0-2 0,-4 0 0 16,1 1 2-16,0-1-1 0,-3 3 5 0,-1-1-4 0,-1-1 3 16,-1 2-4-16,-1-1 0 0,-2 3 0 0,-1-1 6 0,0 3 11 15,-4-2 5-15,-3 1-5 0,-2-1 1 16,-3 3 3-16,-1-1 3 0,-7 2-4 0,-2 0-2 0,-2-2-3 15,0-3 1-15,-1 1-3 0,2-1 1 0,-1-1-4 16,4-5 0-16,1 2-3 0,2-1-16 0,3-1-15 16,0 0-11-16,3-1-24 0,0 1-45 0,3-3-48 15,-2-2-74-15,5 1-246 0,1-6-516 0,0 0 229 0</inkml:trace>
  <inkml:trace contextRef="#ctx0" brushRef="#br0" timeOffset="131548.9568">2458 7096 222 0,'-1'-7'306'0,"-2"4"-33"0,0-1-16 15,-1 0-16-15,1 2-14 0,-1 2-12 0,4 0-18 16,-10 1-20-16,6 1-18 0,-2 1-18 16,-1 2-15-16,3 1-7 0,-3 1-16 0,4 1-7 15,0 0-13-15,3 4-4 0,0-2-12 0,6 3-5 16,1 0-6-16,4-3-5 0,3 5-6 0,6-1-4 0,2-1-8 15,2 2-8-15,10 3-11 16,1-3-8-16,2-1-5 0,0 1-3 0,-2-1-6 0,0 3-6 16,-1 0-1-16,-10-5 0 0,1 4 0 0,-3-2-11 0,0 6-4 0,3 7-3 15,-12-4 4-15,1 11 6 16,-9-9 1-16,-5 9 6 0,-2 3 9 0,-10 1 2 16,-8 2 12-16,-4-4 1 0,-5 0 10 0,-3-2 5 15,-3-2 2-15,-2-3 16 0,0-2 12 0,-1-2 9 0,2-3 15 16,0-3 0-16,4 2 7 15,8-8-4-15,-1-1 1 0,3 0-14 0,0-2 5 0,4-1-2 16,4-3 5-16,1 1-17 0,-1-1-9 16,4-1-13-16,0-1 10 0,2 3-17 0,2-3-18 0,-1 1-23 15,2-2-20-15,1-1-32 0,-1 1-22 0,2 1-22 16,-1-1-27-16,1 1-51 0,1-1-53 0,2-3-43 16,-3 7-247-16,3-7-571 0,0 0 253 0</inkml:trace>
  <inkml:trace contextRef="#ctx0" brushRef="#br0" timeOffset="132727.3444">3509 7592 90 0,'-7'-1'238'15,"0"-1"-7"-15,2 2-12 0,0-1-12 0,1 0-13 16,4 1-14-16,-7 0-19 0,7 0-14 16,-7 0-13-16,7 0-15 0,-5-1-12 0,5 1-6 15,0 0-19-15,0 0-8 0,0 0-3 0,-4 2-10 16,4-2-5-16,0 0-5 0,6 6-4 0,-3-5-2 0,4 1-2 15,1 1-9-15,3-3 0 0,5-1-2 16,-1-1-2-16,6-4-4 0,2-2-6 0,-1-1-1 16,0-2 0-16,-1 0-2 0,-3-3-3 0,-1-1 6 15,-2 0 7-15,1 1 5 0,-9 2 13 0,0 1 9 0,-3 1 0 16,-1-2 7-16,0 3 11 0,-3 2-18 16,0 1 0-16,-3-1-4 0,-4 1-12 0,3 3-4 15,-3 0-4-15,-3 2 1 0,0 1-3 0,-3 2-5 0,1 3 0 0,-1 2-7 16,-1 1 1-16,-2 4-5 15,7 1 1-15,-1 0 0 0,3 3-4 0,1 3-8 16,5-5-4-16,1 0-13 0,4 1-5 16,8 3-4-16,0-4-19 0,5 0-9 0,5-4-3 0,5-1-11 15,3-5-6-15,12-2-2 0,0-4-2 0,-3-4 9 16,1-2 6-16,-2-3 5 0,-10 0 9 0,-3-2 4 16,8-9 9-16,-13 6 22 0,-1-3 18 0,-2 0 16 0,-3-2 14 15,-4 0 14-15,-1 1 13 0,-7-2 10 16,1 0-1-16,-4 1 2 0,-2 2 8 0,-3 5 20 0,4 0 5 15,-4 2-7-15,0 1-14 0,-1 2-7 16,0 2-11-16,0 1-7 0,-3 3-7 0,0 1-8 0,-2 2-7 16,-1 4-2-16,-2 1-6 0,-1 8-10 0,-1 2 3 15,0 4 1-15,3 4-12 0,0 13-3 0,0 0-10 16,7 2-4-16,1 3-4 0,5 1-8 0,2 4-2 0,5-3-11 16,-3 2-15-16,7 0-11 15,1 16-7-15,-4-22-19 0,6 0-8 0,-5 1-22 0,1-2-18 16,-1 0-23-16,0 0-24 0,-2 0-10 15,0-12-38-15,-5 10-248 0,-1-10-510 0,-4-3 226 16</inkml:trace>
  <inkml:trace contextRef="#ctx0" brushRef="#br0" timeOffset="132900.7146">3689 7786 96 0,'3'-15'165'0,"2"3"-23"16,5-4-13-16,0 6-24 0,7-1-9 0,3-2-14 0,4 3-19 16,3 0-28-16,9-3-28 0,5 4-34 15,1-1-59-15,-4-1-49 0,2 4-145 0,-1 0 64 16</inkml:trace>
  <inkml:trace contextRef="#ctx0" brushRef="#br0" timeOffset="133417.2515">4802 7638 90 0,'3'-6'262'0,"-1"-3"-5"15,1 2-10-15,-2-2 1 0,0-1-7 0,1 2-18 0,-4-1-14 16,1-1-14-16,-1 1-5 0,0 2-21 16,-2-1-16-16,-1 3-12 0,-1-3-16 0,-1 1-6 15,-3 4-12-15,-2-1-8 0,-3 2-16 0,-6-1-3 0,4 5-15 16,-4-1-4-16,1 3-5 0,-1 2-10 0,1 1-3 15,0 2-3-15,6 0-5 0,1-1-7 0,1 0-3 16,2 2-4-16,3 0 2 0,3-1-4 0,1 2-8 16,6 0-1-16,1 2-9 0,3-3-7 15,6 6 3-15,4 0-13 0,4-2-5 0,-1 1-7 0,2-2 3 16,2-2 3-16,0 0 0 0,0 1 4 0,-2-1 1 16,-1-2 1-16,0 1-1 0,-8-2 4 0,0-1-2 0,-1 2 7 15,-2-3-2-15,-2 0-12 16,-3 0 3-16,-2-2 1 0,-3 2 4 0,0 0 4 0,-1 1 4 0,-6 0 1 15,-6 2 10-15,-6 3-11 0,-3-5 4 0,-4 2-3 16,-1-1 5-16,-10 0 1 16,9-3-3-16,2-1 1 0,1-1-1 0,3-1 13 15,2-1-18-15,6-1-23 0,4 0-32 0,0-3-44 0,3-1-60 0,3-1-51 16,2-1-247-16,4-1-503 0,5-5 223 16</inkml:trace>
  <inkml:trace contextRef="#ctx0" brushRef="#br0" timeOffset="133786.363">5003 7407 3145 0,'11'-9'98'0,"-2"2"-9"0,-4 1-26 0,1 1-18 15,-2 1-14-15,1 2-5 0,-3-3-3 0,1 3-3 16,0 0 2-16,-3 2-2 0,0 0 5 16,0 0 7-16,3 6 0 0,-3 2-4 0,-1 1-2 0,-2 5 9 0,0 5-20 15,-1 1 8-15,-1 0-5 16,1-1-3-16,1 1 4 0,-1-1 11 0,2-1-22 15,1-6 4-15,0 2-7 0,-1-5-3 0,1 0-1 16,1-3-8-16,0-1 4 0,0 0-1 0,0-2 4 16,0 0 11-16,-2-1-7 0,2-2-6 15,0 0 5-15,0 0-1 0,0 0-3 0,2-17-2 0,-4 5 8 16,4-3-5-16,-2-4 9 0,1-3 2 0,2 1 4 0,-2-2 0 16,1 1-5-16,2-2 5 0,-1 3-1 15,1 7-1-15,-2-1 4 0,1 1-6 0,-1 3 14 0,1 2-15 16,-1 2-7-16,0 0-2 0,0 3-6 0,-1 0-22 0,-1 1-4 15,0 3 4 1,0 0-8-16,0 0-15 0,7 8-28 0,-5 0-13 0,-1 5-24 16,-1 4-27-16,0 2-40 0,0 0-51 0,0 3-74 15,0 0-154-15,-1-2-497 0,-2 1 221 0</inkml:trace>
  <inkml:trace contextRef="#ctx0" brushRef="#br0" timeOffset="134047.5571">5214 7766 206 0,'-4'-2'317'0,"0"1"-31"0,4 1-19 15,-7 0-12-15,7 0-18 0,-6-1-11 0,6 1-16 0,0 0-17 16,-4-1-14-16,4 1-18 0,0 0-16 0,0 0-15 15,0 0-6-15,0 0-13 0,0 0-13 16,10-6-10-16,-2 6-10 0,8-3-22 0,-1 1-13 16,5 0-20-16,4-2-18 0,1 1-24 0,0 1-13 15,1-2-24-15,1 2-13 0,-1 1-26 16,1-2-26-16,0 1-19 0,1-1-24 0,-1-1-34 16,1 1-49-16,-4-1-137 0,0 0-414 0,-3-2 184 0</inkml:trace>
  <inkml:trace contextRef="#ctx0" brushRef="#br0" timeOffset="134337.2398">5548 7546 292 0,'-7'-1'299'0,"-3"-1"-15"0,0 2-12 15,6-2-19-15,-2 2-18 0,2 0-18 0,0-2-20 0,4 2-26 16,-4-1-14-16,4 1-17 0,0 0-13 0,-6 3-14 15,6-3-16-15,4 5-6 0,2 2-7 0,1-1-7 16,3 3-8-16,8 3-9 0,2 0-4 16,1 3-3-16,-1-2-13 0,-1 1-23 0,1-2-11 15,-3 4-6-15,-3 0-15 0,-1-2-4 0,-5 0-5 0,-2 3-3 0,-2 1-2 16,-8-4-7-16,-3 4 3 16,-6-3-1-16,-1 5-5 0,-6-4-6 0,-2 1-4 15,-1-3-17-15,1-3-17 0,-2 2-32 0,0-5-33 16,6-2-43-16,-2 1-218 0,7-3-444 0,2-4 197 0</inkml:trace>
  <inkml:trace contextRef="#ctx0" brushRef="#br0" timeOffset="135426.7728">6361 7521 202 0,'1'-7'256'16,"-1"0"-11"-16,0 1-5 0,-3-1-13 15,0 1-18-15,-2 0-17 0,-2 0-19 0,-2 2-17 0,-5-1-16 0,1 4-7 16,-3 0-10-16,-6 2-10 15,1 4-11-15,-1 0-12 0,1 0-6 0,-2 3-7 0,6 1-12 16,-2 0-4-16,7-2-7 0,-2 0-6 16,6 2-7-16,-1 2-3 0,5 0-4 0,3-3-2 0,2 2-3 15,3 3-2-15,5 1-6 0,3 0-10 0,5 0-5 0,0 0-9 16,7 1-5-16,0-2-6 16,3-1-7-16,-2 1 0 0,10 1 4 0,-11-4-6 0,2 0 4 0,-7 0 2 15,1-2 2-15,-5-2 1 0,-5 1 1 16,-1-3 1-16,-4 1 3 0,-2-1 7 0,0 0 11 15,-6 2 0-15,-2 0 4 0,-5 1-1 16,-8 4 1-16,-4-3 2 0,-4 2 5 0,-11-2-3 0,7-2 1 16,2-1 3-16,-3-4-1 0,3 5 4 0,1-4-11 15,1-1 0-15,3 1-1 0,6-1-6 0,3-1-19 16,4 0-18-16,3 1-38 0,0-1-52 0,4-1-73 0,3 1-278 16,2-4-510-16,3-1 225 15</inkml:trace>
  <inkml:trace contextRef="#ctx0" brushRef="#br0" timeOffset="135996.3542">6744 7645 92 0,'0'0'308'16,"0"0"-33"-16,0 0-28 0,-3-4-21 0,3 4-27 15,0 0-22-15,0 0-12 0,0 0-21 0,0 0-11 0,-9 5-16 16,7-1-10-16,1 0-15 0,-1 0-9 16,-1 1-19-16,1 0-10 0,1 0-12 0,-1 1-8 0,1-2-9 15,0-1-2-15,-1 2-5 0,1-1 0 0,0-3 1 0,0 2-6 16,0-1 5-16,0 1 1 0,1-3 7 15,0 0-2-15,0 0-4 0,0 0 4 0,0 0 7 16,-5-8-2-16,5 6 5 0,-1-4 1 0,2 0-2 16,1 0-6-16,-1 0 2 0,1 0-7 0,0 0-2 0,1 0-4 15,1 0-1-15,0 2-4 0,2-1 1 0,-1 3-1 16,1 0-3-16,0 1-3 0,0 1 1 0,-1 0-1 16,3 2-4-16,-3 0-1 0,2 1-5 0,-1 0-7 15,-4 1 1-15,0 2-3 0,-2 0 0 0,-2 2 1 16,-2-2-5-16,0 3 6 0,-5-1-2 0,0-2 2 15,-1 0 0-15,1-1 1 0,0-2 5 16,1 1 1-16,0-1 9 0,2-3 5 0,0 0 0 16,0 0 1-16,6 0-1 0,-10-4 9 0,6 1 3 15,1-2 9-15,-1-2-3 0,3 2-2 0,1-2-6 0,0 0 1 16,1-1-2-16,1-1-1 0,0 2-4 0,4-1-3 0,0 1 0 16,-1 0-2-16,0 4-5 15,-1-1-5-15,3 0-1 0,-3 2-12 0,1 0-15 0,-1 1-10 0,0 1-16 16,-4 0-15-16,8 3-20 0,-5-1-15 15,-1 3-30-15,1-1-44 0,-1 1-68 0,0 1-136 16,-1-1-415-16,-2 1 185 0</inkml:trace>
  <inkml:trace contextRef="#ctx0" brushRef="#br0" timeOffset="136564.4307">7182 7795 92 0,'0'0'335'0,"5"-2"-22"0,-5 2-14 0,5 0-18 16,-5 0-22-16,0 0-18 0,0 0-24 0,0 0-22 15,5 2-28-15,-5-2-7 0,0 0-21 0,0 6-14 16,-2-1-9-16,1 1-13 16,-4 3-10-16,-1 4-2 0,-2-2-17 0,-1 2-24 0,-1-1-9 15,-3 4-14-15,-1-1-19 0,-1 4-13 0,-1-4-17 0,0 1-20 16,-1 0-27-16,3-1-20 0,0 2-33 16,0-1-37-16,5-6-32 0,2 0-81 0,1-1-138 0,2-4-443 15,4 0 197-15</inkml:trace>
  <inkml:trace contextRef="#ctx0" brushRef="#br0" timeOffset="136957.4813">7718 7576 3337 0,'11'-17'32'0,"-5"6"-9"15,-3 2 11-15,-3 0-6 0,0 0-1 0,-2 2 2 0,-2 0 13 16,0 1-7-16,-3 0 0 15,-3 2-3-15,-4 1-1 0,-4 2-8 0,2 2 1 0,-6-1-3 16,-1 3 1-16,3 1-4 0,-1 2-5 0,2 1 2 16,6-1-3-16,1 0-4 0,1 1-4 0,3-1 2 0,1 2-1 15,3-3-10-15,4 4-6 0,0 1-3 0,4-3-8 16,3 4-7-16,3 1-9 0,7 0-4 16,2-1-4-16,2 0-4 0,3-1-2 15,2 0 5-15,-2-1 1 0,1 1 4 0,-1 0 3 0,0-2 3 16,-3 1 6-16,0-1 3 0,-1 1 0 0,-6-4 1 15,-4 1 6-15,-3-2 7 0,0-1 13 0,-1 0 4 16,-2 1 9-16,-4 0 12 0,0 0 9 0,-3-1 1 0,-4 3-2 16,-7-1-3-16,-3 2-3 15,-7-2-3-15,-3-1-1 0,2 0-2 0,-3 1-4 0,1-3 2 16,-4-1-2-16,3 0-1 0,1-1-3 0,3 3-14 0,1-6-17 16,4 1-17-16,2 1-24 0,7 0-31 15,-1-2-43-15,2-1-52 0,4 0-62 0,-1-3-217 16,6-2-500-16,0-2 221 0</inkml:trace>
  <inkml:trace contextRef="#ctx0" brushRef="#br0" timeOffset="137186.9074">7634 7362 287 0,'1'-5'329'0,"2"0"-33"0,-3 1-20 16,0 0-23-16,1 2-29 0,1 1-11 15,-2 1-8-15,0 0-21 0,-3 7-10 0,0 0-22 16,0 5-15-16,2 1-14 0,-2 6 1 0,3 2-19 15,-3 1-12-15,3 4-10 0,0 1-13 0,3-1-1 16,1 9-10-16,2 0-1 0,-2-2-7 0,3 1-29 0,-1-7-14 16,-2 0-12-16,1-1-14 0,0 0-20 0,-4-2-3 0,2 1-17 15,0-5-25-15,-3-1-10 16,0-5-8-16,0 0-12 0,0-5-12 0,0-1-15 16,0 0-10-16,0-4-10 0,0-2-40 0,0-2-179 15,0 0-410-15,0 0 181 0</inkml:trace>
  <inkml:trace contextRef="#ctx0" brushRef="#br0" timeOffset="137397.0461">7780 7432 211 0,'0'-22'335'0,"1"3"-16"0,-1 4-10 0,2 4-2 0,-2 3-31 16,0 1-23-16,0 0-25 16,0 4-26-16,0-1-21 0,-2 1-24 15,2 3-18-15,0 0-13 0,0 0-14 0,3 15-15 0,0-1-7 16,0 10-6-16,-2 2-7 0,5 12-11 0,-3 1-9 15,1-1-6-15,-1 3-15 0,1 2-15 0,-1 0-19 16,-3-3-27-16,4-1-25 0,-4-1-27 0,3-3-35 0,-3-8-37 16,0-5-41-16,4-1-35 15,-4-2-260-15,0-7-526 0,0 1 234 0</inkml:trace>
  <inkml:trace contextRef="#ctx0" brushRef="#br0" timeOffset="138482.9044">8250 7808 203 0,'0'0'312'0,"0"0"-16"0,0 0-14 0,0 0-12 0,0 0-16 15,0 0-17-15,0 0-22 0,3 0-16 0,-3 0-15 0,0 0-30 16,0 0-7-16,0 0-13 16,0 0-14-16,0 0-15 0,0 0 2 0,0 0-9 0,0 0-7 15,0 0-9-15,0 0-5 0,0 0-8 0,0 0-8 16,7-5 1-16,-4 2-20 0,4-2 1 0,-3-2-8 16,3 2 2-16,3-5-3 0,-1-1-9 0,-1 1-3 0,1-1 12 15,-2-1-22-15,0 0 0 0,0 0 7 16,0-1 6-16,-3 1-10 0,0-1-4 0,-1 1 6 15,-2 3 13-15,1 2-10 0,-1 0-3 0,-1 2 10 16,0 1-3-16,3 0-2 0,-3 1-7 0,0 0 1 16,0 3-5-16,-6-5 1 0,6 5-15 0,-9 4 10 15,3-2-4-15,-1 4 0 0,0 0-9 0,-2 5 6 16,2-2-8-16,0 3-8 0,3 0-3 0,1 2-10 0,-1-1-5 0,4 2-7 16,4-3-5-16,-1 1-2 15,4-2-3-15,3-1-2 0,1-1 4 16,2-2-1-16,1-2 3 0,7 0-1 0,-5-4 3 0,6-3 5 15,-1-1 4-15,0-2 1 0,-2-3 6 0,0-2 5 0,-2-1 5 16,-3-2 8-16,-2 3 14 0,0-8 9 16,-5-1 11-16,1 1 8 0,1-2 2 0,-6 2 11 0,-2 4 1 15,-1-5 9-15,-1 5-1 0,1-1-3 0,-3 2 5 16,-1 4-1-16,1 1-10 0,-2-1 0 0,0 3 3 16,2 0-14-16,-1 3-5 0,0 1-10 0,-1 1-8 0,5 1-4 15,-6 5-12-15,3-2-1 16,2 4-9-16,1 1 9 0,2 4-10 0,1 1-1 0,3 0-9 0,4 5-7 15,0 0-1-15,2 1 1 16,1-1-2-16,-1-1-1 0,1-2 3 0,1 2 6 0,-5-5-2 16,-1-2 3-16,1 1 1 0,-4 0 2 15,-1-4 9-15,-1-1 8 0,-1-2 4 0,-2 2 6 16,-1-1 8-16,-1-1 8 0,-4-1-10 0,-2 1-1 0,-5-1 0 0,-1 1-7 0,0-2 7 16,-3-1-12-16,3-1-20 15,-2-1-14-15,0 2-19 0,3-2-19 0,3 1-37 0,0-2-34 16,1 1-35-16,2-2-50 0,2 0-265 15,2 0-536-15,3-1 238 0</inkml:trace>
  <inkml:trace contextRef="#ctx0" brushRef="#br0" timeOffset="138706.7964">8864 7570 258 0,'3'-4'375'0,"0"-1"-15"16,0 1-20-16,-1 1-35 0,0 1-10 0,-1-2-17 15,2 2-25-15,-3 2-30 0,1-3-18 16,1 1-16-16,-2 2-29 0,1-3-20 0,-1 3-11 0,0 0-24 0,0 0 0 16,6 7-14-16,-6-3-8 0,1 5-30 0,2 1-14 15,-2 2-19-15,1 0-13 0,1 7-9 16,-2-5-21-16,2 4-17 0,-3-3-27 0,3 4-23 0,-3-4-30 0,0 1-18 16,-2-2-21-16,2-3-31 15,-1 2-30-15,1-4-16 0,0-2-219 0,-3-2-493 0,2-1 219 0</inkml:trace>
  <inkml:trace contextRef="#ctx0" brushRef="#br0" timeOffset="139057.3205">8948 7657 26 0,'5'-12'234'0,"2"-1"5"0,0 0 2 0,1 1 1 0,-1 2-2 16,-2 2-7-16,1 2-4 0,-2-2-21 16,0 1-12-16,0 4-21 0,0-1-17 0,0 1-18 0,1 2-13 15,0 0-3-15,1 1-16 0,2 4-2 0,-1 1-5 16,0 0-8-16,2 3 4 0,-1 1-24 0,-2-2-6 15,1 4-13-15,-1 0-10 0,-2 2-5 0,0-1-13 0,-4-3-7 0,0 3-7 16,0-2-3-16,0-1-3 16,-1-1-5-16,-1-2 1 0,1 0 3 15,0-2 2-15,1 0 0 0,-2 0 2 0,2-1 0 0,0-3-4 16,0 0 0-16,0 0-2 0,-4-8 3 0,4 0-1 0,1 0 6 16,1-2-5-16,1 1 4 15,1-3 0-15,0-1 3 0,3 4-6 0,0-1 2 16,0 0-2-16,3 1-3 0,0 2-3 0,0 1 9 15,2 1-5-15,-2 3-5 0,0 0 3 0,0 1 0 0,1 1-1 0,1 2-2 16,1 1 0-16,-4 0 12 16,4 3-11-16,-2 1 6 0,-1 2 0 0,-3-2 1 0,0 3-6 0,0 1-9 15,-4-2-3-15,0 3-23 0,-2-1-25 0,-2-2-31 16,-5 4-36-16,1-2-54 0,0-4-62 16,-5 2-280-16,1-2-565 0,-4-1 249 0</inkml:trace>
  <inkml:trace contextRef="#ctx0" brushRef="#br0" timeOffset="139239.9974">9121 7292 3491 0,'0'-9'8'16,"-2"3"1"-16,0 0-10 0,0 1 3 0,2 0 0 15,-1 1-9-15,1 1-2 0,0 0 6 0,-2 1-12 0,2 2-8 16,0 0-7-16,0 0-21 0,0 0-42 15,6 7-37-15,-2-2-53 0,3 1-67 0,-4 1-204 0,4 1-490 16,-1-1 217-16</inkml:trace>
  <inkml:trace contextRef="#ctx0" brushRef="#br0" timeOffset="141390.4155">9832 7398 312 0,'0'-7'307'0,"1"2"-17"0,-1 1-17 16,3 0-25-16,-3 0-7 0,0 2-29 16,0 2-23-16,3-5-22 0,-3 3-21 15,0 2-15-15,0 0 2 0,0 0-26 0,0 0-13 16,0 0-6-16,5 11-4 0,-3 1-2 0,1-2-8 0,-2 4-11 0,2 2-2 15,0 2-7-15,0 3-3 16,-1-1-9-16,0-2-2 0,1 3-1 0,-1-1-8 0,0 1 0 16,2-1 0-16,-4-6-22 0,3 2-8 0,-3 3 0 15,0-6-8-15,0-1-10 0,-2 1-4 0,1-4-8 16,1 0-4-16,-3-1 2 0,2 0 0 0,-1-4 2 0,0 0-4 16,-1 2 3-16,-1-3 4 15,-1 0-3-15,0-1 11 0,-1 0-9 16,-1-1 2-16,0-1 3 0,-1-1 5 0,-1-1-2 0,1 0 4 15,1 0 2-15,-2 0 2 0,1 0 4 0,2 0 9 16,-1-1 2-16,3 2-1 0,-3-1 11 0,4 1 4 16,-1 0 11-16,1-2-5 0,-1 3-3 0,4 0-3 15,-6-1 2-15,6 1 0 0,0 0-2 0,-4 0-4 0,4 0-1 16,0 0 5-16,0 0-12 0,0 0 2 0,0 0-2 16,0 0 0-16,0 0 10 0,0 0-11 15,0 0 2-15,0 0 0 0,7 8-3 0,1-7 1 16,2 1 2-16,3-1-2 0,4 1 2 0,-2-1 0 0,8-2-4 0,-1-1-10 15,1-1-9-15,-2 0-17 16,3-2-21-16,-3 1-30 0,-1-1-34 0,1 0-33 0,-6-2-39 0,4-3-39 16,-8 2-204-16,-3-3-469 0,-1 0 209 0</inkml:trace>
  <inkml:trace contextRef="#ctx0" brushRef="#br0" timeOffset="141577.2397">9732 7389 95 0,'0'0'241'0,"-7"0"-17"0,7 0-16 0,0 0-17 0,-4-1-15 15,4 1-14-15,0 0-16 0,0 0-14 0,11-5-9 16,0 5-17-16,6-1-14 0,7-2-23 16,0 2-23-16,4-1-23 0,2 0-31 0,9 0-25 0,-12-1-39 0,15 0-37 15,-12 0-60-15,-4 2-106 16,1-3-295-16,-3 3 130 0</inkml:trace>
  <inkml:trace contextRef="#ctx0" brushRef="#br0" timeOffset="142736.8069">10061 7763 168 0,'0'0'269'0,"0"0"-16"0,0 0-12 0,0 0-12 0,0 0-19 16,0 0-16-16,0 0-21 0,0 0-16 0,0 0-16 16,0 0-14-16,0 0-15 0,0 0-12 0,0 0-2 15,0 0-15-15,0 0-11 0,0 0-2 0,0 0-10 0,0 0 4 16,13 1-8-16,-10-1-6 16,8-1-5-16,-4-1-4 0,3-2-2 0,3 1-3 15,-2-3-2-15,0-1-6 0,1 2 1 0,-1-3 5 16,-1 0 0-16,-3 1-1 0,1-5 8 0,-1 1 9 0,-3-2-1 15,1-1-1-15,-4-1 0 16,0 1 7-16,-2 1 9 0,1 0 3 0,-3 2 4 0,3 2-5 0,-4 0-1 16,1 0-2-16,0 2 8 15,1-1-13-15,-1 2-9 0,0 2-11 0,0 1 14 0,0 0-20 16,0 1-9-16,3 2-1 0,-8 1-10 0,4 3 0 0,-2 0 3 16,2 5-5-16,1 4-18 0,-1 7-18 15,1 0-2-15,3 2-3 0,0 2-18 0,4-1-18 16,-1 1-11-16,4 0-22 0,3-1-18 0,0-1-25 15,3-4-41-15,-1 2-18 0,5-6-58 0,-7-3-252 16,4-3-554-16,2-4 246 0</inkml:trace>
  <inkml:trace contextRef="#ctx0" brushRef="#br0" timeOffset="142918.7032">10326 7370 133 0,'-7'-1'284'0,"3"-1"-31"0,-2 1-25 16,2 0-26-16,4 1-21 0,0 0-20 15,0 0-35-15,-6 4-43 0,6-3-57 0,0-1-55 0,5 9-70 16,-1-6-160-16,-1 0-279 0,2 1 124 0</inkml:trace>
  <inkml:trace contextRef="#ctx0" brushRef="#br0" timeOffset="144286.4582">10719 7495 246 0,'0'-10'316'0,"0"3"-21"0,0-2-20 0,0 5-11 15,0 0-11-15,0-3-16 0,0 3-12 0,0 0-22 16,1 1-17-16,-2 0-25 0,1 3-13 16,0-4-18-16,0 4 0 0,0 0-30 0,0-3-10 0,0 3-13 15,0 0-7-15,0 0-7 0,0 0-4 0,0 0-9 16,4 14-6-16,-4-5-3 0,3 2-2 0,1 3-5 15,-1 4-1-15,-2-3-3 0,2 4-1 0,-1 1-14 16,-1 1-12-16,2-3-24 0,-2 3-10 0,2-2-28 16,1 1-18-16,-3 1-23 0,1-2-20 0,-2 1-24 0,2-6-32 15,-1-1-30-15,-1 2-48 0,0-2-189 0,-3-3-481 0,-1-2 213 16</inkml:trace>
  <inkml:trace contextRef="#ctx0" brushRef="#br0" timeOffset="144806.6126">10592 7604 236 0,'-4'-9'295'0,"1"2"-31"0,0 2-17 0,2 0-19 16,-2 2-17-16,3-2-21 0,-1 3-16 0,-1 0-15 0,2 2-18 0,3-5-15 16,1 2-10-16,2 2-9 15,3-2-13-15,5 2-7 0,7-3-7 0,1 1-8 0,4-2-13 16,-1 0 2-16,0 1-8 0,-2-2-8 0,1 0-3 15,-2-2-5-15,-1-1-2 0,0 1 2 0,-3-2 8 0,-3 3 7 16,-4-2 1-16,-1 1 5 16,-1 1 13-16,-2 0 0 0,-2 1 2 0,0 1 0 0,0-1-4 15,-2 4-5-15,-1-3 4 0,0 3-14 0,1-1-3 0,-2 1-6 0,-1 2-7 16,2-4-11-16,-2 4 1 16,0 0-5-16,0 0-5 0,0 0 1 0,-4 16-8 0,1-8 2 15,0 6-8-15,-1-1-10 0,0 5 5 16,-1 3-11-16,2-2 3 0,-1 3 0 0,1-1-10 15,-1-1 0-15,3 0-6 0,-2-1-5 0,1-5-4 16,1 1-3-16,1-3 4 0,-1 0-1 0,-1-3-5 16,2-2 5-16,0 1 5 0,0-4 6 0,0 1 5 0,0-1 9 0,-1-1 18 15,1-3 14-15,0 0-11 0,0 0-3 16,5-8 0-16,0 1-6 0,2-5 3 0,0 1 13 16,1-1-8-16,0-2 1 0,2 1 4 15,0 2-8-15,1 0 2 0,-1 1 1 0,1 0-3 16,0 2-1-16,1 2-4 0,-1 0 2 0,-1 3-3 15,0-1-4-15,1 4 3 0,2-2-2 0,-3 2-1 0,2 2-4 16,-2 2-13-16,-1 0-7 0,2 2-10 16,-2 4-14-16,-1-1-11 0,-1 2-9 0,-3-1-15 0,1 3-24 15,-1 0-12-15,-3 4-14 0,-1-4-20 0,-1 2-27 16,-1-1-22-16,-1 0-22 0,-1-1-201 16,-1-3-462-16,1-1 204 0</inkml:trace>
  <inkml:trace contextRef="#ctx0" brushRef="#br0" timeOffset="145140.3306">11162 7650 129 0,'0'-5'241'0,"0"1"-26"0,1-1-18 0,0 1-22 16,1 0-20-16,3 1-13 0,-1-1-16 0,2 1-13 0,2 1-11 16,2-1-11-16,4 0-9 0,-1 0-6 0,3 0-9 15,-1 0-6-15,0 0-9 0,1 0-1 0,-1 0-6 16,0 0-5-16,-2-2-2 0,0 2-5 15,-3-1 3-15,-2 2 12 0,1-3 10 0,0 1 4 0,-5-3 10 16,-1 2 0-16,-2-3 0 0,-1 5-1 16,-3-4 1-16,-1 0 1 0,-2 1 1 0,-2-1-3 0,-2 2 3 15,-3 1 5-15,-1 0-2 0,1 3-1 16,-1 0-6-16,-1 0-6 0,0 3-2 0,-1 1 7 0,3 3-21 16,-1 0-8-16,3 2-7 0,1 3-9 0,3-1 4 15,0 4 1-15,2 1-6 0,3 4-7 0,4-5-5 16,4 6-10-16,3-3-10 0,2 1-19 0,3-1-10 15,3-2-13-15,3-4-23 0,4-1-21 0,3-1-30 16,2-4-32-16,11-2-16 0,-3-3-46 0,2-3-51 16,-10-1-164-16,9-5-468 0,-8 1 208 15</inkml:trace>
  <inkml:trace contextRef="#ctx0" brushRef="#br0" timeOffset="145439.8383">11830 7476 108 0,'0'-8'288'0,"-1"1"-18"0,-1-2-16 0,-1 2-12 15,-1 1-10-15,0 0-12 0,-3 1-13 0,1 1-19 0,-1 1-18 16,0 2-12-16,-1-2-18 16,-2 4-15-16,0 2-13 0,-1-1-14 0,1 3-7 15,2 0-10-15,-1 4-7 0,1 3-4 0,2 0-16 0,5 0-10 0,-1 2-13 0,4-2-14 16,2 1-10-16,0 0-11 0,6 3-6 16,1 1-6-16,-2-4-3 0,5 2-3 0,-4-3 0 15,1-1-4-15,-3-1 10 0,1-1-2 16,-4-1 3-16,1-1 8 0,0 0 9 0,-2 1 2 0,-3-3 8 15,-1 2 9-15,-1 0-2 0,-3-1 2 0,-3 1 1 0,-2-2-6 16,-6 1 0-16,-5 1 0 16,-4-1-2-16,3-1-3 0,-2 0-3 0,2-2-11 15,4-2-15-15,2 2-8 0,4-2-11 0,1 0-25 16,3-1-18-16,0-1-48 0,2-1-51 0,3-1-47 0,2-1-196 0,2-4-457 16,5 1 203-16</inkml:trace>
  <inkml:trace contextRef="#ctx0" brushRef="#br0" timeOffset="145962.2576">11891 7567 39 0,'4'-1'329'0,"0"0"-27"0,-1-1-31 0,0 0-24 0,-3 2-22 15,4 0-11-15,-4 0-21 0,0 0-20 0,7 0-17 0,-7 0-16 16,3 2-14-16,1 1-13 16,-1-1-7-16,1 1-15 0,2 2-6 0,2 0-8 0,-1 0-11 15,3-2-21-15,3 0-10 0,-1 0-10 0,4-1-7 16,-1-2-11-16,1-2 1 0,1 1 1 0,-3-3-4 15,1 1 4-15,-2-1-6 0,-2-3 10 16,-1 2 13-16,-4-1 8 0,1-2 11 0,-3 3 5 0,-1-4 6 0,-2 0 4 16,1 2 0-16,-5-1-7 0,0 1 3 0,-1 2 3 0,-3-2 4 15,0 2-7-15,-3 1 11 16,-1 1-11-16,-3 0-1 0,0 1-6 16,-2 4-9-16,2 1 0 0,-2 1-4 0,2 2-10 0,2 3-3 15,-1 0 1-15,-1 5-4 0,1 1-2 0,6-2-17 16,-1 4-1-16,2-4-25 0,6 6-7 15,0-1-11-15,3 0-17 0,3-3-7 0,1-2-8 0,1 0-3 0,5 3-6 16,-3-6-10-16,2-1 6 0,8-3 5 0,-3-1 5 16,4-3 14-16,0-2 2 0,3-2 6 0,-1-5 3 15,-1-2 7-15,1-2 5 0,-1-1 7 0,2-3 9 16,-3 0 11-16,0-1 15 0,-2-1 15 16,-2 0 11-16,-2-2 8 0,-1-5 7 0,0 2 18 0,-4-1 4 15,1 0-6-15,-2-2 0 16,-1-1 12-16,-2 0-17 0,-2 2 7 0,0 1 10 0,-1 2 10 15,0 7-8-15,-3 0 7 0,0 1-13 16,0 4 4-16,-1 0-9 0,1 5-4 0,-2-1-10 0,2 1-11 0,-1 1-2 16,-1 2-8-16,2 1 0 0,0 0-8 15,-11 7-14-15,8 0-5 0,-1 4-7 0,1 3 7 16,2 9-24-16,-2-1-14 0,3 4-13 0,4 8-15 0,3 1-13 16,0-8-12-16,-1-1-15 15,2 8-23-15,0-8-21 0,-3 1-26 0,2-2-29 0,0 0-24 0,0-1-54 0,-4-1-157 16,0-5-476-16,-3-4 210 0</inkml:trace>
  <inkml:trace contextRef="#ctx0" brushRef="#br0" timeOffset="146137.0324">12368 7524 60 0,'7'-6'204'0,"3"1"-15"0,3-1-24 15,-1 0-16-15,2 0-19 16,3 2-22-16,4 0-23 0,-1 0-44 0,-3 2-31 0,4-3-52 16,0 1-142-16,-4 0-198 0,0 1 88 15</inkml:trace>
  <inkml:trace contextRef="#ctx0" brushRef="#br0" timeOffset="146997.1497">13189 7421 315 0,'-3'-4'336'16,"3"1"-36"-16,-2 1-30 0,2 2-27 0,-3-3-28 15,3 3-3-15,0 0-34 0,-6 0-16 0,6 0-18 16,-6 5-16-16,2-2-9 0,0 4-13 15,-2 2-8-15,-1 1-12 0,0 3-5 16,-3 3-10-16,3-3-4 0,0 0-14 0,-4 5-4 0,2-5-3 0,-2 1-1 16,2-1-6-16,0-1-4 0,1-1-4 0,0-1-5 15,0 1-1-15,4-4 3 0,-2-1-8 0,3-3-1 0,-1 0 1 16,1 1-5-16,3-2 7 0,-2 1-4 16,0-1 20-16,1 0 10 0,1-2-6 0,0 0 2 15,-2-9-9-15,2 2-1 0,2-6 0 0,2-7-15 16,0-2 5-16,2-1 3 0,3-2-2 0,4-9-5 0,0 0 2 15,1 1-2-15,-2 10-2 0,2 1-3 16,0 2 3-16,1 1-4 0,-1 2-3 0,-4 7 2 0,1 0-8 16,-4 4 2-16,3 1-4 0,-3 3-1 0,3 1-2 0,-3 2 2 15,2 3-6-15,0 1 19 16,1 4-17-16,-1 2 1 0,0 2 4 0,1 8-5 0,1 0 11 16,0 3-14-16,-2 1-9 15,4 7-7-15,-2-6-5 0,-2 0-9 0,-1-2-16 0,2 0-13 0,0 1-17 16,-1-1-13-16,0-2-20 0,0-1-20 15,-4-2-31-15,0-1-32 0,-1-5-28 0,-1-3-43 0,-1-2-180 16,-1-1-485-16,-1-1 215 0</inkml:trace>
  <inkml:trace contextRef="#ctx0" brushRef="#br0" timeOffset="147527.9323">13134 7552 143 0,'-5'-4'219'0,"0"1"-24"0,2-1-25 15,1 1-16-15,2 1-17 0,0 2-15 0,8-4-11 16,2 1-10-16,5 0-12 0,7-2-19 0,3 2 5 0,1-1-4 16,11-3-6-16,-8 2-2 0,0 1-1 0,9-5 2 0,-10 1 8 15,0 1 7-15,-1 0 5 16,-3-3 6-16,-3 3 4 0,-5 2 8 0,-3 1 5 16,-2 1 6-16,-2 1 14 0,-2-2 1 0,-2 1-3 15,-1 2 1-15,0 0-3 0,0-2 2 0,-2 2-8 0,-2 1-11 16,0 0-8-16,0 0-16 0,0 0-7 15,0 0-4-15,-17 4 6 0,6 2-24 0,-2 1-5 0,2 3-12 16,-5 2 6-16,2 2-10 0,0 0-1 16,1 1-17-16,4 1-8 0,3 4-15 0,2-7-11 0,2 1-3 15,2 8-5-15,2-4-11 0,4 0-15 0,3-1-3 16,1-5-7-16,4 3-13 0,3-4-3 0,3-2 0 16,1-4-5-16,-1-1 6 0,3-3 7 0,1-5 0 0,2-2 9 15,-1-3 6-15,-1-5 5 16,1 1 7-16,-3-6 8 0,3-8 6 0,-1-2 19 15,-4-1 10-15,-6 7 14 0,-2-11 15 0,4 0 6 16,-6-1 0-16,0-2 11 0,-6 2 3 0,1-1 22 0,-2 10-2 16,-1-2 8-16,-2 4 1 0,-2 2 2 15,1 2-2-15,1 5 8 0,-3 5-7 0,-1 1-7 0,1 2-9 0,-1 0-12 16,-3 2-5-16,0 4-5 0,1 2-10 0,-1 2 3 0,-3 3-6 16,0 5-9-16,2 7-15 15,-1 1-4-15,2 3-8 0,3 2-6 16,1 2-2-16,2 10-11 0,2-1-4 0,2 1-13 15,6-2 0-15,-1 1-20 0,-1 0-13 0,-1-9-19 0,1-1-13 0,-2 2-14 16,1-1-14-16,-2-4-16 16,-1 3-17-16,0-3-13 0,0-2-6 0,-2 0-7 0,-1-7-26 15,-3-1-173-15,-1 0-430 0,1-5 191 16</inkml:trace>
  <inkml:trace contextRef="#ctx0" brushRef="#br0" timeOffset="147797.3046">13781 7534 168 0,'-2'-9'287'0,"-1"2"-19"0,2 0-14 0,-1 0-13 0,2 3-18 16,0-1-18-16,0 0-26 0,2 3-16 0,1-3-24 15,1 0-8-15,4 1-15 0,4-3-7 0,-1 3-10 16,3-1-10-16,3 1-12 0,0 4-5 16,3-4-10-16,1 0-3 0,-6 3-2 0,2-1-5 15,-3 1-1-15,-4 2-7 0,0 1-5 0,0-2-6 0,-2 1 1 16,2 3-5-16,-3 0-6 0,-1 0 3 15,-2 3 12-15,-1 2 0 0,1 2-2 0,-1 2-5 16,-3 0-2-16,0 2 0 0,0 0-15 16,-3 4-22-16,2 1-14 0,-2-1-21 0,0-1-13 0,3 1-24 0,0-3-26 15,0-1-36-15,0-1-28 0,3 0-30 0,1-1-59 0,-1-5-151 16,1 1-444-16,2-4 196 16</inkml:trace>
  <inkml:trace contextRef="#ctx0" brushRef="#br0" timeOffset="148297.6823">14243 7485 24 0,'0'-11'339'0,"-2"1"-26"0,-1 2-18 15,0-1-11-15,1 4-18 0,-3-1-18 0,3 2-20 0,-1 1-21 16,-1 2-26-16,-2-3-14 0,2 3-19 0,4 1-13 0,-13 4-24 16,6-1-1-16,-3 3-12 15,4 0-17-15,-2 5-5 0,1-3-25 0,0 2-10 16,4 2-14-16,-1 0-19 0,4-3-2 0,0 1-24 15,0-3-7-15,4 2-8 0,2-2-4 0,-2-1-1 0,3 0 2 0,3-3 3 16,-3-1 2-16,4-1 2 16,0-2 6-16,-1-1 4 0,3-5 2 0,-2 3 9 0,2-5 9 15,-2 0 6-15,3 0 15 0,-4 0 9 0,4-2-9 0,-4 2 2 16,0 0 0-16,0-1 3 0,1 1 2 16,-4 4-2-16,0-2-3 0,0 2-2 0,0-2-1 0,-1 6-11 15,-2-3 2-15,2 3-4 0,-1 1 2 16,1 0-8-16,-2 1-6 0,0 1-3 15,2 1-7-15,-2 2-7 0,-1 0-9 0,-1 4-8 16,0-4 0-16,-6 4 2 0,3-1 4 0,-1-1 2 16,-2 0 1-16,1 0 3 0,-1 0 2 0,1-2 3 15,0-1 7-15,2-1 14 0,0-1 13 0,-1 0 22 0,2-2-9 16,0 0-6-16,0 0-2 0,0 0-2 0,0 0 1 0,7-16 4 16,0 6-11-16,0-1 0 0,3-1 2 15,1 2 3-15,2 1-5 0,-2-1 2 0,3 2-1 0,-1 0 1 16,1 4-1-16,-1-2 0 15,0 4-3-15,-1 1-2 0,-1 2-1 0,-1 1-2 0,0 1 0 16,-3 1 3-16,2 3-3 0,-1 1 1 16,-1 5 2-16,0-1-22 0,-3 1-1 0,-3 1-15 15,-2 1-22-15,-3 3-27 0,1 2-20 0,-8-4-19 16,3 3-42-16,1-5-42 0,-5 3-229 0,5-5-467 0,-3 1 207 16</inkml:trace>
  <inkml:trace contextRef="#ctx0" brushRef="#br0" timeOffset="149237.0745">15200 7243 228 0,'-2'2'270'0,"2"-2"-10"0,-2 2-14 0,2-2-16 0,0 0-18 16,0 0-21-16,0 0-16 16,0 0-24-16,11-5-14 0,-4 1-16 0,2-1-14 0,5 1-20 15,5-4-16-15,2 2-15 0,2 0-14 0,-2 0-16 0,3-1-18 16,-3 0-19-16,1 5-29 0,-2-3-21 15,-4 3-15-15,-2-1-9 0,-6 2-9 0,0-1-12 0,-3 2-2 16,-5 0 6-16,0 0 6 16,0 0 8-16,0 0 4 0,-27 2 8 0,7-1 7 0,5-1 10 0,-8 1 23 15,0-1 27-15,2-2 12 0,-2 0 34 16,8 1 13-16,-1-1 29 0,0 1 14 0,2-1 9 16,4 0 8-16,-3 0 5 0,4-1 3 0,1 3 2 15,2-1-9-15,1 1-7 0,0-2-4 0,5 2-11 16,-8 0-12-16,8 0-11 0,-6 2 0 0,4 2 3 0,-1 1-1 15,1 2-3-15,-1 6-3 0,-1 0-4 16,3 1-3-16,-1 8-7 0,0 0-4 0,0 0 1 0,1 3-8 16,-1 9-2-16,2-8 0 0,0 9 0 0,0 3-2 0,-2-3-5 15,0 1 1-15,1-1-5 16,3 3-5-16,-2-2 2 0,1-2 1 0,1 3-4 0,0-12-4 0,2-2-2 16,0 1 1-16,2-3-13 15,0 0-8-15,0-7-9 0,3 3-1 0,-2-6-21 0,1-1-17 16,3-3-20-16,2 0-28 0,-1-2-32 15,3-2-38-15,2-2-53 0,4-2-255 0,-1-3-523 16,0-4 232-16</inkml:trace>
  <inkml:trace contextRef="#ctx0" brushRef="#br0" timeOffset="149667.0258">15573 7543 290 0,'-4'-1'314'0,"-1"0"-20"0,2-2-21 0,3 3-18 16,-5-2-16-16,3 0-21 15,2 2-21-15,-3-2-20 0,3 2-19 0,0 0 2 0,-2-2-32 16,2 2-10-16,0 0-18 0,0 0-19 0,0 0-7 0,0 0-9 0,7-4-11 16,-3 1-3-16,5-1-14 15,4-1 0-15,-2-4-1 0,3 2-7 0,2-3-2 0,-2 0-4 16,1-1 5-16,1-3-7 0,-4 0-3 0,-1 2-4 15,1-5 3-15,-1-2-2 0,-1 2 0 0,0-2 3 16,-2 0 7-16,-1 1 10 0,-4 4 9 16,1 1 5-16,-1 0 7 0,-2 4 0 0,-1 0-5 0,2 2 5 15,-2 1 5-15,0 1 0 0,0 0 1 0,0 1-7 0,-3 3-13 16,3 1 1-16,-7 0-11 16,0 4 3-16,0 2-2 0,-3 3-1 0,0 1-10 15,-2 7 14-15,-1-2-13 0,2 3-10 0,4 0 1 16,-2 0-11-16,2 2 13 0,3-1-6 0,2-6-3 0,2 9-2 15,2-2-16-15,4-2-14 16,1 1-6-16,2-2-8 0,0-5-6 0,4 1-12 0,-1-3-13 0,1-2-19 16,7-1-18-16,-5-3-21 0,8 1-29 0,-6-4-33 15,5-1-29-15,1-3-47 0,1-4-255 0,-3-2-565 16,0-3 251-16</inkml:trace>
  <inkml:trace contextRef="#ctx0" brushRef="#br0" timeOffset="149816.6436">15965 7058 2 0,'-6'-10'274'0,"2"2"-25"16,0 1-26-16,1 3-23 0,-3 1-19 0,2 1-22 0,1 2-13 15,3 0-15-15,0 0-13 0,-7 8-11 0,7-2-14 0,0 4-17 16,0 1-35-16,0 3-42 16,3 0-37-16,1 5-37 0,3-1-57 0,-4 0-161 15,4 0-316-15,3-1 140 0</inkml:trace>
  <inkml:trace contextRef="#ctx0" brushRef="#br0" timeOffset="150047.4619">16118 7586 3516 0,'2'1'61'16,"-1"1"8"-16,-1 1-34 0,0-3-24 0,0 2-3 0,0-2 0 15,0 3-2-15,0-3 16 0,0 6-2 0,0-2-2 16,0-1-7-16,0 3 10 0,-3 1-5 16,2 2-3-16,-5 2-5 0,2 1-2 0,0 1-29 0,-2 5-26 15,-1-1-25-15,-6 2-39 0,5-2-51 0,0 1-50 0,-1 2-80 16,1-9-193-16,-5 7-527 0,3-7 234 16</inkml:trace>
  <inkml:trace contextRef="#ctx0" brushRef="#br0" timeOffset="150627.2325">16639 7257 184 0,'0'-4'274'0,"0"-2"-12"15,-2 1-14-15,-3-1-25 0,-2 1-15 0,0 0-18 16,0 1-16-16,-6-1-15 0,-1 3-15 0,-2 0-10 0,1 2-14 0,-6 1-5 16,0 1-20-16,4 0-8 0,3 4-13 15,0-1 2-15,0 1-14 0,4 1-8 16,0 1-7-16,3-2-2 0,3 1-5 0,-2 1-3 0,5 1-3 15,1 3-6-15,4 0-3 0,3-1 1 0,7 7-10 16,2-2-4-16,-1-2-10 0,5 2-6 0,1-3-2 16,3 0-9-16,1 0-5 0,-2-1-3 0,-2-1 2 0,3 2 3 15,-4-2 1-15,-2 0 1 16,-4-4 2-16,-2 1 0 0,-5-3 0 0,0 1 3 0,-1-1 9 16,-3 0 8-16,0-3 3 0,-3 2 8 0,0-1 0 0,-6 0-5 15,-5 2 4-15,1-2-3 0,-11 1-3 16,0-3 2-16,-4 3-2 0,-2-4-4 0,0 0 2 0,-4-2 0 15,3 1-2-15,1 0-8 0,1 1-10 16,3-3-13-16,2 1-27 0,6 0-34 0,0 2-43 0,7-4-46 16,0 1-271-16,1-2-481 0,2-1 214 15</inkml:trace>
  <inkml:trace contextRef="#ctx0" brushRef="#br0" timeOffset="150937.3929">16611 7127 3106 0,'4'-11'37'0,"-2"3"-7"0,-1-4 21 16,-1 5 7-16,0 2 16 0,2-1 2 0,-4 1-13 16,2 2-11-16,0-1-12 0,2 2 1 0,-2 2-12 15,-2-4-2-15,2 4-7 0,0 0 6 0,-5 11-7 0,3-2 4 16,-2 5-9-16,1 6-1 16,-1 2 0-16,0 2-3 0,-1 3 2 0,1 8-1 15,3-1-2-15,-2 1 3 0,0 2 3 0,0-2-5 16,3 4-5-16,0-2 2 0,-1-11-1 15,2 0-7-15,-1 9 1 0,0-9 9 0,3-2-10 0,-3 1-3 16,0-3-6-16,4-2-4 0,-4-1-6 0,3-5-2 0,-3-1-7 16,3-1-9-16,-6-4-11 0,6 0-12 15,-3-2-10-15,1-2-15 0,-1 1-12 0,0-2-10 0,2 0-2 16,-1-2-24-16,-1-1-27 0,0 0-40 16,0 0-47-16,9-9-161 0,-5 2-443 0,-1-3 196 0</inkml:trace>
  <inkml:trace contextRef="#ctx0" brushRef="#br0" timeOffset="151216.6988">16725 7080 257 0,'4'-9'314'0,"-4"2"-18"0,3-2-18 0,-3 5-27 16,0-2-22-16,3 3-24 0,-6-1-24 0,6 2-19 0,-3 2-14 15,0 0-5-15,0 0-7 0,1 18-10 16,-2-4-13-16,-2 7-3 0,3 5-7 0,-3 8-5 0,3-1 1 15,-4 2-14-15,4 3 2 16,-2-2-11-16,1 0-5 0,-3-2-10 0,4 1-9 0,0 1-4 0,0-9-3 16,4-1-4-16,-4 1-4 15,1-2-5-15,1-1-13 0,2-5-5 0,-1 2-1 0,-3-6 0 0,4-3-14 16,-4-3-11-16,2 0-14 0,-1-1-12 0,-1-4-8 16,0 1-7-16,0 0-5 0,3-3-8 15,-3 2-4-15,1-1-16 0,-1-3-39 0,0 0-50 0,0 0-45 0,0 0-60 16,0-15-169-16,0 7-484 15,2-5 215-15</inkml:trace>
  <inkml:trace contextRef="#ctx0" brushRef="#br0" timeOffset="151632.0466">16964 7057 34 0,'0'-5'323'15,"-1"2"-18"-15,1-1-13 0,0 1-22 16,0 0-7-16,0 3-19 0,0-4-21 0,1 0-23 0,1 1-17 16,1 1-18-16,3-3-19 15,1 1-13-15,2 0-5 0,5-1-27 0,0 3-10 0,7-4-3 0,-1 1-18 16,3 0-1-16,-8 4-7 0,1-2-5 0,0 1-8 0,-1 1-9 16,-1-1 0-16,-5 3-6 0,1 0-2 15,-2 2-9-15,0 1 1 0,-1 0-8 0,-3 4 2 16,2 3 3-16,-4 4-1 0,1 3 5 15,0 5 4-15,0 1 2 0,-3 2 0 0,1 9 4 0,-1-9-7 16,-1 9-3-16,2-8 1 0,2 10-3 16,2-2-2-16,-3-1-4 0,1-8-5 0,4 10 7 15,-1-1-3-15,0-11-9 0,-2 1-1 0,0-3-1 0,0-2 3 16,-2 0 0-16,-1-6-1 0,-1 2-1 0,0-4 1 16,0-3-6-16,-1 0 4 0,-1-2 0 0,-2 0 5 15,2-2-3-15,-3 1 2 0,0-2 16 0,-3 0-20 16,1-1 7-16,-4-1 5 0,-2-1-14 0,0 1 1 15,-2-2-11-15,2-2-19 0,0 2-22 16,3-1-34-16,1-1-37 0,-1-1-52 0,1 2-54 0,1-4-86 16,3 0-234-16,-1-1-591 0,-1-2 261 15</inkml:trace>
  <inkml:trace contextRef="#ctx0" brushRef="#br0" timeOffset="155103.1442">17502 7429 101 0,'-2'-2'305'0,"0"-1"-20"16,2 3-22-16,-3-3-18 16,3 3-13-16,-3-1-16 0,3 1-22 0,0 0-10 0,-2-4-20 15,2 4-18-15,0 0-6 0,0 0-31 0,6-4-12 0,-1 4-16 0,2-3-8 16,3 2-12-16,5 0-15 16,1-1-15-16,5 1-11 0,3-2-15 15,0 0-13-15,0 0-14 0,1 1-14 0,-1 0-13 0,0 0-19 16,-1-1-21-16,-6 2-22 0,2-1-33 0,-5 1-24 0,-4 2-217 15,-5-2-415-15,-1 1 184 0</inkml:trace>
  <inkml:trace contextRef="#ctx0" brushRef="#br0" timeOffset="155646.2036">17577 7591 192 0,'-3'3'241'0,"3"0"-13"0,0-3-11 15,-1 4-6-15,0-2-12 0,1-2-11 0,0 0-12 0,1 4-12 16,-1-4-16-16,7 0-13 0,3 1-14 0,4-2-7 16,2 1-19-16,9-4-17 0,0-1-17 15,5-1-16-15,9-3-15 0,-1-2-3 0,2 2-11 0,-1-5-10 0,-1-1-3 16,-3-3 1-16,-1-3-5 16,-2 2 1-16,-2-3 6 0,-6 6-5 0,-3-2 5 15,-1 0 3-15,-2 2 13 0,-5 0 17 0,-2 6 16 16,-3-1 5-16,-2 3 11 0,-2 3 3 0,-1 0-1 0,0 2-3 0,0 0 8 15,0-1-14-15,-2 3-2 0,0-1-7 0,-1 2-6 16,3-3-5-16,-3 3-7 0,0 0 0 16,-10 12-4-16,6-7-2 0,-3 6-12 0,0 1 8 0,-1 2-5 15,-1 3-3-15,2-4-3 16,2 6 2-16,-1-7 0 0,0 3-7 0,2-3-3 0,0 0 3 16,1-2 1-16,-1-1-10 0,4-2-7 15,-3-1-1-15,3-2 0 0,-3-1 0 0,3 2 6 0,-1-4-2 16,1-1 1-16,0 0 2 0,0 0 1 15,11-16-7-15,-4 5 19 0,1-9-14 0,4-2 11 0,-2 1 8 16,1-4 4-16,-1 1-1 0,2-10 1 16,-2 8-3-16,3-7 8 0,-5 8 0 0,2 3 1 0,0-1-6 15,-3 3 0-15,0 7 3 0,0 2-5 16,0 3-5-16,-1 2 1 0,-2 1-4 0,2 3-6 0,-1 1 0 16,2 4-2-16,2 2 0 0,-1 2-2 0,2 2-3 0,0 8 5 15,0-1-5-15,1 3-8 0,-1 1-6 16,0 3 8-16,-3-1-20 0,0 2-9 0,4-1-3 0,-4 1-19 15,3 0-18-15,-3-2-12 16,-1 2-18-16,-2 0-28 0,5-2-27 0,-5-4-35 0,-1-3-24 16,1-1-36-16,-4-3-213 0,-2-1-506 0,1-3 224 0</inkml:trace>
  <inkml:trace contextRef="#ctx0" brushRef="#br0" timeOffset="156197.9061">18187 7427 102 0,'-11'-7'240'0,"-1"-1"-15"15,4 3-10-15,2 1-20 0,1 0-15 0,-1 1-18 0,2 1-14 16,1 0-13-16,3 2-16 0,-3-1-15 16,3 1-9-16,0 0-8 0,19 0-9 0,-7 0-9 0,9 1-8 15,3 1-2-15,3-1-8 0,0-1-4 0,1 0-4 16,13-2-7-16,-12-2-3 0,1 3-2 0,-2-4-6 16,2 1 8-16,-5-1-5 0,0-2 5 15,-3 2 9-15,-3-4 13 0,-5 4 11 0,-4 0 17 16,0 3 4-16,-3-3 12 0,-3 3 1 0,2-1 7 0,-2 1-3 15,0 0 2-15,-1-1-9 0,-1 0-6 16,0 2-12-16,-2 1 6 0,0 0-21 0,0 0-13 0,0 0 1 16,-15 1-14-16,5 3-1 0,-1 2-6 15,-2 2-17-15,-1-1-11 0,-3 5-2 0,2 4-11 0,3-7-12 16,1 4 2-16,1 3-16 0,5-5-12 0,0 4-1 0,3-3-9 16,2 2-13-16,1 0-10 15,3-1-4-15,-1-4-15 0,4 2-14 0,3-3-2 0,1-2-6 16,3-1-3-16,0-2-2 0,3-3-6 15,4-3-3-15,3 2 5 0,2-5 7 0,-4-3 6 0,2-3 10 16,1 0 16-16,-2-4 20 0,-2-2 17 16,-2 2 22-16,-1-3 21 0,-1 1 18 0,-1-2 28 0,-3 3 31 15,1 1 30-15,-7 4 13 0,0 1 9 16,-3-1 7-16,-1 4-3 0,0 0-6 0,-3 3-7 0,0 0-10 16,-2 1-10-16,0 1-2 0,-4 1-9 0,-4 2-7 15,-1 0-3-15,-2 2-7 0,-1 3-7 0,-5 3 3 16,2 2-16-16,-1 1-3 0,2 2-1 0,2 2-5 0,0 2-2 15,4-2-7-15,0 2-3 16,3 1 2-16,4 1-19 0,-1-6-24 0,6 6-15 0,0-5-11 16,3-1-9-16,3 0-14 0,0-1-15 15,2-3-17-15,10 0-12 0,-6-5-23 0,7 1-10 0,1-4-15 16,1-4 0-16,1-4-8 0,0 1-5 0,1-3-3 16,-2-1-16-16,-2-2-113 0,0-3-331 0,-3-1 146 15</inkml:trace>
  <inkml:trace contextRef="#ctx0" brushRef="#br0" timeOffset="156677.4472">18982 7436 1067 0,'13'-16'8'0,"-3"5"44"0,-3 0 19 16,-1 2 27-16,-4 2 14 0,1-1 0 15,-3 0 0-15,-1 0 2 0,-1 5-1 0,0-1 0 0,-1 1-6 16,-2-1-8-16,0 2-4 0,-1 1-5 16,0 1-11-16,1 0-7 0,-2 2-1 0,-1 3-14 0,3-2-3 15,-1 2-9-15,3 1 4 0,-1 1-13 0,3 0-8 0,-1 6-14 16,3-6-13-16,1 1-18 0,1 0-11 16,1-3-20-16,3 2-3 0,0-1-12 0,2-2-3 0,5 1-5 15,-1-3-6-15,0-2 2 16,2 0 2-16,7-1 3 0,-7-3 4 0,5-3 10 0,-5 2 13 0,-1-2 23 15,3-3 17-15,-3 2 23 16,-4 0 14-16,1-1 23 0,-2-2 15 0,-2 5 20 16,-3-1 9-16,0 0 3 0,1-1-2 0,-4 4-4 15,0-2 3-15,-1 1-7 0,2 1-12 0,-4 0-8 0,0-1-5 16,-1 4-9-16,-3-2-7 0,0 0-8 0,2 3-3 16,-3 0-6-16,0 1-6 0,0 1-1 0,-2 0-3 15,2 0-1-15,0 1-6 0,3 0-7 0,-2 0-14 0,0 2-11 16,2-2-10-16,1 1-3 15,-1-1 1-15,3 0-1 0,0-1-1 0,0 2-2 0,1-4 3 16,0 4 5-16,0-4 1 0,2 4 5 16,-2-4 1-16,1 2 2 0,-1-2 14 0,6 0 6 0,-6 0 8 15,0 0-1-15,0 0 3 0,0 0 5 0,0 0 2 0,0 0-3 16,3-6-5-16,-3 6 2 0,1-2 2 16,-1 2 0-16,0 0-5 0,0 0 2 0,-1-4-3 0,1 4-6 0,0 0 2 15,0 0-2-15,1-3-3 16,-1 3 1-16,0 0-6 0,0 0-1 0,0 0-5 15,0 0-9-15,0 0-4 0,0 0-7 0,3-2 2 16,-3 2-2-16,0 0-1 0,0 0-4 0,0 0-4 16,0 0-6-16,0 0-5 0,0 0-6 0,0 0-5 15,0 0-11-15,0 0-12 0,0 0-16 0,0 0-10 0,0 0-12 16,0 0-22-16,0 0-15 0,0 8-38 0,0-8-175 0,0 4-397 16,0-1 176-16</inkml:trace>
  <inkml:trace contextRef="#ctx0" brushRef="#br0" timeOffset="157326.3808">19035 7420 121 0,'-5'0'270'0,"0"1"-17"0,-1-1-16 16,6 0-18-16,-6 2-16 0,3-2-24 16,3 0-18-16,0 0-13 0,0 0-11 0,-5 0-21 15,5 0-9-15,0 0-12 0,7 5-4 16,1-6-18-16,2 2-14 0,5-1-11 0,1-4-17 0,0 1-7 15,0 2-8-15,7-3-5 0,-8 0-3 16,4-1 5-16,-4 0-3 0,0-1-1 0,-4-1 1 0,0 0 14 16,-2 1 10-16,-1-1 29 0,-1 0 2 0,-1-1 11 15,-2-2-1-15,-1 4-6 0,1-3 3 0,-4 4 2 16,-1-4 2-16,-1 3-11 0,-2 0-2 0,0 1-7 0,-3 1-2 16,-1-1-5-16,-1 2 1 15,-4 0-5-15,-1 2 9 0,0-1-19 0,-1 4-5 0,0-1-1 16,2 3-5-16,-2 0-3 0,1 1-7 15,2 2 5-15,0 1-6 0,0-1-3 0,0 3 1 0,2 0 14 16,3 2-22-16,0 0 2 0,2 1 4 16,-1 1-5-16,3-1 1 0,2 1 0 0,1 0 11 0,1-1-14 0,3 1 0 15,2-2 1-15,1 2-5 16,3-3-1-16,1-2-5 0,3-2-4 0,5 2-5 0,4-4-2 16,0 0-2-16,1-5-4 0,1-2-3 0,2-2-6 15,-2 0-2-15,0-2-1 0,1-2 1 0,-1-1 4 16,-2-4 3-16,0 1-1 0,-3-1 4 0,-2 0 0 15,-2 1 3-15,-5 2 4 0,-1 1 0 16,-1 0 8-16,-2-1 3 0,-2 3 6 0,-2-1 9 0,0 2 5 16,0-1 2-16,-3 2 3 0,0 0 0 0,0 0 5 0,-3 1-3 15,2 0-1-15,0 2-3 0,-1 0 2 0,-1-1 1 16,3 3-9-16,-3-3 0 0,3 3-2 16,-4-2-2-16,4 2 5 0,-3-1-3 0,3 1-3 15,0 0 2-15,0 0-3 0,0 0 0 0,-9 5 1 0,7-2-3 16,1-1 4-16,-1 1 0 0,0 3 3 15,0 1 6-15,0 0-3 0,1 3-1 0,-1-2 16 0,0 1-20 16,1 2 6-16,0 1 1 16,0 2-5-16,1-2 1 0,-1 7 3 0,0 0 0 0,0 1-4 0,2-2 2 15,0 2-3-15,0-1-19 0,0 0-18 0,1-4-12 16,0 0-15-16,1 2-21 0,0 3-18 16,0-6-20-16,0 1-25 0,1-3-28 0,-1 1-17 15,-1-5-13-15,1 1-30 0,0-2-198 0,-2-3-462 16,1 0 204-16</inkml:trace>
  <inkml:trace contextRef="#ctx0" brushRef="#br0" timeOffset="157595.3649">19393 7529 1 0,'3'-34'224'16,"0"8"-7"-16,2 2 0 0,0-1 0 0,0 3-9 0,2 2-11 16,2 3-19-16,-1 4-17 0,1 1-13 15,1 1-14-15,0 1-11 0,2 4-17 0,0-1-12 0,-2 3-10 16,-2 2-9-16,2 2-7 15,1-1-6-15,-2 2-9 0,0 1-8 0,0 1 1 0,-2 1 2 16,-1 2-3-16,0 1 8 0,-1-1 3 16,-1 2-2-16,-1 0 4 0,-2 1-7 0,0 5-5 0,-3-3 12 15,-3 1-15-15,-3 6 2 0,-1-6-10 0,-4 5 0 16,-1-1-6-16,-3-4-10 0,0 1-14 0,0-2-19 16,3-4-20-16,1 2-12 0,0-3-16 0,1 0-20 0,3-3-17 15,3-1-22-15,1-1-44 0,1-3-60 16,0-1-190-16,3-3-451 0,2 0 200 0</inkml:trace>
  <inkml:trace contextRef="#ctx0" brushRef="#br0" timeOffset="157827.0336">19735 7093 344 0,'9'-7'359'0,"-3"-1"-43"16,-2 5-28-16,1-3-26 0,-1 3-22 0,-1 1-22 15,-3 2-13-15,0 0-6 0,0 0-9 0,7 12-10 16,-6-4-22-16,1 6-16 0,-3 4 3 0,1 3-28 15,-2 0-7-15,-1 5-16 0,-1-1-2 0,-1 1-17 16,1 9-2-16,0-9-14 0,1 2-21 0,2-2-12 16,-1 9-8-16,1-11 1 0,0-3-22 0,1 1-7 15,2 0-8-15,2-9 1 0,1-1-15 0,-3-4-17 16,4 2-8-16,0-3-8 0,0-1-6 0,3 0-18 0,-2-5-17 16,3 1-19-16,-1-3-16 0,0-1-20 0,1-2-11 15,0-4-9-15,2 0-27 16,-3-1-203-16,0-3-445 0,-2-2 198 0</inkml:trace>
  <inkml:trace contextRef="#ctx0" brushRef="#br0" timeOffset="158016.6568">19788 7311 36 0,'0'0'152'0,"0"0"-6"0,0 0-11 0,0 0-13 16,0 0-18-16,0 0-6 15,0 0-15-15,0 0-8 0,0 0-10 0,0 0-5 0,0 0-19 16,10-7-10-16,-6 6-20 0,-1 0-9 0,1 0-39 0,0-2-45 0,1 3-92 16,0-3-188-16,-2 0 83 15</inkml:trace>
  <inkml:trace contextRef="#ctx0" brushRef="#br0" timeOffset="158204.4341">19998 7258 21 0,'0'0'401'0,"0"0"-24"0,0 0-21 0,4-4-19 15,-4 4-30-15,2-4-22 0,-2 1-35 0,0 3-25 0,0-5-19 16,0 5-26-16,0-3-6 0,0 3-27 0,0-3-46 0,0 3-32 16,1-4-53-16,-1 4-43 0,0 0-50 15,0 0-61-15,0 0-57 0,0-4-66 0,0 4-198 0,0 0-498 16,0 0 220-16</inkml:trace>
  <inkml:trace contextRef="#ctx0" brushRef="#br0" timeOffset="160457.5135">1474 8592 3 0,'-7'-13'263'0,"-4"2"-18"0,-1 4-14 15,-2 0-16-15,0 0-4 0,0-1-17 0,-8 4-11 0,2 3-16 16,-1-1-15-16,-1 2-15 0,0 6-12 15,1-5-13-15,0 8-11 0,1 1-13 0,2 2-7 16,-1-2-5-16,0 4-10 0,6 2-4 16,-1 3-8-16,3-1-5 0,1 1-6 0,1 1-2 0,5-1-5 15,3-5-2-15,1 6-5 0,3-2-6 0,2 1-4 0,2-6-7 0,5 3-12 16,4 0-3-16,0-5-17 16,4-1-8-16,-1-1-3 0,2-3-1 0,2-1 2 0,0-5 5 15,-2 0-1-15,0-3 4 0,0 0 5 16,-7-1 16-16,-1 2 22 0,-4 0 10 0,-1 0 12 0,-1 0 2 15,-3 0 6-15,0 2 1 0,-1-1 3 16,-3 1-1-16,7-2-2 0,-7 2-3 0,3 0-7 0,-3 0 1 16,0 0-8-16,0 5-9 15,0-5 7-15,-5 11-5 0,3-2-7 0,-1 0-2 0,0 3-8 16,-1 2-26-16,1 6-14 0,0-6-18 16,0 4-17-16,1 2-24 0,1-1-24 0,0-5-23 15,1 6-31-15,3-8-27 0,1 1-43 0,-2-4-172 0,0-2-441 0,3-3 196 16</inkml:trace>
  <inkml:trace contextRef="#ctx0" brushRef="#br0" timeOffset="160758.5259">1598 8797 9 0,'1'-13'309'16,"-2"1"-14"-16,1 4-10 0,-2 3-9 0,1-2-17 16,1 3-25-16,0 1-18 0,-4 0-24 0,1 2-20 0,3 1-18 0,0 0-11 15,-10 3-23-15,7 3-11 16,-1 0-8-16,0 4-13 0,0 3-7 0,1 0-7 0,1 2-10 15,2-1-1-15,2 1-5 16,2 0-15-16,3 2-2 0,1 1-18 0,4-2-10 16,-1-5-9-16,3 2-17 0,-1-4-10 0,-1-4-3 0,0-1-1 0,2 1 1 0,0-3 5 15,-4-2 5-15,0-2 5 16,-2-3 11-16,0 3 12 0,-3-4 19 0,0 0-3 0,-2-2 2 16,-1-1-3-16,-5-4-5 0,1 1 1 15,-3-1 1-15,-2 0-5 0,-3 2-5 0,-3-5 1 0,2 5-7 16,0 4-2-16,-2-2-16 15,-1 1-23-15,4 1-24 0,-1 0-23 0,-3 2-33 0,8 1-28 16,-1-1-43-16,1-1-28 0,2 4-237 16,4-3-487-16,2-2 216 0</inkml:trace>
  <inkml:trace contextRef="#ctx0" brushRef="#br0" timeOffset="160958.0237">1906 8479 71 0,'0'-3'321'0,"3"0"-25"0,-3 3-16 0,0-3-11 15,0 3-11-15,0 0-20 0,0 0-29 16,-6-2-21-16,6 2-25 0,0 0-10 0,-4 6-18 0,1 0-11 16,2 2-5-16,-2 5-24 0,0 5-10 0,2 2-5 15,1 4-7-15,0 1-10 16,-1 10-6-16,-1-8-20 0,4 9-12 0,-2-3-23 16,1-5-19-16,-1 8-22 0,1-11-21 0,2-1-26 15,-3 1-27-15,2 3-29 0,0-5-45 0,1-1-51 0,-3-1-173 16,-4-2-443-16,1-5 196 0</inkml:trace>
  <inkml:trace contextRef="#ctx0" brushRef="#br0" timeOffset="161357.8347">1808 8857 190 0,'0'-9'297'0,"0"1"-13"0,1-1-31 0,-1 2-26 0,1-3-19 15,1 4-23-15,1-1-18 0,1 1-17 16,3-1-17-16,3 1-17 0,2 0-6 0,3 3-14 0,0 0-12 15,6 1-7-15,-4 0-10 16,4 5-7-16,-1 1-4 0,-6-1-9 0,2 0-3 0,-2 4-7 16,-2 0 0-16,-2 1-4 0,0 1-4 15,-2 0-3-15,-2 2 2 0,-2 0 4 0,1 1-7 0,-3 0-6 16,-2 0 1-16,0 1-4 0,0-1-1 0,0-3-1 0,3 0-2 16,-3-2-1-16,0 1 5 15,2-3-8-15,0-1-3 0,4 3-7 0,-2-5-9 0,6 1-19 0,-3-2-11 16,10-3-8-16,-3-2-3 15,2-1 3-15,3-4 1 0,0-5-2 0,-4 0 8 0,2-3 8 16,-3 0 6-16,-3-1 17 0,-1-1 14 16,-3-1 15-16,0 1 11 0,-7 6 8 0,0-3 20 0,-1 3 12 15,-5-1 15-15,-1 3-1 0,0 2-7 0,-3 1-8 0,-4 1-5 16,-3 2-14-16,-4 0-1 0,0 6-5 16,0 2-1-16,0 1-9 0,1 3-9 0,0 2-25 0,9-1-16 15,1 1-27-15,0 2-20 0,6 2-26 16,3 1-34-16,2 0-36 0,6-1-55 0,7 2-55 15,0 1-168-15,6-5-475 0,1-3 210 16</inkml:trace>
  <inkml:trace contextRef="#ctx0" brushRef="#br0" timeOffset="161836.5216">2488 8731 315 0,'1'-3'355'15,"0"1"-23"-15,0-2-27 0,-1 4-17 0,0 0-22 16,1-5-16-16,-1 5-24 0,0 0-27 0,0 0-14 15,0 0-26-15,0 0-11 0,-4 13-18 0,0-1-14 16,1 7 2-16,1 2-25 0,1 1-11 0,-2 3-22 16,4 0-4-16,0 1-12 0,3 2-24 0,0 6-13 0,2 1-14 15,-1-9-8-15,0 0-16 0,4 8-13 0,-3-7-20 0,-2-1-16 16,3 9-9-16,-3-11-10 0,-1-1-6 16,0 1-18-16,-1-4-21 0,0 2-3 0,-2-8-13 15,0 0 8-15,0-5-11 0,0 0 3 0,-2-4 16 0,0-2 9 0,-1 1 9 16,3-4 15-16,0 0 18 15,0 0 26-15,-7-15 28 0,2 4 27 16,2-3 23-16,-2-5 17 0,1-3 12 0,1 0 11 0,-1-3 13 16,0 1 9-16,-1-2 1 0,-2-11 5 0,2 3-3 0,1-3 1 15,0-1 8-15,2-2 2 16,1 5-2-16,0-4-3 0,2 2-1 0,-1 4-5 16,4 7-10-16,0 1-5 0,2 5-4 0,2 0-11 15,1 2 0-15,1-1-8 0,-2 7-8 0,4 2-8 0,0 2-7 16,-1 2-4-16,2 3 3 0,-3 1-5 15,1 0-1-15,-1 3-1 0,0 2-1 0,2 2 1 0,-2 4 0 16,-2 3 3-16,-1 1-4 16,-2 0 5-16,-1 7-2 0,-4 1 2 0,-2 3-3 0,-2-2-2 0,-1 2 1 15,-3-3 0-15,0 1-3 0,-2 0 1 16,1 0 1-16,-2-5-12 0,-1 2-9 0,1-4-8 16,2-6-21-16,4 2-15 0,-1-3-23 0,3-2-28 15,-3 1-27-15,4-5-22 0,-1 2-32 0,2-1-181 16,1-3-402-16,-2 5 179 0</inkml:trace>
  <inkml:trace contextRef="#ctx0" brushRef="#br0" timeOffset="162536.4695">2932 8857 109 0,'1'-13'323'16,"-1"5"-23"-16,0-4-16 0,0-1-14 0,-4 3 0 16,1-2-5-16,-1 2-25 0,-1-3-8 0,1 6-25 15,0-2-10-15,0 0-20 0,-2 3-16 16,-1 1-22-16,0 1-13 0,0 0-8 0,-2 1-20 0,0 1-3 16,0 2-18-16,-2 0-10 0,2 4-3 0,-3 1-15 15,1 1 5-15,0 3-6 0,-1 0-10 0,2 4-2 0,-1 1-1 16,1 3-10-16,1-4-5 0,2 4 2 15,0 1-9-15,3-5-12 0,3 1-12 16,1-1-8-16,0 0-6 0,1-1 0 0,2-3-9 0,2 2-9 0,1-5-7 16,0 0-5-16,5-3 0 15,-1 1 3-15,4-2 3 0,-1-2 12 0,0-2-1 0,0-1 2 16,1 0 6-16,-1-2 2 0,-2 0 5 16,-2 1 18-16,-2-2 13 0,0 3 14 0,-2-1 4 15,0 2 7-15,-1 0 4 0,-1 0-1 0,-3 2-7 0,6-3 1 0,-6 3-10 16,1-3 3-16,-1 3-6 15,4-2-4-15,-4 2-4 0,0 0-8 0,0 0-9 0,0 0-1 16,0 0 0-16,0 0-6 0,15 5-7 16,-10-5-3-16,1 2-7 0,1-1-8 0,0-1 1 0,1 0 4 15,0-1 2-15,0-1 6 0,0-1 8 0,1 0 10 0,-1-2 16 0,-1 1 15 16,-3-3 3 0,1 2 11-16,0-4 10 0,-5 5 5 0,4-4 8 0,-3 0 7 0,1 1-6 15,-2 1 8-15,0-2-17 0,-2 4-1 16,1-2 1-16,-1 0-6 0,0 2-3 0,-1-1-6 0,1 1-4 15,2 4-7-15,-3-4-1 16,3 4-3-16,0 0-7 0,-2-6-14 0,2 6-12 0,-1-3-10 16,1 3-8-16,0 0-10 0,0 0-1 15,0 0 1-15,0 0-2 0,0 0 1 0,0 0 0 0,0-6 6 16,0 6 6-16,0 0 0 0,0 0 2 0,0 0 9 16,0 0-5-16,0 0 6 0,0 0 1 0,0 0 3 15,0 0-2-15,0 0 3 0,0 0 3 0,0 0 1 0,0 0 3 16,0 0 0-16,0 0 0 15,0 0 2-15,0 0-2 0,0 0-5 0,0 0-5 0,0 0-7 16,0 0-8-16,0 0-7 0,0 0-3 0,0 0-8 16,0 0-6-16,0 0-11 0,0 0-5 0,0 0-14 0,0 0-19 15,0 0-31-15,0 0-28 0,0 0-28 0,0 0-29 0,0 0-197 16,0 0-449-16,0 0 198 16</inkml:trace>
  <inkml:trace contextRef="#ctx0" brushRef="#br0" timeOffset="163397.4133">2883 8768 284 0,'-5'-3'290'0,"-2"1"-14"16,1-1-12-16,0 2-10 0,-1-2-9 15,1 1-26-15,-1 2-9 0,-1-1-25 16,0 2-22-16,-1 0 0 0,-1 3-26 0,1-2-12 15,-2 3-13-15,-2 2-12 0,2 1-8 0,-2 1-13 0,3-1-9 16,0 2-4-16,-1 1-7 0,3-1 0 16,1 3-12-16,2-3-7 0,0 2-1 0,3-3-3 0,1 0-15 15,3 3-11-15,0-2-8 0,0-1-11 0,3-2-6 0,2 0-7 16,0-1 4-16,3-2-9 0,4 1-7 16,0-5 3-16,2 0-1 0,0-2-4 0,0-2 4 15,3-4 3-15,-5 3 5 0,4-5 4 0,-5 1 10 16,-1 2 11-16,-2-2 16 0,-5 0 13 15,1 3 7-15,0-2 22 0,-3 0 17 0,1 3 3 16,-1 1 13-16,-2 0-3 0,2 0 6 0,-2 1-8 16,-1 3 3-16,3-5-9 0,-3 5-12 0,2-3-10 15,-2 3 2-15,0 0-18 0,0 0-7 0,0 0-9 16,0 0-17-16,-6 13-18 0,5-6-14 0,-1 0-8 0,2 2-2 0,0 1-6 16,0-1-10-16,3 2-9 0,1-2-10 15,1 1-6-15,0-1-3 0,2-2-1 0,2-2-2 0,-1-2 1 16,6 1 0-16,-1-3 2 15,1 0 5-15,1-5 6 0,-1 0 8 0,0-2 7 0,0-2 5 16,3-4 20-16,-4 2 16 16,-3 0 11-16,3-5 23 0,-4 4-5 0,1-7 24 0,-3 1 3 0,-2 5 7 15,-1-2 11-15,-1 0 1 0,-1 1 2 0,-1 0 5 0,0 2-12 16,0 2 6-16,-1 1 3 16,0 1 1-16,-1 2 5 0,-1 0-26 0,1 1 4 0,1 4-10 15,-1-8-19-15,-2 7-18 0,3 1-5 16,0 0-1-16,0 0-7 0,-10 9-14 0,7-4-2 0,-1 4-4 15,1 2-5-15,1 1-11 0,2 1-1 16,1 2-5-16,0-2 2 0,1 2-1 0,2-1-8 0,3 4 0 16,-2-4 8-16,1-1-3 0,0 1-2 0,1-2 0 15,1 0 1-15,1-1-1 0,-1 0 3 16,-1-4 1-16,0-1 6 0,0-1 5 0,2 1 3 0,-1-4-4 16,1 2 1-16,-1-3-6 0,2-2-12 15,4-1-3-15,-1-1-3 0,-1-4 0 0,2 2 3 16,1-1-3-16,1-7 4 0,0 2 12 0,-4 1-3 15,3-5 13-15,-1-1 16 0,-3-1 22 0,-1-2 17 0,0 2 15 16,-2-3 14-16,-2 1 25 16,-2-4 13-16,-1 0 9 0,0 0 10 0,-3 0 14 0,-3 2 0 15,3-2 6-15,-3 5 19 0,-1 4 12 0,4 1 2 0,-5 3 3 0,3 2-4 16,-1 3-10-16,-1-1-11 16,1 1-15-16,0 2-16 0,-1-1-15 0,4 4-13 0,-11 1-6 15,2 2-6-15,2 3-20 0,-1 3-13 16,0 3-17-16,0 6-22 0,2 2-20 0,1-2-23 15,2 7-2-15,2-3-21 0,2 3-12 0,1 1 1 16,2-1-11-16,0 0-1 0,1 1-36 0,0-2-16 0,2 1-27 16,-3-1-25-16,2-4-26 0,-2 1-32 0,0-8-32 0,-2 2-244 15,-1-3-578-15,2 0 257 0</inkml:trace>
  <inkml:trace contextRef="#ctx0" brushRef="#br0" timeOffset="163528.3302">3433 8923 152 0,'0'-9'309'0,"0"2"-7"0,2 0-16 0,-1-1-23 0,-1 1-27 16,1 1-22-16,2 0-25 0,-3 1-35 16,4-1-45-16,2 0-49 0,-2 0-51 0,4 0-60 15,2-3-71-15,3 3-230 0,-1 1-381 16,1-2 169-16</inkml:trace>
  <inkml:trace contextRef="#ctx0" brushRef="#br0" timeOffset="163686.8309">3747 8731 95 0,'0'0'398'0,"0"0"-35"16,0 0-22-16,0 0-28 0,11 0-35 0,-11 0-16 15,0 0-32-15,0 0-19 0,0 0-35 0,0 0-35 0,-14 8-44 16,10-6-42-16,1 5-51 0,-4-2-60 0,0 5-58 16,-2-3-69-16,1 5-253 0,-6 3-471 0,-2-1 209 15</inkml:trace>
  <inkml:trace contextRef="#ctx0" brushRef="#br0" timeOffset="164147.1449">1213 9236 137 0,'-9'-2'291'0,"2"-1"-28"0,1 1-23 16,1 1-22-16,0 1-10 0,1-1-14 0,4 1-9 16,-6-1-13-16,6 1-12 0,0 0-15 15,-6-2-17-15,6 2-10 0,0 0-9 0,0 0-10 0,0 0-10 16,15 5-2-16,0-3-10 15,9 0 3-15,14 3-4 0,7-5 7 0,6 3-7 0,26-6-14 0,6 1-3 16,6-1-6-16,4-1-2 16,7-2-4-16,11 2-6 0,3-2 1 0,6-1-3 0,1 0 0 0,3-2-5 15,4 3-3-15,-1-2-3 0,-6-1-9 0,-4 2-9 16,-3-2 6-16,-4 0-13 16,-6 3-7-16,-7 1-4 0,-8-2-5 0,-10 3 1 0,-10-1-3 0,-24 3 2 15,-4 0-3-15,-13 0 0 0,-6 0 1 16,-2 1 6-16,-7 1-2 0,-6 0 4 15,1 0 8-15,-2 0 8 0,-6 0-3 0,0 0 7 16,0 0 0-16,0 0-4 0,0 0 2 0,-45 4-13 0,17 0-36 16,-15 1-45-16,0 4-66 0,-8 1-76 0,2-3-315 15,-20 6-584-15,-2-2 259 0</inkml:trace>
  <inkml:trace contextRef="#ctx0" brushRef="#br0" timeOffset="164537.2917">1643 9385 4127 0,'-28'-2'-27'0,"0"-2"16"0,-1-3 30 16,4 1-39-16,2 0 12 0,4 0-40 16,5 5 12-16,4-3 17 0,3 2 5 0,0 2-13 0,0-2 7 15,4 1 5-15,3 1 1 16,-6-1-2-16,6 1-1 0,0 0 8 0,0 0-1 0,37 1 2 15,-8 0 0-15,16-1 1 0,29-1 0 16,9 2 8-16,6-4 1 0,9 1-6 0,13 1 0 0,9-7 5 16,7 5-6-16,5-6 5 0,9 4-1 15,-1-1-6-15,-4-4-7 0,-5 3 4 0,-3-2-1 0,-3 0-1 16,-6 0-4-16,-11-1 0 0,-2 0-6 0,-10-3-2 0,-11 0-5 16,-11 1-4-16,-25 2 8 0,-8 3-1 0,-3-2 1 15,-13 4 6-15,-9 2 12 0,-2-4 20 16,-4 5 15-16,-2-1 2 15,-2 1 1-15,-2 0 0 0,0-3-4 0,-2 3-4 0,-2 2 1 0,-2-5-8 16,2 5-8-16,-8-2-6 0,-2 1-22 16,0 1-14-16,-3 0-29 0,-2 3-30 0,1-3-51 0,0 3-41 15,1-2-51-15,0 2-258 0,4-2-533 0,-1 2 237 16</inkml:trace>
  <inkml:trace contextRef="#ctx0" brushRef="#br0" timeOffset="167119.972">2191 9877 64 0,'0'-4'116'15,"0"4"-15"-15,0 0-9 0,0 0-3 0,0 0-13 0,-2-3-9 16,2 3-6-16,0 0-5 0,0 0-5 0,0 0-4 16,0 0-6-16,0 0-2 0,-1-3-1 0,1 3-6 15,0 0 0-15,0 0-7 16,0 0-9-16,0 0 6 0,0 0-4 0,0 0-12 0,0 0-8 0,0 0-15 15,0 0-6-15,0 0-21 0,0 0-19 0,0 0-94 16,0 0-170-16,0 0 76 0</inkml:trace>
  <inkml:trace contextRef="#ctx0" brushRef="#br0" timeOffset="167619.0554">2763 9891 2 0,'0'-5'297'0,"0"-3"-17"0,-2 0-21 0,-1-1-13 0,-1 2-2 15,-3-5-10-15,-3 3-7 16,0-2-22-16,-7-2-18 0,0 1-18 0,-2 2-18 0,-1 2-14 16,-1 1-15-16,-3 6-14 0,0 0-14 15,0-1-6-15,-3 0-8 0,3 5-10 0,-1 0-12 16,1 2-5-16,3 3-5 0,0 2-3 0,5-4-5 0,2 2-6 0,4 2-6 16,0-3 2-16,3 4-6 15,3 0-3-15,2 2 2 0,3 1-1 0,3-1-7 16,5 5-3-16,3 0 10 0,5-2-20 0,3 1-5 0,1-1-7 15,0-2-5-15,5-1 0 0,0 2-7 16,-1-2 1-16,2-1 8 0,-3-1-5 0,-2-2 3 16,-2 3-2-16,-6-8 4 0,-2 5-2 0,-4-5 3 0,-1-1 1 0,-2 1 0 15,-1 0 0-15,-3 2 21 16,-4 0-1-16,-4 1 3 0,-4 3 1 0,-8-2 2 0,-4 2-3 16,-4 1 1-16,-9 0-3 0,-1 2-4 0,8-7 3 0,-10 4 3 15,11-4-7-15,1-1-2 16,1 0 2-16,5-1 4 0,5-1-7 0,3-3-18 0,3 2-16 0,3-1-22 15,2-1-36-15,1 0-53 0,4 0-47 16,0 0-47-16,9-8-236 0,1 1-513 0,11-1 226 16</inkml:trace>
  <inkml:trace contextRef="#ctx0" brushRef="#br0" timeOffset="167822.4848">2854 9986 114 0,'7'-3'372'16,"-2"2"-41"-16,-1-2-37 0,1 3-27 15,-2 0-23-15,-3 0-15 0,4-3-15 0,-4 3-18 16,0 0-17-16,0 0-22 0,3 6-17 0,-3-6-11 16,-2 7-16-16,1 0-7 0,-2 0-14 0,2 1-8 15,-2-1-8-15,1 2-9 0,2 2-14 0,-1 2-30 0,2-2-18 16,1 2-19-16,-1-1-25 0,1 1-32 16,2-1-25-16,-3 1-24 0,1-1-30 0,2-2-47 0,-4 0-31 15,0-1-201-15,0-1-464 16,0 1 206-16</inkml:trace>
  <inkml:trace contextRef="#ctx0" brushRef="#br0" timeOffset="168400.6305">2976 10045 210 0,'4'-7'330'16,"0"3"-15"-16,-2-1-10 0,0 0-13 0,1 2-14 15,-1 0-18-15,-1 0-18 0,1 0-30 0,-2 3-27 0,0 0-19 16,3-4-16-16,-3 4-17 0,0 0-16 15,0 0-11-15,0 0-10 0,0 0-9 0,13 5-14 0,-10-1-2 16,2 0-1-16,-4 1-16 0,3 2 2 16,-2 1-22-16,1-1-18 0,-1 2-5 0,0-2-1 0,-2 1 7 15,-1 0-19-15,0-1 3 0,0 0 6 0,0-3-4 16,1 1 0-16,-2-1-4 0,1-2 3 0,1 1 0 16,0-3 3-16,0 4 8 0,0-4 13 0,0 0-9 0,0 0 6 15,0 0-3-15,0 0-9 16,3-13 0-16,-2 5 7 0,2-2 0 0,2 0-4 0,1-2 0 0,3 0 0 15,-2 1-1-15,4 0-8 16,1 2 4-16,2 1 2 0,0 1-1 0,0-1-6 0,0 4-1 16,1 0-3-16,1 1-6 0,-2 1 13 15,1 2-6-15,-1 0 1 0,-1 2-1 0,-3 1-7 0,3 2 0 16,-5-1 1-16,1 2-3 0,-2 1-18 0,-3 0 3 0,0 2 10 16,0 2-14-16,-4 1-4 0,-1-3 2 15,-3 4 6-15,-3-2 1 0,0 0-1 0,-3-1 1 0,0-1 2 16,3-2 6-16,0-2 3 0,0 0 2 15,1-1 3-15,0-1 4 0,2-2-1 0,0-1 17 16,4 0-3-16,-9-1 0 0,6-3-2 16,1 0 0-16,2-3 14 0,0-2-4 0,2 1 1 0,1-5 2 0,2 0-1 15,3 1 1-15,1-1-9 16,-1 3-4-16,2 0 1 0,1 0-4 0,2 1 4 0,1 4 3 16,-1 0-4-16,1 0 13 0,-3 1-15 0,4 1 0 0,-2 2-6 15,0 1 1-15,-3 0-2 16,0 3-3-16,1-2 3 0,-1 2-3 0,1 3 3 0,2 0-5 0,-2 2-3 15,-1 1-18-15,-3-2-8 16,-2 0-16-16,2 4-15 0,-1 0-14 0,-2 0-18 0,-2-1-16 16,1 1-21-16,-3 0-30 0,1-2-32 0,2-2-26 0,-3 1-49 15,0-1-174-15,0 0-481 0,-3-2 213 16</inkml:trace>
  <inkml:trace contextRef="#ctx0" brushRef="#br0" timeOffset="168600.6054">3613 10040 32 0,'3'-9'357'0,"4"2"-11"0,-4 0-7 0,1 0-12 0,-1 4-15 16,-2-1-11-16,2 0-40 16,0 1-25-16,-3 3-13 0,3-4-36 0,-3 4-24 0,1-3-14 0,-1 3-25 15,0 0-7-15,7 8-10 0,-6 0-11 0,2 4-13 16,0 0-8-16,0 3-25 0,1 3-8 0,-3-2-22 16,2 2-8-16,0 1-17 0,0-1-20 0,-2-4-21 15,2 1-22-15,-3-1-24 0,4 4-22 16,-2-4-32-16,-1-2-40 0,2-3-34 0,0-1-33 15,0-1-215-15,-2-2-506 0,3-2 224 0</inkml:trace>
  <inkml:trace contextRef="#ctx0" brushRef="#br0" timeOffset="169417.7485">3837 9874 287 0,'0'-24'347'0,"0"3"-6"0,-1 8-7 15,1 0-24-15,0 4-11 0,0 3-23 0,0 0-30 0,0 2-34 16,-2-1-25-16,2 5-18 0,0-4-19 15,0 4-20-15,0 0-12 0,0 0-8 0,-4 16-8 0,2-2-9 16,-2 6-12-16,3-1-12 0,-2 4-2 0,2 0-6 16,-1 2-1-16,1 0-5 0,1 1-6 0,0 0-8 15,3 1 4-15,-1-2-23 0,1 0-15 0,1 0-2 16,2-1-13-16,1-2-6 16,2 0-8-16,-1-4-20 0,2-1-6 0,4-1-9 0,0-3-5 0,3-2-5 15,0-2-9-15,5-5-3 16,0-2 0-16,0-3-5 0,2-2 0 0,0-6 8 0,1-2 4 15,-5 0 12-15,4-4 5 0,-6-3 7 0,1-1 6 16,-4 0 17-16,-1-2 18 0,0-1 17 0,-1 1 18 16,-5 2 7-16,2-1 31 0,-4 2 7 15,-3 6 6-15,-2-1 7 0,1 1-3 0,-2 3-4 16,-2-1 10-16,2 6-4 0,-3-4-8 0,-1 3-10 0,-2 1-8 16,-2 0 0-16,-2 3-27 0,-3 1 15 0,-1 2-12 15,-1 5 9-15,-3 2-23 0,1 2 6 0,0 2 6 16,3 3-17-16,1 0 25 0,2 2-37 0,2-2-1 15,2-1-7-15,0 3-5 0,3-5-21 0,4 0 3 16,0 0-6-16,0-1-14 0,4-4-6 16,3-1 1-16,-1-1 0 0,2 0-7 0,1-2 1 0,1-1 2 0,0-1 7 15,-1-2 3-15,4-2 9 16,0 1 2-16,-3-1 16 0,-1-1 17 0,0 0 7 0,-1 2 14 16,-3-2 3-16,0 3 1 0,-1-3 1 0,-1 3 2 0,1-1-8 15,-4 1-4-15,0 0 6 0,6 0-13 16,-6 0 1-16,0 0-5 0,0 0-4 0,7 1-7 15,-3 2-8-15,-1 0-6 0,0 0-13 0,1 0-5 16,3 0-7-16,0-2-7 0,3 2-3 0,0-2-8 16,0-3 4-16,5-1 7 0,-2-2 6 0,1-2 8 0,4-5 18 15,-6 3 28-15,4-4 11 0,-7 1 19 16,2 0 15-16,-4-2 7 0,2-4 16 0,-4 6 11 16,1 1 13-16,-2-2 21 0,-1 1-7 15,-1 3 1-15,-1 1-9 0,0 2-8 0,-1 1-25 0,2 1 2 0,-1 0-19 16,-1 1-26-16,0 3-19 0,3-6-28 0,-3 6-7 15,0 0-1-15,0 0-6 0,0 0-11 0,1 16-12 16,1-7-10-16,1 2-13 16,1 1-1-16,0 4 1 0,-1-2 4 0,0 1 5 15,4 3 5-15,0 0 10 0,-3-5 3 0,0 1 4 0,0 0 5 0,-1-1 8 16,0-1 15-16,-2 1 16 16,0-3 11-16,0-1 17 0,0-2 3 0,-1 4 4 0,0-3 3 15,0-1 4-15,0-1-6 0,-1 2 2 0,1-3-6 16,1 0-6-16,1 0 3 0,0 1-6 0,0-2-2 0,3 2 0 15,0 0 0-15,3 0-1 16,-1-2-34-16,3 0-20 0,4 2-21 0,0-1-17 0,0-4-25 16,-1 4-24-16,1-2-22 0,2-2-24 0,0-1-22 0,0-1-23 0,-2-1-38 15,0-1-182 1,-2-3-472-16,0 2 209 0</inkml:trace>
  <inkml:trace contextRef="#ctx0" brushRef="#br0" timeOffset="169897.0534">4937 9717 339 0,'4'-5'376'0,"-1"0"-32"0,-2 1-29 0,0 0-23 16,1 0-34-16,-2 4-21 16,0 0-11-16,0 0-12 0,0 0-6 0,0 0-14 0,-4 19-24 15,0-1-15-15,0 4-9 0,-2 2-11 16,1 4-19-16,0 10-10 0,0 0-6 0,-1-2-11 15,0 3-5-15,4-3-15 0,0 0-22 16,1-1-19-16,-1-8 6 0,5-1-20 0,1-3-7 0,-4-1-2 16,3-1-15-16,0-8-4 0,0-2-2 15,-2-3 8-15,4-2-8 0,2-1-5 0,1-2 9 0,2-3-6 16,3-3 9-16,0-2-3 0,1-1 1 0,-1-2 11 16,-1 1 20-16,1-2 7 0,-3 2 5 0,0-2 2 15,-1 3 9-15,-2-1-7 0,-2 3 0 0,1-1 9 0,-2 3-16 16,0 0-11-16,0-1 7 15,-4 3-10-15,8 1-8 0,-4 2-9 0,3 1 12 0,-2 2 3 0,1 1 1 16,3 2-5-16,-1 0-13 16,1 4-5-16,-3-7-12 0,2 3-7 0,0-1 0 0,-1-2 1 0,0 0 2 15,0-1 13-15,1 0-10 0,1-4 7 0,-2 2 14 16,-1-4-8-16,-6 1 17 0,11-3 4 16,-4-2 11-16,-2 0 28 0,0-2 11 0,0 0 23 15,-2-3 33-15,-1 1 9 0,0-4 0 0,-1 1-2 16,-1-1-13-16,-1 1-7 0,-2 0-10 0,0 3-12 15,-2 1-16-15,0-1-26 0,-2 4-33 16,-2-2-40-16,-1 2-43 0,2 2-56 0,-6-1-68 0,1 3-59 16,-1 1-72-16,1 2-87 0,0 1-280 0,-2 0-754 0,1 0 334 15</inkml:trace>
  <inkml:trace contextRef="#ctx0" brushRef="#br0" timeOffset="170086.8384">4779 9954 261 0,'-6'-3'404'0,"1"0"-46"0,1 1-30 0,0 1-18 0,4 1-25 0,-2-3-27 16,2 3-24-16,13-3-24 16,8 2-21-16,8-2-25 0,13 3-57 0,4-3-46 0,4-1-55 15,19-4-58-15,-19 4-66 0,20-4-72 16,-22 4-280-16,-3-3-508 0,0-3 225 0</inkml:trace>
  <inkml:trace contextRef="#ctx0" brushRef="#br0" timeOffset="170433.9955">5575 10040 2952 0,'-7'1'-334'0,"1"0"10"0,2 2-16 16,0 1 3-16,-2 1 67 0,2 3-292 0,-2 1 130 15</inkml:trace>
  <inkml:trace contextRef="#ctx0" brushRef="#br0" timeOffset="170827.0315">5756 10015 148 0,'13'-10'172'0,"-3"0"6"0,0-1 5 0,-2 1-3 0,1-1 0 16,-5 4-1-16,0-2-3 0,0 0-1 0,-1 0-4 0,0 2-18 15,-3 0-8-15,0 0-1 16,0 1-14-16,-1-1-8 0,-2 2-13 0,-2-1-6 0,1 0-4 0,0 3-9 15,-3-2-8-15,1 3-4 0,-2 0-11 16,-2 0-8-16,-3 4-1 0,-1-1 3 16,0 2-17-16,-1 1-2 0,2 2-3 0,-1 1-2 15,0 0-6-15,-3 5-6 0,1 0-2 0,1 2-1 16,8-1 2-16,-6 2-5 0,6 3-6 0,2 0-1 0,0 1-2 0,7-5 4 16,1 1-5-16,1 3-1 0,7-1 5 15,0-1-4-15,6 0-7 0,3-2 6 0,-2 1-5 0,5-2 1 16,-1-1 1-16,-1-2 0 0,2 0 4 15,0-1 7-15,-9-3-13 0,0 1 1 0,-3-1-1 0,-1-3-2 16,0 1-1-16,-6-2-5 0,2 1 2 16,-2-1-2-16,-4 1 4 0,0 0 1 0,-3 1 3 0,-1 0-2 15,-3 0 3-15,-6 1-3 0,-8 4-4 0,0-3-12 16,-2 1-7-16,1-1-15 0,-2 0-10 0,0 0-18 16,1 0-20-16,1-1-18 0,1-1-26 15,7 1-13-15,1-3-16 0,4-1-16 0,4-1-29 16,1-1-216-16,4 1-453 0,1-7 201 0</inkml:trace>
  <inkml:trace contextRef="#ctx0" brushRef="#br0" timeOffset="171566.4948">6028 9925 203 0,'13'-14'356'0,"-6"4"-22"0,-1 4-14 16,-1-1-23-16,-2 3-23 0,1 0-21 0,-1-1-21 0,-2 3-25 15,1 0-20-15,-1-1-22 0,-1 3-16 0,0 0-19 16,0 0-16-16,-7 14-5 0,3-4-7 15,0 2-16-15,-2 6-8 0,0 0-8 0,4 2-6 0,0 0 7 16,-1 0-26-16,5 2-6 0,2 0-5 0,-1-1-14 0,1-1-4 16,3 1-9-16,0-3-7 0,0-4-15 15,0-2-9-15,0 0-3 0,0-3-3 16,3 0-4-16,0-2-5 0,1 0-5 0,-1-6-4 0,4 2 2 16,0-3-5-16,6-4 3 0,-4-3 7 0,5-2 3 0,-4-2 1 15,0-2 6-15,-1-3 6 0,1 0 4 16,0 0 8-16,-4-2 16 0,-2 2 14 0,-4 4 19 15,3-1 18-15,-4 3 1 0,-2 1 3 0,-1 2 4 0,0 1 2 0,-1 1-2 16,0 2-8-16,-1-1-9 16,2 1-6-16,-3 3-5 0,0 0-4 0,0 0 0 15,0 0-5-15,-7 13-1 0,1-2 2 0,2 2-10 16,1 1-4-16,2 1 0 0,-1 4 1 0,2 0-5 0,2-1-8 16,-1-2-4-16,2-3-1 15,0 1-13-15,-2 0-4 0,2-1 8 0,-3-4-12 0,0 1-4 16,2-1 2-16,-1-3 4 0,-1-1-1 15,0-1 8-15,0-1 12 0,1-1-8 0,-1-2-3 0,0 0 11 16,0 0 6-16,-14-10 9 0,10 1 4 0,1 1-2 0,2-5 8 16,-1-7 1-16,2 0 0 0,0-2 4 15,0 0-2-15,3-5-8 0,3 2 1 0,1-1 3 0,-1 1-11 16,3 1 2-16,1 1-14 0,1 1 7 0,2-1-1 16,1 5-6-16,0 1 6 15,1 4-6-15,-2 4 0 0,0 3 9 0,0 1-4 0,-1 1-10 16,-2 3-1-16,0 2 8 0,-3 1-18 0,0 2 4 15,-1 1-1-15,-2 3-4 0,-2 1 5 16,-3 2-12-16,-4 2 2 0,-1 1 1 0,-5 5 6 0,-2-2 2 16,-4 1-1-16,0 0 0 0,-1-1 3 15,1-3 3-15,0-1-1 0,-1 0 1 0,5-7 4 0,1-2 1 16,1 2 0-16,2-3 4 0,4 0 0 0,0 0 4 0,0-1-1 16,2-1-1-16,-3 0 10 0,6-1 4 15,-4 2-4-15,1-2-6 0,3 0 5 0,-4 1-6 0,4-1 0 16,0 0 3-16,4 6-5 15,2-3 6-15,2 1 3 0,2 2-12 0,3 3 7 0,0-1 5 16,7 4-10-16,0 2 2 0,1-1-1 0,0 1-14 16,2-1 0-16,1 0-7 0,1 1-8 0,-1 1-8 15,2-3-11-15,-3 2-11 0,0-2-17 0,1-1-24 0,-1-1-28 16,-1 2-46-16,1-5-35 16,-2-1-60-16,-8-1-173 0,8-2-477 0,-6-3 212 0</inkml:trace>
  <inkml:trace contextRef="#ctx0" brushRef="#br0" timeOffset="171958.5153">6929 9974 350 0,'-4'-14'331'0,"-2"2"-16"0,-1 3-22 0,-1-1-7 0,1 3-7 16,0 1-22-16,0 1-34 0,-2 2-26 0,-1 1-14 16,0 2-23-16,1 3-17 0,-4 3-15 0,2 3-16 15,1 2-5-15,0 0-7 0,-4 6-8 0,4 3-18 0,1 0-5 16,4-1-7-16,-1 3-4 0,3-1-11 15,3 2-5-15,3 0 0 0,0-1-20 0,2-2-9 0,1 0-17 16,1-2-13-16,2 0-8 16,-1-6-15-16,1 0-17 0,2-3-3 0,2-2-9 0,3-2-10 15,-1-3 0-15,8 0-2 0,1-4-3 0,-1-5 2 16,1 1 6-16,-1-5 4 0,-2-2 11 0,2-2 5 0,-3-1 6 16,-1-3 12-16,-1 1 23 0,-4-4 17 0,-1 1 22 0,-3 0 20 15,-2 0 17-15,-1 3 21 16,-1 4 9-16,-3 2 5 0,-3 3 6 0,1 1-5 0,-2 0 8 0,-1 3 2 15,1 0-5-15,1 1-4 16,-3 1-8-16,-1 2-8 0,4 1-13 0,0 0-1 0,-13 5-13 16,9 2-9-16,-1 2 0 15,0 4-9-15,0 0 9 0,3 2-37 0,2 4-15 0,-2 0-12 0,2 0-9 16,2 0-15-16,1 0-1 0,1-1-17 0,-1 2-25 0,-2-6-11 16,1 2-20-16,2-2-27 15,-1 5-35-15,-3-6-19 0,1-1-42 0,2-3-49 0,-5-2-206 16,1-1-535-16,0-2 237 0</inkml:trace>
  <inkml:trace contextRef="#ctx0" brushRef="#br0" timeOffset="172196.2296">7248 9948 238 0,'3'-9'389'0,"2"2"-38"0,-4 3-35 0,1-2-30 15,0 1-33-15,0 3-31 16,-1-1-18-16,-1 3-14 0,0 0-13 0,16 6-16 0,-9 0 7 0,4 5-17 15,2 3-28-15,1 4-14 16,-1 1-9-16,1 2-13 0,-2 1-13 0,-1 0-12 16,-2 2-4-16,-2 0-11 0,-1 0-17 0,-2 3-4 15,-4-3-13-15,-1 0-16 0,-2 0-25 0,-4-1-17 0,-1 0-21 16,-4 0-23-16,-3-1-30 0,-5-1-33 16,-2-1-39-16,-3-6-51 0,-11 5-242 0,11-8-523 0,-2 0 231 15</inkml:trace>
  <inkml:trace contextRef="#ctx0" brushRef="#br0" timeOffset="172998.9244">8014 9967 242 0,'-6'-11'307'0,"1"2"-13"0,2 3-17 0,-2 2-17 15,3-1-19-15,-1-1-13 0,0 2-25 0,3 2-20 16,-4 0-17-16,4 2-30 0,0 0-1 0,0 0-19 16,0 0-13-16,0 17-10 15,3 3-7-15,-2 4-8 0,2 9-5 0,2 2-16 16,-3 2-4-16,4 1-1 0,-1-2-3 0,-2 2-8 0,1 0-3 0,0 1-4 16,2 0 7-16,-2-3-6 0,-1-9-8 0,3 8-1 15,-2-8-3-15,-1-3 0 16,0-2-9-16,-2-2-8 0,0 0-7 0,-1-6 1 0,-1-1 3 15,1-5-2-15,0-1 0 0,-1 0-2 0,-1 0 4 0,-1-3 9 16,2-1-11-16,-2-1 1 0,3-2-3 16,-7 0 5-16,1-4-3 0,1-1 5 15,-1-2 1-15,-1-4-1 0,0-8-5 0,-1-2 1 0,-2-2-5 16,4-3 4-16,-1-10-2 0,0 0 5 0,4-1 1 16,2 1 3-16,1 0-4 0,0-1 1 0,0 1 0 15,4-3-7-15,2 1 0 0,1 2 4 0,0 0-7 16,3 11-5-16,0-1 4 0,1 4-2 0,3 2-1 0,3 4 1 15,-2 2 8-15,2 3-8 16,0 5 0-16,-3 2 2 0,0 1 0 0,3 2 5 0,-3 2-3 0,0 5 0 16,-2-2 1-16,0 6 0 0,-2 2-2 0,-3 5 3 15,0 1 1-15,-4 4 1 0,-3 1 17 0,-3 0-15 16,-4-1-2-16,-1 2 7 0,-4-2-7 0,-2-2 3 0,-3 1-2 16,-1 0-1-16,0-4-7 15,-5 0-2-15,5-3-7 0,-2 0-7 0,3-4-7 0,-1 2-14 16,5-5-14-16,4-2-18 0,0-1-18 15,1-1-21-15,-1-1-11 0,5 3-18 0,0-4-39 0,1-1-48 16,3 0-201-16,0 0-468 0,-3-6 207 16</inkml:trace>
  <inkml:trace contextRef="#ctx0" brushRef="#br0" timeOffset="173977.0078">8484 10066 112 0,'7'-7'304'0,"-3"-2"-17"0,-1 0-17 0,-1 1-12 0,-2-1-6 16,0 2-12-16,1-3-2 0,-4 2-32 15,1 0-9-15,-1 1-19 0,-2-1-16 0,1 3-23 16,-1 1-9-16,0-1-9 0,-2 3-19 0,2-1-7 0,-4 2-10 16,2 1-15-16,0-1-2 0,0 5-8 15,-3-1-5-15,0 2-2 0,1 2-10 0,-1 3-8 0,0 1-3 16,0 1 2-16,-1 3-11 0,2-2 1 15,2 1 4-15,-1 3-8 0,1-3-2 0,1 1-4 0,0-2-10 16,1 5 8-16,1-4-25 0,2-1-11 16,1-3-5-16,2 0 1 0,-1 1-2 0,2-4-5 0,0 2 1 15,4-4 10-15,0-2-2 0,2 1-3 0,-1-2 2 0,4-1 5 16,-1-3-2-16,6-2 4 0,-1-1 4 16,6-3 0-16,-4-3 3 0,0 1 9 0,-4 0 17 15,-2-1 10-15,2 3 8 0,1-7 10 0,-6 8 6 16,-2 0 6-16,0 2-7 0,-2 0 14 0,0 1 2 0,-2 0-12 15,0 0-3-15,0 2-4 16,0 0-8-16,0-1 0 0,-2 3-8 0,3-1-1 0,-3 1-14 0,0 0-5 16,0 0-7-16,0 0-8 0,0 0-2 0,-5 9-7 15,4-3-9 1,0 0-13-16,-1 2 0 0,2-4-4 0,0 5-8 0,0-4-2 0,3 1-6 0,-1-1-10 0,0-1 0 16,4 1 2-1,-1 1-2-15,0-3 4 0,2-3 7 0,1 0 16 16,-1 0-1-16,0-3 4 0,0-1 8 0,-1-1 3 0,-1-3 11 15,1-2 3-15,1-2 7 0,-4-2 5 0,1 0 11 0,-1 0 12 16,0-5 5-16,-3 6 1 16,0 0 15-16,-1 1 3 0,-1 3-10 0,-1 0-1 0,0 0-5 0,1 1 0 15,-3 3-6-15,4 1 2 16,-2-1-3-16,0 1-5 0,2 2-3 0,-1-1-3 0,1 1-6 16,1 2 2-16,0 0-5 0,0 0 15 0,0 0-14 15,10 11-11-15,-4-6-4 0,4 3-11 0,2 2-4 16,4 2-5-16,-4-2-4 0,5 1-5 0,-5 1-5 0,6 1-2 15,0-1 0-15,-4 2 1 0,-1-5 2 16,-2 1-4-16,2 0 9 0,-2 0 3 0,-2 0 2 0,-4-5-1 16,0 2 4-16,0-1 2 0,-5 0 11 0,2-1 11 15,-2-1 4-15,2 0 3 0,-3-1 5 0,-2 0-1 16,1 0 3-16,0 0-2 0,-1-2 3 0,3-1 2 0,-3 4 2 16,3-4-2-16,0 0-3 15,0 0-13-15,0 0-14 0,0 0-14 0,7-11 0 16,-1 5-11-16,2 0-4 0,3-4-7 0,3-4 2 0,2 0 4 15,1-1 3-15,0 0 0 0,-3-4 6 16,0 5 5-16,0-5 25 0,-2 3 27 0,-4 3 21 0,-1 0 18 16,-1 1 11-16,-1 0 10 0,-3 2 0 0,-1 3 0 15,-2-1 2-15,0 3-2 0,-4-1 1 0,0 0-7 0,-4 3 1 16,1 2-6-16,-5 1-6 16,1 1-2-16,-2 2-15 0,1 3 6 0,-1 1-10 15,3-1-2-15,1 3-6 0,3 1-5 0,0 2 0 0,2 0 0 16,5 1-8-16,1-1-13 0,5 3-21 0,2 1-12 15,5 0-10-15,3 0-11 0,0-2-16 16,3-1-3-16,-1 2-6 0,3-2 0 0,-2-3 0 0,1 2 7 16,-2-2 6-16,-4-4 7 0,-1 2 4 0,-1-3 16 0,-3-1 16 15,0 2 15-15,-5-4 10 0,-1-1 10 16,-1 5 12-16,-2-4 2 0,0-2-1 0,-9 8 0 16,0-4-6-16,-3 1 2 0,-9 0-4 15,0 2-24-15,-1-1-13 0,1 0-16 0,-4 0-17 0,3 0-22 0,0 0-28 16,2-2-31-16,4 0-36 0,3-2-36 15,0 1-187-15,4-2-422 0,0 1 187 0</inkml:trace>
  <inkml:trace contextRef="#ctx0" brushRef="#br0" timeOffset="174187.054">9111 9986 143 0,'8'-12'402'0,"-2"5"-38"0,-3 0-41 16,1 4-25-16,-1-1-29 0,1 0-29 0,-2 1-23 0,0 1-9 0,0 2-34 15,-2 0 0-15,0 0-21 0,8 7-12 16,-4 1-11-16,0 2-14 0,1 3-14 0,-2 1-6 16,0 2-14-16,1 3-16 0,-1-1-9 0,0 2-14 0,2-1-18 15,-4 0-16-15,1-4-21 16,0 3-29-16,-1-4-21 0,1 1-22 0,-2 1-31 0,0-3-29 16,0-2-23-16,0-1-22 0,0-3-22 0,0-2-30 15,0-1-187-15,-1-1-464 0,1-3 206 0</inkml:trace>
  <inkml:trace contextRef="#ctx0" brushRef="#br0" timeOffset="174907.3981">9270 10033 71 0,'6'-13'301'15,"-1"2"2"-15,-2 2-1 0,3 2-8 0,-5-2-22 0,2 4-4 16,0-1-27-16,-2 3-32 16,1-1-18-16,-1 0-28 0,2 2-15 0,-3 2-20 0,2-1-10 0,-2 1-9 15,0 0-9-15,5 8-13 16,-2-1-3-16,-1 2-14 0,-1 4-3 0,4 0-12 0,-4 2-7 15,0-1-3-15,1 1-11 0,-2-2-7 16,0 0-6-16,2 0-19 0,-2-3 2 0,0-3-2 0,1 1-2 16,0-3 0-16,1 0 6 0,-1-1-2 15,1-2-2-15,0-2-1 0,-2 0 3 0,0 0 3 0,10-4 3 16,-6 0 4-16,0-2 0 0,0 0 0 0,-1 2 5 16,1-3-2-16,-2 2-3 0,1 1 0 15,0 0-4-15,-1 0-1 0,1 1-5 0,0-1-1 16,1 1-8-16,2 0-4 0,0 2-1 0,1-1-2 15,0 2-12-15,4 0-7 0,2-3-4 16,1 4-11-16,2-2-6 0,0 1-2 0,0-2 2 0,5-2 3 16,2 2 5-16,-2-5 5 0,0 1 4 0,-1-1 4 15,-6 0 5-15,3-4 6 0,-3 2 17 0,-2-2 9 0,4-2 11 16,-9 1 6-16,0 1 30 0,1 1-7 16,-5-2 12-16,0 2-5 0,-3-2-2 0,-1 4-3 15,-2-1 4-15,-1 2 9 0,-3-2-22 0,0 3-4 16,-2 0-2-16,-4 2-3 0,1 2-1 0,-2 1-7 0,0 2-4 15,1 0-1-15,2 2-12 0,-2 1-11 16,4 1-21-16,1 0-10 0,1 0-15 0,0 1-5 0,4 2-13 16,-1-2-8-16,2 1-4 0,4 0 1 15,-1-1-4-15,4 0 2 0,0 0 2 0,1-3 6 0,1 0 10 16,0 0 4-16,0-1 9 0,3-2 14 0,-3 0 17 0,0 0 18 16,-1-2 15-16,1 2 13 15,-3-2 17-15,-4 2 10 0,7 0 6 0,-2-1 2 16,-5 1-8-16,5-1-3 0,-5 1 1 0,4 4 1 15,-1 1 8-15,0 4-7 0,1 3-3 0,0 9-6 0,0 3 4 16,0 11-4-16,1 2-15 0,-1 5 2 16,0 2-6-16,3 18-7 0,-4 1-6 0,3-18-21 15,-1 21-11-15,-1-3-19 0,2-2-7 0,-5-17-4 0,7 20-6 0,-6-24-4 0,0 4 3 16,5 19 3-16,-4-22 11 16,-2 2 8-16,-1 2 8 0,0-6 3 0,-1-1 1 0,-1-2 20 15,1-13-3-15,1-1 2 0,-3-2 0 16,0-6 0-16,0-1 2 0,-1-4 11 0,0-4 4 0,-2 2 10 15,1-4 1-15,-4-2-4 16,-1-1-1-16,2-1 2 0,-6-6-7 0,-4-3-12 0,1-4-19 0,-3-3-27 16,-8-10-42-16,1 2-54 0,-1-10-69 0,-2 3-273 15,-12-17-524-15,11 13 232 0</inkml:trace>
  <inkml:trace contextRef="#ctx0" brushRef="#br0" timeOffset="175054.5905">9257 9707 52 0,'5'-8'308'0,"-3"-1"-61"16,1 3-61-16,-1 3-61 0,-1-2-78 0,-1 2-79 0,-1 1-124 16,1 2-168-16,-6-3 74 0</inkml:trace>
  <inkml:trace contextRef="#ctx0" brushRef="#br1" timeOffset="180704.4749">1961 4962 32 0,'0'-3'217'0,"0"3"-12"15,0 0-12-15,0 0-10 0,0 0-5 0,0 0-10 16,0 0-12-16,0 0-4 0,2-3-13 0,-2 3-16 0,0 0-14 16,0 0-10-16,0 0-6 15,0 0-12-15,0 0-6 0,0-4-6 0,0 4-10 0,0 0-6 0,0 0-6 16,0 0-2-16,0 0-7 0,0 0-7 0,0 0-1 16,0 0-4-16,0 0-4 0,0 0-4 15,0 0 1-15,0 0-5 0,0 0 1 0,0 0-4 0,0 0-1 16,0 0 0-16,0 0-5 0,0 0 2 0,0 0 0 0,0 0-3 15,0 0 1-15,0 0-2 0,0 0 2 16,0 0 3-16,0 0-7 16,0 0 3-16,0 0-3 0,0 0 2 0,0 0 0 0,0 10 1 15,0-10-3-15,0 5-1 0,0-5 3 16,0 3 6-16,0-3-6 0,2 4-1 0,1-1-2 0,-1-2 2 16,0 2-1-16,3-1 2 0,0-1 3 0,5-1 5 0,7 0 5 0,6-1-6 15,3-3 3-15,12-2-2 16,3-3-2-16,3-3 4 0,5-1-8 0,20-5-3 0,1-6 0 15,-2 1-7-15,-2-1 1 0,-1-1-3 16,-4-2 3-16,-18 7-3 0,16-10 4 0,-19 10-2 0,-4 1 4 16,-3 0-1-16,-10 4 0 0,-4-1-1 0,-1 2-2 15,-3-1-14-15,-3 0-16 0,-2 3-9 16,-3 3-13-16,-2 0-23 0,0 1-25 0,0 1-41 0,0-1-46 16,-3 2-171-16,0 0-393 0,-2 3 174 15</inkml:trace>
  <inkml:trace contextRef="#ctx0" brushRef="#br1" timeOffset="184760.4244">1968 7821 19 0,'0'0'154'16,"0"0"-3"-16,0 0-4 0,0 0-4 0,0 0 8 16,0 0-19-16,0 0-5 0,0 0-13 0,0 0-11 15,0 0-7-15,0 0-12 0,-11-2-8 16,11 2-8-16,0 0 0 0,0 0-1 0,0 0-2 0,0 0 2 0,0 0 2 15,0 0 0-15,0 0-6 16,0 0-5-16,0 0-4 0,14 5-7 0,-13-3-1 0,2 0-4 16,-1-1-2-16,-1 3-4 0,2 0 1 15,-2 1-6-15,1 0 2 0,-1-2-3 0,2 2 0 0,-2 0-3 16,2 1 0-16,-3 1 1 0,3 0 3 0,-3-1-3 0,0 1 0 16,0 1-7-16,0-2 2 0,1 0 0 15,-1 1 2-15,0-1-4 0,-1 1 2 0,1-3-3 16,0 0 0-16,0 2 2 0,0-2-9 0,0 0 1 15,1 0 6-15,-2 0-4 0,1-4 0 0,0 5 4 16,0-2-9-16,0-1-1 0,0 1 1 16,0-3 1-16,0 4 2 0,0-4 4 0,0 4-6 15,0-4 4-15,1 4 2 0,-1-4 3 0,0 0 6 16,5 0 0-16,-5 0 1 0,7 1 1 0,0-2 7 0,7-5-1 16,0 3-8-16,8-4-2 0,-2-1-4 0,7-2-2 15,8-3-1-15,0 0-1 0,1-4 0 0,3-1-4 0,-2-2-3 0,0 1 0 16,-3-1-4-16,4 1-1 15,-1-1-2-15,0 4 1 0,-2-2 0 0,-11 3-2 0,2 4 3 16,1 0-3-16,-3 0-5 0,-3 1 1 0,-3 1 3 16,-4 1-3-16,-2 3 1 15,-3 1-1-15,-2-1 0 0,0 1-1 0,-2 3 3 0,0-2-4 16,0 2-2-16,-4-1 5 0,2 0-6 0,0 1 1 0,-3 1 2 16,0 0-6-16,4-3 3 0,-4 3 0 15,0 0-5-15,0 0-3 0,0 0-3 0,0 0 1 0,0 0-3 16,0 0-9-16,0 0-4 0,0 0-4 15,0 0-14-15,0 0-11 0,-14 3-16 16,14-3-11-16,0 0-21 0,-5 1-15 0,5-1-24 0,0 0-22 16,0 0-22-16,-4 2-181 0,4-2-405 0,0 0 180 15</inkml:trace>
  <inkml:trace contextRef="#ctx0" brushRef="#br1" timeOffset="188724.7408">4216 5497 56 0,'-2'-8'173'0,"1"-1"-5"0,-2 3-6 0,3 0-4 15,0-1-5-15,-3 0-11 0,3 2-8 0,0-1-8 0,-1 1-7 16,-2 1-10-16,3 1-7 16,0 1-13-16,-3 0-7 0,3 2-10 0,0-4-6 0,0 1-9 0,0 3-8 15,0 0-8-15,0 0-3 16,0 0 0-16,-7 9-9 0,4 0 0 0,-1 3-3 0,-1 8-3 15,0 1-3-15,0 5 2 0,-1 9-8 16,0 1 2-16,1 3-2 0,2 2 3 0,-1 3-7 0,2-3 5 16,2 3-5-16,-2-2 1 0,-3-1-2 0,4 2-1 15,0-5-3-15,-1-1 6 0,-1-2-4 0,0-10-6 16,3-3-3-16,-1 2 2 0,0-2-7 16,-1-2 1-16,1-6-5 0,-1 1-7 0,1-3-10 0,1-3-13 15,-1-1-10-15,-1-4-9 0,2 1-6 0,0-1-12 0,0-1-3 16,0-3-21-16,0 0-38 15,0 0-150-15,0 0-315 0,-3-11 140 0</inkml:trace>
  <inkml:trace contextRef="#ctx0" brushRef="#br1" timeOffset="190187.1303">4144 5343 106 0,'0'-5'163'0,"0"1"-10"0,0 1-17 0,0-1-5 16,1 1-3-16,-1-3-11 0,2 4-2 0,1-2-9 0,-1 1-11 0,3-2-5 16,0 3-7-16,2-2-6 15,7-1-6-15,6 1-9 0,4 1-3 0,4-3 5 16,13 4-7-16,5 0-3 0,26-4-4 0,-3 3-2 15,3 3-3-15,3 1-7 0,4 0-5 16,2-1-2-16,1 1-2 0,3 4-2 0,1-4-6 0,5 1-10 16,-5 0-7-16,0-2 0 0,-3 6-8 0,-6-4-8 15,1-1-1-15,-7-1-8 0,-21 0 0 0,22 0-5 16,-27 1-3-16,4-1-1 0,-8-1 1 0,1 1 0 16,-14 0 4-16,-1-2-2 0,-3 1 10 0,-3 1 3 0,-7-3 0 15,0 3 17-15,-4 0 11 0,0-1 17 16,-4 1 15-16,-1 0 4 0,-2-2 12 0,-3 2 2 15,7 0 1-15,-7 0-3 0,6 2-5 16,-6-2-7-16,3-3-5 0,-3 3-6 0,0 0-2 0,0 0-3 16,0 0-5-16,0 0 1 0,0 0-7 0,0 0-1 15,0 0-4-15,0 0 1 0,0 0-7 0,-6-4-4 16,6 4-2-16,0 0-4 0,0 0 2 0,0 0-4 0,0 0 2 0,0 0 0 16,0 0 0-16,0 0-3 15,0 0 0-15,0 0 2 0,0 0-2 0,0 0 0 0,0 0-1 16,0 0-1-16,0 0 0 0,0 0 1 15,11 3 0-15,-11-3 2 0,10 0-1 0,-4 0 4 0,6 2 9 16,5 0-1-16,7-1-4 0,4 2-6 16,1-1-6-16,-1-1-11 0,1 3-6 0,12-3 0 15,-11 1-6-15,8 2 0 0,-9-1 3 0,9-2 1 16,-7 0 6-16,9 2-3 0,-1-3 5 0,3 0 9 0,-1-3-1 16,0 1 4-16,4 1 3 0,3-1 0 15,1 0 2-15,0-3 2 0,19 0 2 0,-23 0-3 16,3 0-1-16,2-2-2 0,-1 2 3 0,0-1 0 15,-5 1-2-15,-2-3 6 0,0 3 2 0,-12 1 2 16,-3-1 4-16,1 0-4 0,-3 2 0 0,-3-1 4 0,0 1-1 16,-1 1 3-16,-4 1 2 15,-2-2-6-15,-1 2 4 0,2 1 1 0,-2-2-5 0,-2 4 1 16,2-4 0-16,-2 4-2 0,0-2 2 0,4 2 1 0,-3-2 0 16,2 2 3-16,-2-2-2 0,1 1 1 15,0 1-3-15,-4-2 5 0,5 2 1 0,1-1 9 16,-6-1-5-16,-1 0 1 0,1 0 2 0,0 0-1 15,-1 0 1-15,2 0 2 0,-4 0-2 0,0-1-2 0,-4 2 0 16,4-1 4-16,-7 0-3 0,7-1-3 16,-7 1-4-16,6 0 7 0,-6 0-5 0,4-2-5 0,-4 2 2 15,0 0-5-15,4 0-3 0,-4 0 0 0,0 0-1 0,0 0-2 16,0 0-4-16,0 0-2 0,6 2 1 16,-6-2 1-16,0 4 1 0,0-4 0 0,-2 4-2 0,2-1-2 15,-1 2 6-15,1 2-4 16,0 2-1-16,0 4 2 0,0 5-2 0,0 2 0 0,0 2-2 15,-3 5 1-15,2-1 6 0,-2 10-4 16,0 0-3-16,-1 3 3 0,1-1-3 0,-1 0 2 0,-1 4 2 16,0-1 2-16,-2 3-20 0,1-6 1 0,2 0-1 0,1 0 4 0,2-2 9 15,-1-10-11-15,2 1 2 16,2 0 4-16,-2-3-4 0,1 0-2 0,-1-2-2 16,3-2 2-16,0 1 0 0,-3-7 3 0,1 1-2 15,2-2 0-15,-3-2-1 0,0-1 4 0,3-4-1 0,-3 2 2 16,3-4 0-16,-2 0 2 15,-1 1 2-15,0-2-4 0,0 1 4 0,3-1 1 0,-3-3-1 16,0 0-10-16,0 4-3 0,0-1 0 0,0-3 1 16,0 5 4-16,-3-2 1 0,3 0-1 0,-4-1-9 15,1 1-2-15,-1 0-5 0,1 2-4 0,-3 0-3 0,2-2-2 16,-3 1 3-16,0 1-1 16,0 0 1-16,0-2 8 0,-2 1 0 0,0-1 1 15,-4 1 3-15,0 0 1 0,-1-2 0 0,0 2 0 0,-1-1 8 16,-2-2-2-16,-7 2 1 0,1-2 2 0,-4-1 2 15,1 0 0-15,-2 1 0 0,-9-3-1 16,6 2 4-16,-7-4 2 0,-3-1-9 0,-1 2-4 0,-2 0-6 16,-4 0 5-16,0 1-3 0,-19-2-4 15,19-1-27-15,-22 0-12 0,-8 2-12 0,1-1 5 0,-4 3 0 16,3-2 9-16,1 0 12 0,4 2 4 0,3-3 4 0,-1 2-9 16,-2 2 19-16,-3 0 8 0,0 2-5 15,0 0 5-15,-1 1 4 0,-1-1 1 0,2 1 4 0,-1 3 1 0,1-4-3 16,-2 2 11-16,2-1 6 15,0 1 6-15,1-3 16 0,1 1 4 0,1-2 2 16,4 2 3-16,0 1 2 0,21-2-2 0,-20-1 2 16,17 0 3-16,2 2-5 0,1-2-6 0,-1-2 6 0,2 1-3 15,1-1 3-15,6 0-6 0,1 1-1 16,11 1 2-16,2-2 6 0,3 1-2 0,2 1 6 0,5-2 0 16,2 0-2-16,5 2 0 0,1 0-3 0,1-1-4 15,1 1 0-15,2-1-3 0,4 1 4 16,-8 0-6-16,8 0 1 0,-7 0 3 0,7 0-1 15,0 0-4-15,-5-1 0 0,5 1-2 0,0 0-1 16,0 0 0-16,0 0-2 0,0 0-10 0,0 0 3 0,0 0-8 16,0 0-3-16,0 0 3 0,0 0-4 0,0 0-4 0,0 0 1 15,0 0-10-15,0 0-3 16,0 0-8-16,0 0-9 0,0 0-17 0,0 0-19 16,0 0-20-16,0 0-15 0,0 0-39 0,0 0-148 15,0 0-321-15,0 0 141 0</inkml:trace>
  <inkml:trace contextRef="#ctx0" brushRef="#br1" timeOffset="194237.0177">10305 5527 86 0,'0'0'105'0,"0"-6"-15"0,0 6 3 16,-3-3-22-16,3 3 3 0,0-3-5 0,-1 1-7 0,1 2-9 15,-2-5 1-15,0 4-3 0,2 1-9 0,-3-4 3 0,3 4-3 16,-3-3-13-16,2 1-2 0,1 2 0 16,-5-5-3-16,5 5-1 0,-4-2 2 0,4 2-3 0,-3-3-9 15,0 2 4-15,3 1-1 0,-4-3-2 0,1 2-6 0,3 1-1 16,-7-3 0-16,3 3 3 16,1-1-3-16,3 1-5 0,-11-2 3 0,8 1 3 0,-4 1 0 15,7 0-8-15,-10 0 4 16,6 0-8-16,-3 1 3 0,1-1 2 0,2 1-1 0,-1 0 8 0,-1 0-2 15,0-1-5-15,1 3-1 0,-1-2-1 16,0 0 12-16,-2 1-14 0,1 2 5 0,1-1-6 16,-1 0 3-16,-1 1 2 0,-1 0 5 0,2 1-2 15,-1-1 2-15,2 2 3 0,-2 0-2 0,-2 0 0 0,3 2 3 16,0-1-1-16,-3 1 5 0,2 0-3 0,2 0-4 0,-1 0 1 16,-2 1 10-16,2 2-3 0,2-1-7 15,-2 0 6-15,1-2-6 0,0 4 2 0,1 0-4 16,1 0 8-16,-1 0 3 0,3 0 1 0,-1 0 1 15,0 1 0-15,3-1-1 0,-2-3-1 0,2 4 4 0,2-2-1 16,-1 0-1-16,1 2-1 16,-1-1 4-16,3 1-4 0,1-2 1 0,-1 0 0 0,0-2-3 15,0 1 2-15,2 2-1 0,1-1-8 0,0-1 2 0,-1-1 1 16,-1-3-2-16,5 5 6 0,-3-3-3 16,0-1-2-16,0-1 3 0,0 0 0 0,0-2 3 0,2 1 6 15,-1-1 2-15,-1-1-9 16,2 0 4-16,-1-2-5 0,2 1 6 0,0-1-6 0,0 0-4 0,2-1 4 15,0-1-3-15,0 0-2 16,1-3-2-16,1 3 1 0,0-3 0 0,0 1 1 0,0-3-4 16,-1 0 1-16,0 0 2 0,-2 0-5 0,0-1 2 15,-1-1-2-15,1-1 2 0,1 0 0 0,-4-1 0 0,3 0-1 16,-4-4-2-16,3 1 6 16,-6 1 7-16,6-6-7 0,-7 1 4 0,1-4 6 0,-1 3 6 15,-3 4 0-15,0-6-3 0,-3 0-3 16,-1 1-4-16,-1 0 2 0,0 0-8 0,-2 1-1 0,-3-1-13 15,1 4-20-15,0 1-21 0,-2-1-30 0,-3-1-28 0,-2 3-48 16,1 2-176-16,2 3-356 16,0-2 158-16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4:23:26.116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1643 2908 2909 0,'3'-7'9'0,"-1"1"13"0,0-2 13 0,-2 4-12 16,1 1-9-16,-1-1 12 15,0 4 5-15,2-4 8 0,-2 4-2 0,-2-4-3 0,2 4 3 16,2-3-9-16,-2 3-5 0,0-3-4 0,0 3-5 16,0 0 0-16,0 0 1 0,0 0-2 0,0 0-2 15,0 16 1-15,0-6 0 0,0 2-5 0,0 2-3 16,0 6 1-16,4 0 3 0,-1 1-3 0,-2 0 1 15,2 2-2-15,0 0-1 0,-3-1 12 0,4 0-11 0,-3 0 2 16,1 0-2-16,-1-1 0 0,2-1 1 16,-3 0-1-16,0-6-1 0,-3 0 0 0,3 0-2 15,-1-3-3-15,1-1 7 0,-2-2-2 0,1 1 2 16,-3-2-1-16,1 1 1 0,-1-2-3 0,1-2 2 16,-4 1-2-16,0-2 1 0,0-1 0 0,0-1 0 0,0 1 3 15,-3 0-6-15,0 0 3 16,-3-4 4-16,-1 0-4 0,2 1-2 0,-3 0 7 0,3-1 1 0,2 1 7 15,0-2-8-15,0 2 6 16,2-3 4-16,-1 4 0 0,1-1-4 0,1 0-4 0,0-1 4 16,0 1-2-16,3-1-3 0,-2 2-2 15,3-1-1-15,3 1-6 0,-4-1-12 0,4 1-21 0,0 0-23 16,0 0-34-16,-7-2-42 0,7 2-36 0,0 0-30 0,0 0-21 16,0 0-52-16,0 0-148 15,21-1-453-15,-8-4 201 0</inkml:trace>
  <inkml:trace contextRef="#ctx0" brushRef="#br0" timeOffset="278.9363">2040 2900 158 0,'1'-6'385'0,"1"0"-25"0,-1 1-19 0,1 2-25 0,-1 0-18 15,-1-1-25-15,0 2-22 0,0 2-23 16,4-4-23-16,-4 4-24 0,0-4-21 0,0 4-23 0,0 0-9 15,0 0-2-15,0 0-25 16,0 0-10-16,0 17-10 0,0-6-12 0,0 4-1 16,0 3-3-16,-2 3-10 0,4 0-9 0,-4 3-16 15,4-1-10-15,-2 3-5 0,0-1-15 0,0-1-6 0,0-2-4 16,0 2 0-16,0-3-13 0,0 1-5 0,0-2-3 0,-2-1-26 16,0-5-10-16,2 0-24 0,0 2-16 15,0-3-20-15,0-4-32 0,-1 0-24 0,-1-2-32 16,2-1-21-16,0-3-237 0,0-3-513 0,0 0 226 15</inkml:trace>
  <inkml:trace contextRef="#ctx0" brushRef="#br0" timeOffset="849.3523">1643 2903 142 0,'-2'-2'242'15,"-3"0"-30"-15,2 2-15 0,3 0-8 0,0 0-9 0,-7 7-15 16,7-3-14-16,0 5-8 0,3 0-11 0,1 4-8 16,2-3-15-16,-2 4-3 0,6 3-13 15,1 4-7-15,3-2-5 0,-1-3-9 0,4 3-5 0,1 0-8 0,0 0-2 16,5-1-6-16,5 6-9 0,3-2-7 0,-7-6-19 16,8 3-22-16,-5-5-17 0,8 3-21 15,-9-5-21-15,13-1-26 0,-12-6-9 0,2 1-28 0,2-6-7 16,0-3 4-16,-4 0 12 0,1-2 4 15,-2-5 29-15,0 1 20 0,-5-2 30 0,-2-1 40 16,-2-1 21-16,-3-1 27 0,-2-2 27 16,-4 4 27-16,0-2 22 0,-1 2 20 0,-3 0 7 0,-2 3 9 15,-1 0 6-15,-1 0-13 0,-1 1-12 0,-1 0-3 0,-1 2-7 16,0 0 3-16,-1 2-10 0,-1-2-12 16,0 3-13-16,-2 1-12 0,-2 1-7 0,-1 2-13 0,1 1-6 15,-2 3-12-15,1-1 0 16,0 4-10-16,-1 0-14 0,1 1-14 0,3 2-10 0,0 0-3 0,4 1-6 15,1 1-9-15,2 1-19 0,2-1-12 16,1 2 4-16,4-3-8 0,0-1-13 16,3 2 1-16,1-3-10 0,1-2-6 0,0-2 0 0,4-1 2 0,-4-3 2 15,3 0 10-15,4-4 3 0,-6-2 9 16,-5 2 4-16,5-5 16 0,-2 1 11 0,-1-3 23 16,-2 0 10-16,-2-2 10 0,-3-1 14 15,1-1-10-15,-4-1 7 0,-1-6 3 0,-2 1 1 0,0 1-5 0,-3 4 2 16,-2-5-7-16,-5 4-4 15,2-3 7-15,-2 3-7 0,1 4 5 0,-4-3-12 0,1 1 0 16,2 6-8-16,1-3-6 0,0 6-31 16,1 3-24-16,0-4-19 0,-1 5-25 0,4 0-22 15,-2 5-20-15,3 0-28 0,0 2-26 0,4 1-24 0,3 3-234 16,0-2-485-16,0 4 215 0</inkml:trace>
  <inkml:trace contextRef="#ctx0" brushRef="#br0" timeOffset="1098.9112">2574 2968 109 0,'2'-7'388'0,"0"1"-21"0,1 3-24 0,-2-3-18 0,-1 2-16 0,1 0-2 16,-1 1-14-16,2 1-20 0,-2 2-17 0,0-5-28 0,0 5-24 16,0 0-26-16,0 0-19 15,1-2-39-15,-1 2-18 0,0 0-8 0,0 0-15 16,-1 16-14-16,-1-7-4 0,1 5-33 0,-3 4-23 15,2 2-23-15,2 3 5 0,-1 1-14 0,1 1-12 0,0-1-17 16,1 1-11-16,1 1-23 0,-2-3-25 16,0 1-23-16,1-1-21 0,-1-2-25 0,2 0-33 0,-1-8-35 15,-1 3-235-15,-1-5-527 0,1-4 234 16</inkml:trace>
  <inkml:trace contextRef="#ctx0" brushRef="#br0" timeOffset="1599.0931">2427 2951 256 0,'-1'-1'272'0,"-2"-1"-28"0,3 2-25 0,-4-3-25 16,4 3-24-16,0 0-15 15,0 0-17-15,15-1-11 0,-5 2-16 0,6 0-21 0,8-1-23 16,2 2-25-16,0 0-20 0,4-2-12 15,0 0-16-15,-1-2-5 0,0 2-11 0,-1 0-1 0,0-2 5 16,-3 0 5-16,-2 2-1 16,-8-2 5-16,-1 1 18 0,-3 1 21 0,-2-2 15 0,-1 1 21 15,-2 1 21-15,0 0 12 0,-2 0 19 0,-4 0 1 0,7 0 1 16,-7 0-1-16,0 0-5 0,0 0-5 16,9 1-7-16,-9-1-6 0,0 0-12 0,0 0-7 0,0 0-14 0,0 0-3 15,0 0-12-15,6 0-2 16,-6 0-4-16,-1 4 4 0,0 1-13 0,-1 1-5 0,0 2-2 15,0 1-4-15,0 2 3 16,-2 3-4-16,1 2-4 0,-1 3 11 0,-1 0-12 0,1-1-5 16,1 0 2-16,-1 0 3 0,2-3-8 15,-1 0-5-15,1-2 7 0,0 2-3 0,-1-2-2 0,1 0 0 16,1-2 3-16,-1-1-2 0,2-1-6 0,1-1 5 16,-1 1-2-16,2-2-1 0,0 1 3 0,1-2-2 15,1 1-3-15,0-2 4 0,3 2 0 0,0 0 2 0,0-3 11 16,2-1-15-16,4 3-4 15,-1-3 8-15,1 0-14 0,0 0-1 0,0-2-17 0,3-1-14 16,-4-1-13-16,2 1-20 0,-1 0-21 16,2-2-14-16,-1 0-19 0,-1-2-19 0,-4 2-18 0,3-1-30 0,-2-2-34 15,0-1-47-15,-6 1-145 0,2-3-455 0,-2 1 201 16</inkml:trace>
  <inkml:trace contextRef="#ctx0" brushRef="#br0" timeOffset="1790.507">2843 2969 32 0,'-4'-3'324'0,"0"-1"-17"0,1 3-17 16,0-1-26-16,0 0-22 0,3 2-10 0,-4-3-25 16,4 3-22-16,-2-3-19 0,2 3-31 15,0 0-26-15,5-3-22 0,1 1-29 0,2 1-29 0,6 0-37 16,-1-1-34-16,3 1-51 0,4 2-52 15,-6-1-43-15,-4 2-178 0,-1 0-395 0,0-2 175 0</inkml:trace>
  <inkml:trace contextRef="#ctx0" brushRef="#br0" timeOffset="1978.9673">2895 3106 160 0,'-3'2'321'0,"1"2"-13"0,2-4-18 15,-3 1-16-15,3-1-18 0,0 0-16 0,0 0-29 16,0 0-13-16,0 0-19 0,0 0-25 0,0 0-23 0,22-7-18 16,-9 3-35-16,0 1-25 15,3-1-31-15,-2 0-30 0,1-3-50 0,4 5-46 0,-4-3-48 16,5-3-68-16,-7 3-188 0,-2 0-442 0,0 0 196 0</inkml:trace>
  <inkml:trace contextRef="#ctx0" brushRef="#br0" timeOffset="2182.1619">3247 2951 3740 0,'0'0'223'0,"4"-1"-83"15,-4 1-62-15,0 0-21 0,0 0-3 0,0 0 8 0,9 0-6 16,-9 0-3-16,0 0-5 0,0 0-3 16,0 0-9-16,0 0 1 0,0 0 1 0,0 0-15 0,0 0-31 15,0 0-31-15,0 0-24 0,7 2 6 16,-6 1-3-16,1 1-22 0,-1 1-33 0,-1 3-26 0,3 3-28 15,-3 3-31-15,-3 1-51 16,3-1-43-16,-3 7-242 0,-1-2-580 0,0-1 257 16</inkml:trace>
  <inkml:trace contextRef="#ctx0" brushRef="#br0" timeOffset="2332.1266">3282 3320 223 0,'4'2'379'16,"-4"-2"-27"-16,0 0-21 0,0 0-41 15,0 0-28-15,11-6-24 0,-6 4-23 16,-2-1-25-16,1 0-38 0,2 1-48 0,-2-1-54 16,0 0-69-16,0 1-75 0,0-1-85 0,-1 1-237 0,0 0-451 15,-3 2 200-15</inkml:trace>
  <inkml:trace contextRef="#ctx0" brushRef="#br0" timeOffset="2492.3641">3507 3207 334 0,'2'-1'385'0,"-2"1"-41"0,1-2-43 0,-1 2-60 16,3-5-62-16,-3 5-74 0,3-2-100 0,1-1-122 0,-3 0-180 16,2-1-320-16,1-1 141 0</inkml:trace>
  <inkml:trace contextRef="#ctx0" brushRef="#br0" timeOffset="5039.2667">6270 3673 156 0,'3'-6'260'0,"1"2"5"15,-2-3-9-15,1 2-12 0,-2 2-8 0,1-2-14 0,0 3-12 16,-2 0-15-16,2-1-15 0,-2 3-18 16,1-2-10-16,1-2-18 0,-2 4-16 0,0 0-10 15,0 0-11-15,2-2-11 0,-2 2-4 0,0 0-8 0,0 0-9 0,0 0-10 16,0 0-3-16,0 0-5 0,0 0-6 16,3-2-5-16,-3 2-1 0,0 0-9 0,0 0 1 0,0 0-7 15,0 0 2-15,0 0-2 16,0 0 0-16,0 0-8 0,0 0-1 0,4 6 2 0,-4-6-1 0,0 4-5 15,0-1 6-15,0-3-6 0,0 4 2 0,0 0-4 0,0-4 1 16,0 3-3-16,0 1 0 16,0-4 3-16,0 3 1 0,0 1 7 15,3-1-12-15,-3-3 1 0,0 4-1 0,3 0-3 0,-2-1 7 16,-1 0-3-16,3 0 0 0,-3 1 3 0,0 0-7 0,0 0 2 16,0 0 2-16,3 0-1 0,-3 0-2 15,0 1 2-15,1 0-1 0,2-1 1 16,-3 5-3-16,3-3 2 0,-3 3 2 0,4-2-3 15,-2 0-1-15,-1 1 2 0,3 1 2 0,-2 0 0 0,-1 2-1 16,3-2 0-16,-2 4 2 0,-1-2 1 16,2-1-7-16,-3 1 8 0,1 4-5 0,2-3 1 0,-3 1-3 15,2-2 4-15,-1 2 3 0,-2 2 1 0,2-1-4 0,1 1 0 16,-4-1 4-16,4-2 4 0,-2 1 2 16,1 2-8-16,-1-2 0 0,0 1 2 0,1 1-1 15,1-2 0-15,-1 1 3 0,1 0-9 0,0 1 5 16,-2 4 1-16,0 0 5 0,0 0-5 0,3-2 2 0,-3-2 7 15,0-1-10-15,0 7 13 16,2-2-13-16,-2-1 4 0,2-3-1 0,-2 1 2 0,3-1-3 16,-3 4-2-16,0 3 3 0,2-7 0 15,0-2-1-15,-1 3-2 0,1 2-5 0,0 0 6 0,-1 2-1 0,2-5-2 16,-2 4 3-16,1 2-2 0,2-3-2 0,-3 0 6 16,3 1-5-16,-3 1-2 0,1-1 1 15,1 3 0-15,-3-4 2 0,3 3-1 16,-2 0 2-16,-2 1-3 0,1 0-1 0,0-1 1 0,-1 1 2 15,3 0-5-15,-2-2 6 0,3 3 1 16,-3-3-6-16,3 3 6 0,-4 0-4 0,1-4 4 0,0 5-5 16,2-4 3-16,1 2 0 0,-1-3-2 0,0 1-1 0,-1 0-1 15,1 3 0-15,1 0 5 0,0-1-5 0,0 2 4 0,-2-1 9 16,1-1-7-16,0 3-9 16,0-2 17-16,1-1-9 0,-1 2-1 0,-1 0-7 0,1-1-1 0,1 2 12 15,-1-2 8-15,0 3-7 16,1-2-6-16,-2 0 5 0,2-1-4 0,0 2 5 0,-3-2-1 15,4 0-4-15,-4 2 3 16,3-2-3-16,-3 3 4 0,0 9-1 0,0-8-2 16,1 0 2-16,2-3 2 0,-1 2 0 0,-1 1-6 0,2-1 2 0,0 0-2 0,-2 0 1 15,2 2-1-15,1 6-1 16,-2-9-1-16,0 0-4 0,3 1 6 0,-2-3-2 0,-1 4-9 16,3-3 8-16,-2 2 3 0,2-1 2 15,-2 3-4-15,1-2-2 0,0 1 1 0,1 8 3 0,-3-1 3 0,2-6-6 16,-2 6-2-16,1-8 6 15,0 10 5-15,0-10-6 0,-1 1-5 0,2 8 1 0,-1 0 3 16,0 0 3-16,0-9-6 16,-2 0 1-16,4 0 1 0,-2 8 9 0,0-8-14 0,1 8 2 15,-1-7-2-15,2 10 3 0,1-2 1 0,-2 2 1 0,-1-3 1 16,2 0-2-16,-3-6 2 0,3 7 1 16,-1 1 11-16,-1 0-14 0,0 0 0 0,1-2 0 0,-1 2 6 15,-2 2-4-15,1-3-2 0,-1 1 4 16,-1-10-3-16,3 10-2 0,0 3-8 0,0 2 6 0,-2-2 11 15,0 1-5-15,1-2-2 0,-1-1 10 16,2 2-8-16,-3-2 14 0,2 1-21 0,-1-1 2 0,0-2-7 16,-1 1 11-16,3 0 5 15,-3 1-3-15,3-2-4 0,-3 3 3 0,2 0-4 0,-1 1 7 16,2 2 4-16,-2-3-12 0,-1 2 5 0,3 1 5 0,-1-1 0 0,-1 1-8 16,2 1-1-16,-2-1 0 15,-1 0 4-15,2 0 10 0,-1 0-13 0,0-1 0 0,2 5 6 16,-3-1-15-16,3 0 18 0,-1-1-3 15,0 0-4-15,-2 0 6 0,5 2-1 0,-5-3 1 0,1 1 0 16,0-1 2-16,0 2-2 0,-1-4 1 16,1-1 4-16,0 4-6 0,0 1 8 0,1-2-10 0,0 0 4 15,0 1-3-15,0 0 0 0,-1 2 1 16,0-2-6-16,3 1 1 0,-4-1 6 0,1-1-4 16,-1 1 0-16,2 1 3 0,-1-1 5 0,1 0-12 0,-2 1 1 15,0 0 4-15,0-2-2 0,0 0 3 0,0-2-8 0,-2 1 3 0,3-1 2 16,0-3-9-16,1 2 9 0,-1-3-1 15,-3-9 1-15,3 9-3 16,-2-10-4-16,1 0 5 0,0 2 4 0,3 4-7 0,-2-6 3 16,1-2 0-16,0-1-8 0,-1 1-2 15,2-2 9-15,-2 1 2 0,2-3-6 0,-1 0 5 0,0-5 2 16,0-1-8-16,0 0 5 0,1 1 0 0,-1-4-1 0,-1-3 2 16,0 1-8-16,0-1 6 15,1-2-6-15,-2 1-6 0,0-2-12 0,2-3-6 0,-2 1-16 0,0-3-35 16,0 0-23-16,-4 1-38 15,4-1-49-15,0 0-73 0,-6-13-78 0,1 3-236 0,3 1-628 0,0-12 278 16</inkml:trace>
  <inkml:trace contextRef="#ctx0" brushRef="#br0" timeOffset="8159.3465">6346 3668 33 0,'0'0'244'0,"0"0"-11"16,-5 1-11-16,5-1-9 0,0 0-13 0,0 0-11 0,0 0-14 16,0 0-9-16,0 0-11 0,0 0-10 0,0 0-12 0,0 0-10 15,0 0-9-15,0 0-12 16,0 0-7-16,0 0-5 0,1 4-9 0,-1-4-4 16,0 0-7-16,0 0-6 0,0 0-7 0,0 0-3 0,0 0-2 15,0 0-11-15,0 0 0 0,0 0-2 0,0 0 5 0,3 5 4 16,1-5-6-16,1 0-1 15,0 1-3-15,2 0-4 0,3 0-4 0,0-1 0 0,0 0-4 16,2 3-3-16,4-3 0 16,1 3-3-16,3-3-1 0,2 0-2 0,-1 0-4 0,3 0-1 15,-3 1 0-15,2-1 7 0,-1 0-13 0,2 0 2 0,0-1 0 0,-3 1-2 16,2 0 0-16,-1 0 13 16,3 0 2-16,-2 0-1 0,4-2 1 0,0 2-6 0,1-1 1 15,2 1 0-15,10 0-2 0,2-1 10 16,2-1-12-16,1 0 3 0,3-1 4 0,0 0-10 0,23-2 6 0,-26 4-5 15,4-2 6-15,19-3-5 16,-22 4-6-16,3 1 5 0,19-4-2 0,-23 5-1 16,7-2 5-16,14 1-5 0,-18-1-2 15,0 0 2-15,0 1 0 0,1 1-1 0,0 0-2 0,20-2-1 0,-25 1-2 16,1 0 12-16,3-1-10 0,-2 1-2 0,5-2-2 0,18 1 5 16,-24-1-5-16,7 1 4 15,15-4-2-15,-20 3 1 0,1-4-1 0,1 1 1 0,22-1 8 16,-25 4-14-16,2-2 4 0,2 1 1 15,0-1 3-15,19-2-2 0,-23 3 1 0,1 3 1 0,1-3 0 16,0 1-4-16,2 1 0 0,-2-1 1 16,-1 0 4-16,-1 1-8 0,1-1 1 0,-1 1 5 0,4 0 5 15,-5 0-19-15,3-1 2 0,1 3 10 16,-1-5-4-16,19 3 3 0,-17-1 0 0,-5 0 4 0,1 1-4 16,5-3 2-16,-3 3-1 0,19-3 0 0,-20 1-3 0,2 0 3 15,-1 1-4-15,21-4-2 16,-24 2 6-16,24 0 1 0,-20 2-5 0,-1 1 7 15,0 0-3-15,24 2 1 0,-24-5-5 0,1 3 3 16,0-3 3-16,20 0-3 0,-20 4-2 0,19-4 4 16,-21 1 1-16,22 0 0 0,-24 1-2 0,3 1 0 0,2 0 0 0,-2-3-2 15,20 3-2-15,-19-3 6 0,19-3-1 0,-22 5-1 0,2-3-1 16,20 0 3-16,-20-1-8 0,19-2 1 16,-17 2 1-16,16-1 7 15,-18 3-2-15,1 3 0 0,20-7-1 0,-21 4-1 0,3 0 11 0,16-2-14 16,-19 3 4-16,21-1 0 15,-21 1 3-15,1 0-9 0,19-2 7 0,-22 4-3 0,5-3 2 16,17 2 1-16,-21 1 8 0,21-4-8 16,-21 2 11-16,2 1-14 0,25 0 0 0,-25-1 0 0,22-4 0 0,-20 7 4 15,-3-2-4-15,22-1 7 0,-21 1-6 0,-2 0-2 16,22 0 4-16,-23-1 3 0,2-1 2 16,21 2 4-16,-19 0-6 0,-1 0-5 0,21-1-2 0,-23 1 3 15,-2-1-5-15,5 2 4 16,0-2-3-16,19 0 6 0,-24 2-1 0,4-1-2 0,-1 0 8 0,25 0 8 15,-25 0-19-15,25 1-7 16,-25-1 8-16,-3 2 2 0,3-2-1 0,21 1-4 0,-22 0 6 16,-2 0-2-16,1-1 4 0,2 1-2 15,-1 0-2-15,-1 0-1 0,0 0 7 0,2-1-2 0,-2 2-3 0,-1 0 1 16,-1-1-1-16,-1 0 0 0,-3 1 5 0,-2 1-5 16,1 0-5-16,-13-1 5 0,14 0-2 15,-11 1 6-15,0-1-5 0,1 0-1 0,0 1 4 0,-2-2 0 16,0 2-3-16,-1-1 5 15,-2-2-8-15,-1 2 5 0,-1 1 1 0,-2-3-4 0,-6 2 4 0,-2-1-2 16,0 2 0-16,-2-2 0 0,-2 2 2 16,-1 0-4-16,0 0 2 0,1-1-3 0,-5 0 2 15,2 1 2-15,-6 0 1 0,8-1 1 0,-8 1-5 16,4 0 2-16,-4 0 0 0,6-1-1 0,-6 1 12 16,3-1-10-16,-3 1 2 0,0 0-5 0,0 0 6 0,0 0-6 15,0 0 7-15,6 1-7 0,-6-1-1 16,0 0 4-16,0 0-1 0,0 0 1 0,0 0 1 15,0 0-4-15,5 0 0 0,-5 0 3 16,0 0 11-16,0 0 1 0,0 0-14 0,7 0-5 0,-7 0 6 16,3 1 1-16,-3-1 2 0,6 0-7 15,-6 0 6-15,0 0 2 0,7 0-10 0,-7 0 2 0,0 0 5 16,4 0-10-16,-4 0 7 0,0 0-2 0,7 1 8 16,-7-1-8-16,6 0 5 0,-6 0 5 0,0 0-3 15,4-1-10-15,-4 1 3 0,6-1 0 0,-6 1 5 0,7 0 6 0,-3-1-3 16,-4 1-4-16,5-2 9 15,-2 0-7-15,-3 2 3 0,5 0-7 0,-5 0 16 0,5-2-16 16,-5 2 4-16,3-1 1 0,-3 1 2 16,0 0 4-16,0 0-8 0,0 0-2 0,7 1-2 15,-7-1 1-15,0 0 3 0,0 0-1 0,0 0 2 0,0 0 1 0,0 0 2 16,0 0 9-16,0 0-17 0,0 0 3 16,0 0-1-16,0 0 0 0,0 0-1 0,0 0 3 15,0 0 0-15,0 0 6 0,0 0 9 16,3-2 5-16,-3 2-15 0,0 0-2 0,0 0 6 15,0 0-3-15,0 0-7 0,0 0 5 0,0 0-6 16,0 0 7-16,0 0-3 0,0 0 4 0,0 0-5 0,0 0-2 16,0 0 6-16,0 0-1 0,0 0-6 0,0 0 1 15,0 0-2-15,0 0 4 0,0 0-3 0,0 0-5 16,0 0 5-16,0 0 0 0,0 0 2 0,0 0-3 0,0 0 1 16,0 0-2-16,0 0-2 0,0 0 2 15,0 0 0-15,0 8-5 0,0-8 8 0,0 3 5 16,0-1-6-16,0-2-1 0,0 6-3 15,0-3 2-15,0 0 3 0,0 0 0 0,0 1-2 0,-2 1-2 16,2 0 4-16,0 1-1 0,0-1-5 16,0 1 0-16,0-1 19 0,-1 3-13 0,4-1-3 0,-5 1 6 15,2 1-3-15,0 0-5 0,0-1 3 16,-1 3 7-16,1 0-5 0,-1 2 0 0,1-1 2 0,-2-1 0 16,2 1-3-16,-1 1 1 0,-1 2-1 0,1-2 3 0,-1 6-3 15,0 1 10-15,2-5 1 16,-4 4 6-16,2 2-12 0,1-1 13 0,1 0-4 15,0 0 4-15,-2 3-3 0,2-2-7 0,-1 1 6 16,0 1-7-16,1 1-4 0,-2-2 3 0,2 3-1 16,0-2 13-16,-1 1-15 0,1 3-12 15,0-1 13-15,3 0-9 0,-3 0 0 0,1 1 12 0,2 10 0 0,-2-1 2 16,1 0-9-16,0-10 8 0,0 10-3 0,0-2-3 16,0-6 3-16,2 7 1 0,-1-9 4 15,0 9-4-15,0 1-2 0,-1-9 2 0,1 0-7 0,1 6 0 16,-1-5 3-16,2 8-2 0,0-10 3 0,-1 8-2 15,-1-7 6-15,0 11-1 0,1 0-2 0,2 0-3 16,-3 0 5-16,-1-1-8 0,1 0 1 16,3 3 5-16,-2-3 0 0,-1-1 0 0,1 3 3 0,2-1-2 15,-5 0-4-15,2-1 0 0,1-2 1 0,-1 3 4 0,3-5 4 16,-2 9-1-16,2-1 0 0,-2-1 1 16,0 0 5-16,4-2-20 0,-2 2 9 0,-2-2 11 0,1 3-15 15,2-1-6-15,-3-2 11 16,1 0-1-16,0-1 4 0,-1 2-3 0,2-3-3 0,-2 2 2 15,0 2-10-15,0 0 14 0,3-3 3 16,-1 2 2-16,-3-1-1 0,1 3-2 0,-1 0-1 0,1-3-7 16,2 0 7-16,-2-1-3 0,0 2-2 15,-3-2-2-15,1 1 5 0,5-1-7 0,-3 0 7 0,2 4-4 16,-2 0 5-16,-1-2-1 0,-2 2-4 0,5 0 0 0,-3-1 0 16,1 2 5-16,-1-2-1 0,1-1 5 15,0 2-7-15,-1-1 1 0,0-2-1 0,1 4 0 16,-1-3-3-16,2 3 3 0,-2-1 2 0,0 2 1 15,3-2-5-15,-2 1 2 0,0 0 0 0,-1 1 1 16,3-1-1-16,-2 0-4 0,0-2 19 16,3-1-14-16,-4 1-2 0,1-1 7 0,0 1-8 0,2 0 0 15,0 1-2-15,-1-2 4 0,2 0-1 0,-5 0 2 0,1-1-3 16,1 2-1-16,0-1 4 0,3 0 7 16,-7-3-10-16,4 2 4 0,-1-2-2 0,0-1-2 15,1 1 3-15,-1 0-9 0,1 3-11 0,-1 0 23 16,0 1-1-16,1-2-5 0,-1 0 1 0,1-1-1 15,-1 1 5-15,1-4-3 0,-1 1-18 16,0 1 15-16,0-9 2 0,1 7 0 0,-1 2 1 0,-1-10-2 16,1 9-3-16,0-7-1 0,3 8 6 0,-2 0-4 0,-3-1 0 0,2 0 3 15,1 0 0-15,-2-8 0 16,2-1-1-16,-1 10-3 0,0 0 7 0,-1-1-2 0,-2-2-2 16,2-6 1-16,1 0 1 0,0-1-4 15,-2 0 0-15,3 0-3 0,-2 1 2 0,2 0 0 16,-3-3 5-16,2 4 3 0,0-3-2 0,0 2-4 15,-1 0 1-15,1-1-1 0,0 0-2 0,0-1 4 0,1-1 2 16,-1 0-4-16,1 3-1 0,-1-2 5 16,1 0-11-16,0-1 4 0,-1 1 1 0,3-1 4 15,-2-2 3-15,-1 4-5 0,1-5-5 0,2 0 7 0,-2 0 2 0,0-2-10 16,-1-2 8-16,-1-2-1 0,0 0-4 16,1-4 4-16,0 0 7 0,0-2-10 0,-2 1 6 15,2-2-7-15,-2 0 4 0,2-1-1 16,-3 1-3-16,2-4 7 0,-1 2-5 15,0 0-5-15,-1-2 7 0,0 0 6 0,2 0-6 0,-2 1-6 16,0-5 2-16,1 8-2 0,1-7-1 0,-2-1 6 16,1 6 1-16,-1-6-6 0,1 3 6 15,-1 1-1-15,2 0 4 0,-2-4-3 0,1 9 1 0,-2-4-1 0,2 0 1 16,-1 4-1-16,0-5-1 0,2 2-1 0,-2 3-16 0,1-3 16 16,-1-2 3-16,0 4-2 15,0 1-1-15,0-1 0 0,0-1 5 0,0 2-4 0,2 0 2 16,-4-1 0-16,2 1-3 0,0 3 1 15,0-1 0-15,0 1 2 0,0-1-4 0,2 2 2 0,-4 0 2 16,2-1-6-16,-1 1-2 0,2 0-9 16,-2-1 2-16,-1 0-2 0,1 0 0 0,-1 0 3 0,1-3 3 15,1 0-3-15,0-3 1 0,0 2-2 0,0-2 4 0,-1-1-1 16,1-1 3-16,0-1-5 0,0-3-3 16,0 6-9-16,0-4-23 0,0-2-38 15,0 0-54-15,0 0-68 0,0 0-84 0,0 0-118 0,0 0-210 16,-12-12-670-16,4 4 296 0</inkml:trace>
  <inkml:trace contextRef="#ctx0" brushRef="#br0" timeOffset="9899.8259">6791 10607 215 0,'0'0'210'0,"0"0"-12"0,0 0-11 15,0 0-11-15,0 0-11 0,0 0-10 0,0 0-10 0,0 0-13 16,0 0-9-16,0 0-5 16,0 0-9-16,0 0-9 0,0 0-3 0,0 0-9 0,0 0 0 0,0 0-4 15,0 0-8-15,0 0 0 0,0 0-8 16,0 0 2-16,0 0-11 0,0 0 0 15,0 0-5-15,0 0-3 0,7 0 10 0,-7 0-15 0,4 1 1 16,-4-1 0-16,6 1-5 0,-6-1-4 0,7 1 0 0,-2-1 0 16,0 0-5-16,2 2-3 15,0-2-5-15,3 1 0 0,0 1-1 0,3-1 10 0,1 1-18 16,0-1 4-16,2 1-4 0,0-2 3 0,4 3-3 0,2-2-6 0,1-2 3 16,0 1-1-16,1-1-6 15,0 0 4-15,0-2-4 0,2 1 28 0,-2 0-5 0,2 0-2 16,-1 1-7-16,2-1 8 15,-1-1 19-15,4 0-6 0,9 1-3 0,-9-1 1 0,11-3-4 16,-1 3-7-16,3 1 0 0,0-3 1 16,2 1-1-16,1 1-7 0,0 1-3 0,5-2 2 0,16 0-3 15,-17 3 24-15,17-3-28 0,-19 1 2 0,3 0 1 0,-3 3-8 16,22-3 4-16,-22 1-1 0,1 2 3 16,20-2-2-16,-21 2-13 0,1-1 14 15,19-1-5-15,-19 2-1 0,-3-1-2 0,1 0 2 0,22-3-1 16,-24 2-2-16,3 2 3 0,0-2 2 0,22-4 2 0,-2 2-3 15,-18 0 7-15,21 2-9 16,-22-2 4-16,25 1 3 0,-7-2 2 0,1 2-4 0,-20 0 4 16,21-1 1-16,-20 3-2 0,19-4 1 0,-20 2 4 0,25-1-5 0,-24 3-2 15,20-2 4-15,-18 1-3 16,16 0-3-16,-16 0-3 0,-2-2 0 0,20 3-4 0,-22-1 0 16,23-2 10-16,-22 2-9 0,21-3 3 15,-3 1-1-15,-16 2 0 0,17-6 0 0,0 4-1 0,-21 0 6 16,3-1-2-16,20-1-2 0,-2 6 2 15,-17-7 3-15,19 1-1 0,-20 2-2 0,23-1 5 0,-22 1-8 16,19-3 4-16,-19 8-7 0,0-7 3 0,18 1 1 16,-21 3-3-16,1-2 2 15,1-2-1-15,2 1 8 0,18 2-7 0,-24-1-4 0,1 2-5 0,2-5 8 0,1 4-8 16,-2 0 6-16,1-4-3 16,-3 3 1-16,3 1 1 0,0 1-2 0,1-3 3 0,-1-1-1 15,18 2 6-15,-18-3-2 0,3 5 2 16,-2-2 1-16,20-1 0 0,-23 1 1 0,1 1 2 0,-1-1 1 15,23-1-4-15,-24 2 4 0,3-1 0 16,2 1-3-16,18-1-1 0,-23 1 2 0,5 0-7 0,18 1 8 16,-19-1-4-16,1 2 0 15,20-3-6-15,-23 4 7 0,21-3 0 0,-21 2 0 0,2 1 1 0,19-1-7 16,-18-2 10-16,19 2-3 0,-20 1-2 0,20-2 4 16,-19 1-3-16,17-2 1 0,-18 3 2 15,19 0 1-15,-19-2-3 0,19-1 0 0,-20 0 0 0,22 4 0 0,-19-3 1 16,19 0-6-16,-20 0 4 15,20-3 5-15,-21 5-8 0,20-2 3 0,-2 0 5 0,-20 1-3 16,21-3 4-16,-20 3-2 0,19-1 1 16,-19 1-5-16,21-1 2 0,-21 2 1 0,24-4-2 0,-26 1 0 15,2 1 0-15,3 0-4 0,17 0-10 0,-22 0 16 0,-1 2-1 16,3-4-7-16,-1 4 4 0,2-1-7 16,-4-2 1-16,1 1 5 0,-1 0-5 0,-2 0 3 0,-15 0-3 15,13 1 3-15,-13-2-1 16,1 2-4-16,-3-1 0 0,1 1 1 0,-1-2 3 15,0 1 2-15,-2 1-6 0,-2-1-1 0,2 1 4 16,-3-2 0-16,-5 5-5 0,-1-4-6 0,2 0 13 0,-1 1-2 16,-4 0-2-16,1-1-1 0,-2 1-2 0,-1 1 4 0,-1-2 0 15,-1 2 1-15,-1 0-2 0,0-1 5 0,3 0-5 16,-6 0-1-16,3 0-3 16,-4 1 3-16,4 0 3 0,-1 0-1 0,-2-1-4 15,3 1-1-15,1-2 9 0,1 2-11 0,-1 0 4 16,2 0-1-16,-1-2 5 0,-1 2-2 0,2 1-6 15,-2-2 4-15,2 3 0 0,0-2-8 0,-1 0 10 0,-1 0-1 16,-1 0 2-16,-4 0-2 0,4 0-5 0,-7 0 7 16,7 0-1-16,-3 0 4 0,-4 0 6 0,0 0-4 0,0 0 9 15,7 0-3-15,-7 0 5 0,3 0 1 0,-3 0 2 0,0 0-5 16,0 0-2-16,0 0 0 16,0 0-5-16,0 0-14 0,-17-2-18 0,10 0-19 0,0 2-30 15,-3-2-43-15,3 0-53 0,-4 1-52 16,1 0-70-16,2-2-103 0,-5-3-309 0,3 1-759 0,-3-2 337 0</inkml:trace>
  <inkml:trace contextRef="#ctx0" brushRef="#br0" timeOffset="14369.0481">9243 3620 103 0,'0'0'201'0,"0"0"-11"0,0-4-13 0,0 4-19 0,0 0-13 0,0 0-10 16,-3-3-8-16,3 3-4 0,0 0 1 0,0 0-11 0,0 0-3 15,-3-4-6-15,3 4-7 16,0 0 1-16,0 0-11 0,-1-2 0 0,1 2-3 0,0 0-3 16,0 0-6-16,0 0 0 0,-2-2-4 15,2 2-7-15,0 0 1 0,0 0-5 0,0 0-3 16,0 0 0-16,0 0 0 0,0 0-3 0,0 0-1 15,0 0-4-15,0 0 3 0,0 0-2 0,0 0-4 16,0 0 3-16,0 0 4 0,0 0-8 16,0 0 6-16,0 0 2 0,0 0 1 0,0 0 1 0,0 0-3 15,0 0 1-15,0 0-3 0,0 0 1 0,0 0 2 16,0 0 1-16,0 0-3 0,0 0-2 0,0 0 12 16,0 0-14-16,0 0 1 0,0 0-3 0,2-4 0 0,-2 4-8 15,0 0 2-15,0 0-10 16,0 0-5-16,0 0 1 0,0 0-12 0,0 0 7 0,0 0 6 0,0 0-11 0,0 0-9 15,0 0-3-15,0 0 4 16,0 0-1-16,0 0-8 0,0 0 1 0,0 0 3 16,0 0-1-16,0 0-3 0,0 0 8 0,0 9-7 0,1-5-2 0,1 0 7 15,-2 1-6-15,0 1 5 16,1 1-3-16,1-1 0 0,-1 2-8 0,0-1 15 16,1 1-10-16,-2 2-7 0,1-1 14 0,2-1-14 15,-3 0 12-15,0 1 0 0,0 1 1 0,3-1 0 0,-4 1-3 16,2 1 6-16,-1-3-2 0,0 2 2 15,3-1-5-15,-3 2 3 0,1-2-2 0,-1 0 4 0,2 0-6 16,-2 2 0-16,1-2 1 0,1 0 0 16,0 3-1-16,0-2-3 0,1 2 0 0,-2-3 5 0,3 3 8 15,-1-1-13-15,-3 1 6 0,4-1 0 0,-2 0-3 0,-1 2 1 16,3-3-2-16,-2 1 0 0,-1 0 5 16,2 0-5-16,0 2-1 0,1-3 4 0,-2-1-13 0,-1 1 16 15,2-1-12-15,2 1-2 16,-3 3 15-16,-1-4-16 0,1 0 23 0,0 1-2 0,2-2-11 15,-3 2 22-15,0-2-5 0,0-1-6 16,1 1 2-16,-1 0-6 0,0 0-1 0,1 2 10 0,-1-3-7 0,-1 2 9 16,2 0-9-16,0-2-4 15,-1 2-6-15,-1 0 2 0,1-1 8 0,0 0 0 0,0 1-3 16,0-1 9-16,0 1-12 0,2-1 2 0,-2 1 1 0,-1-1-9 16,0 0 9-16,0-1 8 15,0 0-12-15,0 2-3 0,0-2 4 0,1 1 1 0,-1-1-6 16,0 2 4-16,1 0-14 0,-1-2 16 15,1 1-1-15,-1 1 2 0,-1-2-1 0,2 2-8 0,-1 0 7 16,1-1 2-16,0 0-3 0,0 0-1 16,0 1-13-16,-2 0 14 0,2 0 0 0,2 0-4 0,-3 0 7 0,2 1-3 15,-1 2 7-15,0 1-6 16,0-1-6-16,3-3-17 0,-2 4 25 0,-1-2-1 0,1 1 3 16,0 1-9-16,-1-2 2 0,0 1 16 0,-1 1-11 0,2 0-8 15,-2 0 2-15,1-2 1 0,2 3 1 16,-3-1-5-16,3 1 11 0,-3-1-10 0,1 0 11 0,0 1-5 15,3 0-19-15,-2 0 15 16,-2 0 1-16,2 1 2 0,-1-2 1 0,3 3 0 0,-2-3-5 16,-1 0 4-16,1 1-5 0,-1-1 6 0,0 2-10 15,1-2 12-15,-2-1-7 0,3 0 8 0,-2 1-5 16,1 2-18-16,-1-3 1 0,2 1 18 0,-2 0 2 0,-2 0-6 16,2-1 11-16,2 1-6 0,0-1 14 15,-2 1-16-15,2 0 1 0,-3-1 2 16,3 0-2-16,-2 1-6 0,2 0 5 0,0 0 15 15,0 0-27-15,-2 0 14 0,-1 0 3 0,3 2-2 0,-3-3 3 0,3 1-6 16,-3-1-2-16,1 1 5 16,1-1 4-16,-2 0-3 0,1 1-2 0,-1-1 1 0,7 0 0 15,-7 3-1-15,1-2 1 0,1 1-2 0,1 0-10 0,-2 1 10 16,0-1 3-16,0 0 4 0,0 0-1 0,2 1 0 16,0-1 1-16,-2 0-4 0,0-1 4 0,1 3 0 15,1-2-7-15,-2 0 7 0,2 5-3 16,-2-5-4-16,1 1 7 0,-2-1-8 0,2 1 5 0,-3 0 2 15,2 3-1-15,1 1-3 0,-1-3-2 16,1 2 4-16,0 2-1 0,-1 2 5 16,0-8-8-16,2 3 9 0,-2 3-6 0,0 0-4 0,1-2 1 15,1 3 0-15,-2-1 2 0,-1-1-1 0,2-4 10 16,-1 5-21-16,2-1 8 0,-3 0 9 0,3 2-6 0,-3-3-1 0,2 2-1 16,-2 1 2-16,3-2-2 15,-1 1 3-15,-2 0-9 0,3-1 8 0,-2 0-5 16,-2 3 2-16,1-3 5 0,1 1-1 0,2 1-5 15,-3-1 7-15,0 3-8 0,1-1 3 0,1 4 3 0,0-3 2 16,0-1-1-16,-1 1-7 16,0 1 5-16,2-2-1 0,-1 1 5 0,-1 1-5 0,1 2-2 0,-1-3 2 15,3 0-1-15,-1 0-2 0,-3 1 2 0,3 0 2 0,1 0-3 16,-1-1-2-16,-2 1 1 16,2 2 0-16,-2-3 5 0,1 1-5 0,-1 1 1 0,2-3 1 0,0 4 2 15,-3 1 3-15,1 0-5 16,1 7 3-16,-1-8-3 0,1 0-2 0,-1 8 5 15,2-9-2-15,-3 1 4 0,0-1-1 0,0 9 1 16,1-7 3-16,1-2 1 0,-1 0 4 0,2 0 3 0,-3 2-1 16,0 0 1-16,3-1-2 0,-2 10-3 15,1-10 2-15,-1-1-3 0,3 0-10 0,-1 12 19 0,0-11 6 16,0 0-4-16,-3 0-1 0,4 0-4 0,-4 9 0 0,0-10-2 16,5 2-4-16,-3-2 5 15,-2 2-2-15,3 1-2 0,-2-2 1 0,2 0-1 0,0 1 0 0,-2-2 1 16,3 2-2-16,-2-1-1 0,1-1-1 15,1 2 4-15,-3-4-6 0,2 5-10 0,1-3-2 0,-1 1 13 16,3 9 0-16,-5-8-1 16,2-2 1-16,0 0-4 0,0 3 0 0,-1-3 2 0,3 9-2 15,-4-10-11-15,3 2 13 0,-4-1 0 0,3 2 1 0,0-3 7 16,0 1-10-16,-2 0 2 0,0-1-1 16,1 0-2-16,-2 0-2 0,1-2 3 0,2 1-3 0,0 2 2 15,-3-3-1-15,0 3 2 16,0-2-1-16,1 2-3 0,-1-3-1 0,3 2 0 0,-3-2 2 15,-1 1 2-15,2 1 0 0,1-2 0 0,-1 0-3 16,2 0-2-16,-3 1 4 0,1-1-1 0,1 0 3 16,-1 1 0-16,2-4 1 0,-2 5-2 15,2-2 4-15,-3-1-2 0,3-1 2 0,-3 3 1 16,1-1 2-16,1-3 1 0,-1 2 1 0,-1 0 0 16,3-1-3-16,-2 1 1 0,2 3 0 0,0-1 0 0,-3-1-3 15,3 2 2-15,1-2 0 0,-1 1 1 0,-3-1-2 16,3-1 1-16,-2 2-3 0,-1 1 1 15,3 0 3-15,0-2-7 0,-2 2 5 0,2-2 0 0,-3 2 3 0,3-3-3 16,0 0-1-16,-2 1-1 16,2-2 1-16,-2-5 1 0,2 7-4 0,0 0-2 0,1-3 4 0,-1 1 2 15,0-2-1-15,-1 3-1 0,0-4 0 0,1 4 1 16,1-1 1-16,-1 1-3 0,0-2 2 16,-1 0-2-16,0 3-1 0,-2-7-2 0,0-1 2 0,4 5-1 15,-3-5 4-15,1 1-7 0,-2 0 6 16,3-1-4-16,-2 5-2 0,0-4 0 0,1 2 2 0,-1-3-2 15,1-2 1-15,-2 1 1 0,1-2-2 16,-1 0-3-16,3 1 4 0,-2 1-2 0,2-4 2 16,-1 0 2-16,-2 0-2 0,1 0 4 0,-1-1-3 0,1-2 0 0,-1 2 2 15,2 0-2-15,-2-2-2 0,1 0 1 16,-1 0-1-16,0-1 3 0,0 0-3 0,3 1 3 0,-3-2-1 16,0 2 2-16,0-1-4 0,0-1 5 15,0 1-5-15,0-1 0 0,0 2 0 16,1-2 2-16,-2 1-3 0,1-2 3 0,0 2-2 15,0 0-4-15,0-1 3 0,0-2 1 0,1 1 2 16,-1 1 0-16,0 0-3 0,0 0 0 16,0 0 4-16,0 1-3 0,-1-1 0 0,2 0 1 0,1 1-2 0,-2-2 1 15,0 2 0-15,0 0 4 0,1-1-2 0,-1 0-2 16,3 1-1-16,-4-2 4 0,2 4-2 0,-1-4 1 16,1 4 1-16,-1 0-3 0,2-3 0 0,-2 2 1 15,1-1-2-15,1 1 1 0,-1-1 1 0,-1 0 0 16,1-1-1-16,1 2 4 0,-2-1-3 0,1-1-3 15,1 0-2-15,-1-1 7 0,-1 2-3 16,2-1 1-16,-1 0-2 0,-1-1 3 0,1 0-1 0,1 1-1 16,-1-2 2-16,-1 2-2 0,2-2 0 15,-2-2-2-15,1 4 3 0,-1-4 4 0,0 5-4 0,0-5 0 16,1 2 3-16,-1-2-3 0,0 0 2 0,0 3 2 0,0-3-1 16,0 0 0-16,0 0 3 15,0 0 0-15,0 0-2 0,2 2 5 0,-2-2-3 16,0 0 1-16,0 0-3 0,0 0 2 0,0 0-2 0,0 0 0 15,0 0 0-15,0 0-4 0,0 0 6 0,0 0-5 16,0 0 3-16,0 0-1 0,0 0-9 16,0 0-11-16,4-8-32 0,-4 8-21 0,0 0-30 15,0-5-40-15,0 5-43 0,-3-3-38 0,2-3-55 0,-2 3-60 0,0-1-73 0,-1-3-328 16,-2 0-795-16,-1 0 352 16</inkml:trace>
  <inkml:trace contextRef="#ctx0" brushRef="#br0" timeOffset="16979.2053">12019 3388 92 0,'1'-3'205'0,"-1"3"-13"0,0 0-4 0,3-1-12 0,-3 1-14 16,3-5-9-16,-3 2-6 0,0 3-12 15,4-2-6-15,-1 1-1 0,1-3-10 0,-1 3-10 0,-3 1-3 16,3-4-6-16,1 2-2 0,-1 2-6 15,-3 0-4-15,4-6-4 0,-1 6 1 0,-3 0-2 0,4-3-5 16,-4 3-3-16,3 0 0 0,-3 0-5 0,3-3 0 16,-3 3-2-16,0 0-3 0,3-1-9 0,-3 1-3 15,0 0-6-15,0 0-6 0,0 0 0 16,0 0-7-16,0 0 7 0,0 0-16 0,0 0-3 16,0 0-1-16,0 0-1 0,0 0-1 0,0 0-6 0,0 0 3 15,0 0 7-15,0 0-10 0,0 0 4 16,5 4 0-16,-5-4 1 0,3 3 1 0,-2 0 1 0,1 0-4 15,1 0 2-15,-2 1-2 0,0 2 3 16,1-2-1-16,-1 2-2 0,2 1 1 0,0 2 3 0,-2 0 8 16,1 1-16-16,-1 1 6 0,2 1-6 15,1 3 0-15,-1-2 12 0,0 1-15 0,1 1 3 16,-4-1-7-16,6 3 8 0,-2 2-3 0,0-1 0 0,-2 1-1 16,2 0-1-16,0 0 1 15,0-2 0-15,0 1 1 0,-1-2 1 0,0 2-5 0,0 1-2 16,4 2 12-16,-3-6-8 0,-4 3 3 0,4 2 0 15,-1 0 8-15,1-1 2 0,2 1 14 0,-6 2-13 16,3-2 2-16,-2 0-2 0,-1 0-4 0,0 4 2 16,0-4 0-16,0 2 16 0,-1-1-25 0,-2 1 5 0,0 0-4 15,3 0 6-15,0-1-10 0,-3 1 15 16,6 0-13-16,-7 0 2 0,4 1 8 0,0-3-12 16,0 4-1-16,1-2 7 0,2-1-11 0,-3 1 4 0,3 0-4 15,4 1 5-15,-4 0-6 0,1-1 5 16,2-1-6-16,-2 1 6 0,3 3-4 0,0-3-3 0,-1 1 3 15,-1 3 14-15,1-1-12 0,1 2-8 16,-1-1 7-16,-1-1-2 0,2 8 5 0,-4-7-1 0,6 8-2 16,-7-7-6-16,1-1 6 0,1 10 5 0,-1-2-13 0,0-8 7 15,-1 0-1-15,-2 9 4 16,2-9-5-16,1-1 3 0,-1 0-11 0,0 10 13 0,3 0-2 0,-3-8 1 16,0-1-1-16,2 8-5 15,0 2 2-15,-1-9 4 0,1 0-9 0,3 9 6 0,0-1 12 16,-4 0-14-16,4-9-2 0,-1 9 7 15,-5-10 3-15,6 10-4 0,-4-9-6 0,3 1 6 0,-1 7 0 16,1-1-8-16,0 3 12 0,2-2-1 0,-4-8 0 0,1 9 2 16,-1-10 6-16,1 10-9 0,0 2 1 15,-3-3 10-15,6 2-6 0,-1-2-4 0,-2 0 7 0,-2-6-7 16,3 6 6-16,-2-7-2 0,4 9-1 0,-1 1-2 16,0-2-2-16,-2 1-3 0,0-2 19 0,5 1-16 15,-6-1-3-15,3 1 6 16,0 3 0-16,2-4-7 0,-1 3-2 0,-1-1 2 0,0 2 4 0,0 0-1 15,1-2 0-15,0 0 13 0,-1-1-16 16,0 3-3-16,-1 0 10 0,2 0 3 0,-4 1 0 16,0 2 3-16,1-3-2 0,-1 0 14 15,-1 3-14-15,3-2 0 0,-4 3 5 0,5 0 0 16,-3-2 3-16,-1 0 0 0,2 2-2 0,1-3 6 16,-3 1 1-16,3-1-5 0,-2 0 3 0,0 5 4 15,2-4 2-15,1 1-7 0,-3 0-2 0,5 1 0 0,-3-1-10 0,0 0 5 16,0 0-4-16,-2-1 3 15,4-1-8-15,-3 3 6 0,1-2-1 0,-1-1 2 0,1 4-9 16,0-4 7-16,1 0 0 0,-3 5-2 0,1-3 1 16,0-1 5-16,0 4-4 0,0-3 5 0,-1 0 2 15,-1-1-3-15,2 1 4 0,-1-1-1 0,0 0 4 0,2-3 0 0,-3 2-5 16,1-1 3-16,3 2-6 16,-4-1 2-16,3 1-2 0,-1-2 0 0,-2 4-2 0,3-4-3 15,-2 2 4-15,2-1-2 0,-1-3 2 16,-2 2-5-16,1-1-1 0,-1-1 4 0,0 0-5 0,2-1 3 15,-1-7 2-15,1 9-1 0,-1-2-3 16,1-1-3-16,-1-6 3 0,1 6-4 0,-2-9 2 0,3 1 0 16,-1 10-4-16,-1-12 0 0,-1 2 1 0,2 0 0 0,0-1 2 15,-2 0-4-15,1-1 6 16,3 0-1-16,-4-2-9 0,1-1 5 0,0 3 0 0,-1-5-2 0,0-5 1 16,-2 2-2-16,1-2 3 15,1 1 3-15,-1-4 3 0,0 4-6 0,-2-3-6 16,3 3 9-16,-3-4-5 0,1-1 3 0,1-2 0 15,-2 3-3-15,1-2 3 0,-1-2-3 0,0 2 2 0,0-2-1 16,1 0 2-16,-1-3 1 0,0 2-4 16,2 0 3-16,-4-2 1 0,2 1 2 0,2-1-5 0,-2-1 0 15,0 2-3-15,0-2 6 0,0 1-5 0,1-2 3 0,1 3 1 0,-2-2 0 16,1 1-2-16,-1-1 0 16,2 0 5-16,-1 1-1 0,-1-2-5 0,0 3 2 0,1-3-1 15,1 2-2-15,-1-1 3 0,-1 2 0 0,2-1 1 16,-1 0-4-16,-1 2 3 15,0-3-2-15,0 1 3 0,2 1-1 0,-1 0 1 16,-1 1 1-16,1-1-3 0,1 2 3 0,-1-3-2 0,-1 4 6 16,2-3-5-16,-2-2-1 0,1 6-1 0,-1-5 0 0,1 4-1 15,1-3 1-15,-1 3 0 0,-1-1 3 16,0 0-4-16,0 0 0 0,2 1 1 0,-1 1 4 0,-1-3-1 16,2 2-2-16,-1 1-3 0,0-3 2 15,2 2 0-15,-3 0-1 0,0-1 2 0,0-2 2 0,2 1-4 16,-2-1 4-16,0-1-4 15,1 1 0-15,-1-1 3 0,0 0-1 0,1-1-1 0,0 0 1 0,-1 0 6 16,0-3-6-16,0 4 1 0,0-1-3 16,0-3 2-16,1 3-1 0,-1-3 1 0,0 0-1 15,0 4 1-15,0-4-1 0,0 4 2 0,0-4 0 0,0 2-3 16,0-2 1-16,0 0-1 0,1 3 2 16,-1-3 0-16,0 0 0 0,0 0-1 0,0 0 3 0,0 0-2 15,0 0 1-15,0 0 2 0,0 0-7 16,0 0 6-16,0 0 2 0,0 0-3 0,0 0 2 15,0 0-2-15,0 0-1 0,0 0-1 0,0 0-3 16,0 0-11-16,0 0-20 0,0 0-22 0,0 0-25 0,0 0-24 16,0 0-26-16,0 0-20 0,-10-7-28 15,6 4-39-15,0 0-23 0,-2 0-39 0,-2-3-38 16,1 2-69-16,-5-5-227 0,2 1-665 0,-4-5 295 0</inkml:trace>
  <inkml:trace contextRef="#ctx0" brushRef="#br0" timeOffset="28189.1067">6666 4734 18 0,'-3'-2'99'16,"3"2"-11"-16,-3-2-8 0,3 2-11 0,-4-2-7 16,4 2-10-16,0 0-3 0,-4-1-10 0,4 1-4 0,-7 0 3 15,7 0-8-15,-6 0-5 16,2-2-5-16,4 2 5 0,-7-1-3 0,7 1-5 0,-7-1 4 0,4-1 3 15,3 2-4-15,-7-1 6 16,0 0 3-16,4 0-8 0,-4 1 10 0,3-1-13 0,4 1 12 16,-10 0 5-16,5-2-10 0,-1 1-20 15,0-1 23-15,-1 2 3 0,1 0-6 0,-2 0 6 16,-2-1-4-16,3 0 5 0,-1 1-2 0,-2-1 2 0,0 1 11 0,0 1-8 16,3-2-7-16,-3 1 10 0,-1 0-13 15,1 0 5-15,0 1-2 0,2-2 4 0,0 2 4 0,0 0 3 16,-1-1 1-16,2-1 1 15,0 1 5-15,2-1 6 0,0 0 1 0,0 1-1 0,5 0 6 16,-8 0-2-16,8 0-2 0,-6-1-2 0,6 1-3 16,-7 0 0-16,7 0-3 0,0 0-4 0,-4 1-4 15,4-1-5-15,0 0 1 0,0 0 0 16,-6 0-3-16,6 0-5 0,0 0-3 0,0 0 3 16,0 0-1-16,0 0-3 0,0 0 3 0,0 0-2 0,0 0 1 15,-2-2-1-15,2 2 0 0,0 0-2 0,0 0-3 16,0 0-4-16,0 0 0 0,0 0 4 0,0 0-6 0,0 0-1 15,0 0 0-15,0 0-2 16,0 0-1-16,0 0 1 0,0 0-3 0,0 0 0 16,0 0 0-16,0 0 2 0,0 0-2 0,18 1-1 0,-18-1 4 15,8-1 5-15,-1 1-5 0,-1 0-2 0,2-1 0 16,2-1 3-16,3 0-1 0,0 0 1 0,-1 1 0 16,5 1-4-16,-3-2 2 0,3 0 0 0,3-1-2 15,1 0 0-15,-5 1-1 0,5 0-3 0,0-1 2 16,1 0-1-16,-2 0 0 0,-3 0 1 15,4 1-2-15,-5 1 1 0,7-2-2 0,-2 2-1 0,-5-1 1 16,5 2 0-16,-4 0-2 0,-2 0 2 16,1-2-2-16,1 2 4 0,4-2 1 0,1 2-2 0,-7 0-1 15,7-2 2-15,0-2-4 0,-5 5 0 0,5-2-1 0,-1 0 6 16,0 1-2-16,-3 0 0 0,2 0-3 16,1 0-1-16,-1 0 5 0,1-2-2 0,0 1-2 0,-1-2 4 15,1 2-2-15,0-1-2 0,-5 2 0 16,1-2 1-16,4 2-1 0,1-2-2 0,-1 0 0 0,1 1 3 15,-7-1 1-15,8 0 0 16,-2 1-1-16,-6-2-3 0,6 2 4 0,-1 1-6 0,1-2 3 16,0-1 4-16,-5 1 3 0,5 0-6 0,-4 0 1 0,-2 0 0 0,1 2-1 15,1 0 3-15,-1-2-3 16,0 1 1-16,1 0-3 0,0 0 5 0,-3 0-2 0,3 0 1 0,-2-1 0 16,1 0 0-16,1 1 0 15,-2 1-2-15,8-3 3 0,-8 2 0 0,5 1-4 0,1-2 1 16,0 0 1-16,0-1-3 0,0 2 6 15,2-1-3-15,1 1 1 0,-3 0 1 0,-4 1-2 0,7-3-2 16,-3 1 4-16,-4-2-2 16,5 3 2-16,-5-2-4 0,4 2 4 0,-1 1 4 0,1-3-3 15,-5 0 0-15,-1 3 0 0,2-1 4 0,-3 1 0 16,3-4 0-16,-3 4-3 0,3-2 2 0,4 1 5 0,-4 1-6 16,4-2 3-16,-5 2-3 0,5-3 0 0,-6 0 3 15,8 5-2-15,-3-4 5 16,1 1-3-16,1-1-4 0,-1-1 1 0,-4 2 0 0,0 1-2 0,-1-2 0 15,5 1 1-15,-4-1 3 0,2 0-4 16,-2 2 0-16,6-2 2 0,-8 2 2 0,2 0 0 0,3-2 8 16,-4 1-4-16,0 0-2 0,5 0 1 0,0 0-2 0,-5 0 2 15,-2 1-2-15,3 0-1 16,-3-2-3-16,3 2 2 0,3-1 0 0,-5 1 2 0,0-2-2 0,2-1 0 16,4 3-1-16,-5-1 0 15,5-1-1-15,-1 0 5 0,1 1-5 0,0-1 1 0,0 0-1 16,1-1-1-16,1 2 11 0,0-1-13 15,-2-1 1-15,2 2-3 0,0 0 4 0,-7 1 0 16,6-2-1-16,1 0 2 0,-2 0 4 0,2-1-1 16,-8 3 0-16,8-2-1 0,-3 1 3 0,-3 1-2 0,-1-1 0 15,5 1 0-15,2 0 0 0,-2-1-1 0,-4 0 0 0,4-1 0 16,2 2-1-16,-4-3-2 16,2 2 1-16,1-2 0 0,-1 2 0 0,-6 1 2 0,6-2-3 0,-5 2-1 15,5 0 9-15,1-2-12 0,-2 3 1 16,-4-1 0-16,5-2 3 0,-3 1 2 0,2 1-1 0,1 0-4 15,-1 0 2-15,1 1-5 16,-4 1 6-16,0-3-5 0,0 1 4 0,5-2-1 0,-1 2 0 0,2-2 2 16,-2 0-1-16,-6 1-7 15,8 0 6-15,1 1 1 0,-3-1-1 0,0 0 1 0,3 1 0 16,-3-2 2-16,2 2 1 0,1 0 4 0,-2 0-4 16,1 0 1-16,-1 0 0 0,2 1-1 15,-1 0 2-15,-1-1 0 0,2 0-3 0,-1 0 1 0,-1-1-4 0,-1 1 1 16,1-2 0-16,0 2 1 15,-1-4 0-15,2 4 6 0,-4-1-6 0,2-1 5 0,-4 2-3 16,3 0-2-16,1 0 0 0,-5-1-2 0,1 1 3 16,5 0-3-16,-1-1 0 0,0 1 3 0,1 0-2 15,-6 0 2-15,1 0-2 0,3 0-3 0,-3 0 1 0,4 0-2 16,-4-2 0-16,-1 4 2 0,5-4 0 16,-5 2 2-16,1 0 2 0,0 0-1 0,4 0-3 0,-1-1 0 15,2 1 1-15,2 0 8 0,-1 0-5 16,-1 0-7-16,1 0 4 0,1 0-2 15,-1 0 1-15,-1 0 3 0,2 0-3 0,-2 0 0 16,1 0 0-16,1 0-2 0,-2 0 1 0,0 0 6 0,-1 0-6 16,0-1 3-16,1-1 2 0,-1 5 1 0,0-4 1 15,2-1-1-15,0 1 3 0,-2-1-2 0,1 2 1 16,-6-2-3-16,6 0 1 0,-2 2-2 0,3-1 0 0,-2-1 2 16,1 0-4-16,1 0 4 15,0 2-4-15,2 0 2 0,-5 0 1 0,2 0-5 0,-1 1 3 0,0-2-2 16,2 1 0-16,-3 0 4 0,2-2-3 15,-1 2-1-15,0-1 3 0,0 0 11 0,1 2-14 16,0-3-1-16,-2 2 2 0,1 0 0 0,-4 0 4 16,4-1-5-16,0 1 1 0,-4 0 9 15,4-3 0-15,0 4 0 0,2-2 0 0,1 1 1 0,-2-2 3 0,2 2 17 0,3 0-13 16,-2 0-15-16,2 0 11 16,0 0-2-16,-2-1-2 0,1 1 1 0,2 0-5 15,-1-1 5-15,2 0-4 0,1 0-2 0,-1 1-5 16,9-1 5-16,-10 1-4 0,-1 0 2 15,1-2 3-15,1 0-2 0,8 0 2 0,-6 0 1 0,-1 2-1 16,-2-1-3-16,-1-1-2 0,1 2 16 0,0-1-14 0,1-1 5 16,-2 1 5-16,0-1-10 0,1 2 10 0,-2-1-2 0,-2-1-3 15,-1 2 2-15,0 0-3 16,0-1 13-16,-2 1-14 0,1-1-3 0,0-1 3 0,0 4-3 16,1-4 0-16,-1 2 3 0,2-1-8 15,-8 2 5-15,1-2-3 0,4 1-3 0,-5-1 5 0,5 0 3 16,0 1-5-16,2-1-1 0,-3 2 0 15,1-1 1-15,1 0 9 0,1 0-6 0,-1 1-7 0,1 0 2 16,1 0 5-16,-1 1-4 0,1-1 5 16,1 0-6-16,-1-1 3 0,0 2 0 0,1-2-4 0,-1 1 4 15,2-1-2-15,-1 2 11 0,2-2-9 0,-2-2-3 0,0 2 2 16,2 0 5-16,-2-1-8 0,2 1 15 16,0 0-9-16,0 0 0 0,-2-3-3 0,2 3-8 15,-3-3 7-15,4 3 1 0,-4-2-2 0,1 0 3 0,-2 2 4 16,2-2-6-16,-1 1 1 0,0-1 4 15,0 1-3-15,0-1-3 0,-3 0 4 16,2 0-5-16,-1-1 2 0,2 2 4 0,0-1 1 0,0 2-7 0,-1-4-2 16,0 3 1-16,0-1-1 15,0 0 5-15,3 2 0 0,-5-3-5 0,5 2 12 16,-4 1-6-16,2-1-7 0,-3-1 4 0,5 1 21 0,-4 1-19 0,-1-1 0 16,3 1 0-16,-1-2 5 0,-1 2 1 15,0-1-5-15,-1-1 3 0,2 1 5 0,-3-2 0 16,1 2 2-16,-4 0 1 0,6 0-5 0,-2-1 4 15,-5 1 2-15,6 0 1 0,-6 1-2 0,1-2 3 16,-1-2 3-16,5 4-4 0,-4-3 4 0,-2 3 0 16,0-2 13-16,-1 0-15 0,0 2 1 0,1-2-3 15,-3 2-8-15,3-3 15 0,-3 1-13 0,3 1 1 0,-1 0 7 16,-4-1-7-16,4 1-4 0,0 0 6 16,1-1-10-16,-1 1 2 0,0-1-3 0,1 2 2 0,0-2 7 15,-7 2-1-15,6-2-3 0,-4 0-5 0,2 2 5 0,-2 0-3 16,1-1 2-16,0-1-1 0,-1 1-5 15,-1-1 18-15,1 1-18 0,0 0-3 0,0-1 10 0,-1 2-10 16,-2 0 5-16,4-2-3 16,-3 2 6-16,1-1-6 0,1 1-2 15,-3 0 1-15,3 0-2 0,0-1 7 0,-2 1 5 0,2-2-3 0,0 2-1 16,-1 0-4-16,0 0-5 0,0 0 13 16,1 0 0-16,-3-1-6 0,2 1 0 0,-1 0-4 15,-1 0 9-15,0 0-2 0,-2-2-4 0,2 1-1 0,-3 2 4 16,2-2-6-16,-3 1 5 0,4-1 3 15,-3-1-3-15,-1 2 2 0,3-2-2 0,-6 2-2 16,5 0 1-16,-5 0-3 0,7-1 1 0,-2 0-5 0,-5 1 8 0,4-1 2 16,-4 1 0-16,6-1-6 15,-6 1-3-15,4-1 6 0,-4 1 1 0,0 0-2 0,0 0-4 0,7 0 3 16,-7 0 7-16,0 0-1 16,3 0-4-16,-3 0-2 0,0 0-9 0,0 0 6 0,0 0-4 15,0 0-2-15,0 0 0 0,0 0-11 16,0 0-12-16,0 0-4 0,1-3-24 0,-1 3 6 0,0 0-25 0,-7-5-35 15,4 2-44-15,-1 1-58 16,-2-3-77-16,-5-3-290 0,2 1-632 0,-2-4 279 16</inkml:trace>
  <inkml:trace contextRef="#ctx0" brushRef="#br0" timeOffset="29839.1978">9853 3880 55 0,'0'0'235'0,"0"-5"-10"0,0 5 2 15,0 0-14-15,-1-5-12 0,1 5-14 16,-3-2-18-16,3 2-15 0,-6-2-14 0,3 2-13 0,-1 0-11 16,4 0-8-16,-14 0-7 0,7 2-7 0,-3-2-5 15,-1 4-10-15,1-1-4 0,-4 0-4 16,4 1-1-16,-4 4-2 0,1-1-5 0,2 1-8 0,-3 0-3 0,4 2-4 15,-1 1-4-15,-1 5-3 16,1 0 0-16,0-1-6 0,5-1 0 0,-1-1-8 0,3 1-5 16,0 0 2-16,1 0-1 0,2 0-1 15,2 4-5-15,2-3 0 0,0-3-1 0,1 2-1 0,3-1-3 16,1-3 4-16,4-1-4 16,-1 1 3-16,2-1-3 0,9-1-1 0,-2-1 1 0,1-3 0 15,0-2-3-15,-1 0 2 0,-3-1 4 0,0-2-5 0,-2-2 2 16,2 2 0-16,-3-3-3 0,0-1 0 0,3 1-1 0,-3-1-2 15,-1-1 0-15,-2 2-1 0,2-4-3 16,-6 3-17-16,1-3-20 0,-1 3-22 16,0-2-32-16,-1 1-36 0,-3 0-42 0,0-1-33 0,-1 0-43 15,-2-2-205-15,-1 3-485 0,0-3 215 0</inkml:trace>
  <inkml:trace contextRef="#ctx0" brushRef="#br0" timeOffset="30849.099">10006 3906 131 0,'2'-3'318'16,"-2"-1"-9"-16,1 2-15 0,-1-1-6 0,0 3-15 0,3-4-11 15,-3 2-17-15,0 2-26 0,3-3-14 0,-3 3-13 16,0-3-28-16,0 3-17 0,0 0-13 0,0 0-13 0,3-1-11 16,-3 1-13-16,0 0-21 15,0 0-3-15,0 0-7 0,0 0-6 0,0 0-15 0,0 0 3 0,0 0-6 16,0 0-5-16,0 0-7 15,0 0 5-15,0 0-12 0,0 0 0 0,0 0-3 0,1 7 6 16,-1-7-5-16,0 2 1 0,0-2-8 16,2 4 4-16,-1-1-10 0,-1-1 1 0,0 2-5 15,1-1 6-15,1 2-4 0,-2 0 1 0,1 0-1 0,-1 2 1 0,0 2-4 16,0 2 7-16,0 1-5 16,2 4-1-16,-2-2 3 0,0 2 1 0,1-1 4 0,-1 3-8 0,0 0 0 15,1-2-1-15,-2-2 4 16,1 2-6-16,1-2-1 0,-2-1 3 0,4 0-3 0,-3-1 3 0,0-2-3 15,0-3 4-15,3 0-5 16,-2 0 2-16,-1 0 1 0,3-4 0 0,-2 1-6 0,2 0 0 16,-2-2 11-16,2-1-22 0,0 1-8 15,1-2-11-15,6 0-8 0,-4-2-8 0,1-1-8 0,4-1-9 16,-1-3-5-16,4-2-1 16,3-1-1-16,-3-4 3 0,2 0-2 0,-1 2 3 0,-1-3 3 15,0-3 4-15,-4 2 5 0,1-1 10 0,-5 1 5 0,4-1 12 16,-6 4 17-16,3 1 13 0,-3 0 13 0,-1 3 9 15,1 1 7-15,-2-3 9 0,-1 5 15 0,1-1 7 16,-1 3 9-16,-1-1-3 0,0 1-5 16,0 3-10-16,1-3-2 0,-1 0-7 0,0 4-6 0,3-3-8 15,-3 3-4-15,0 0-1 0,0 0-4 0,0 0-4 0,2 8 5 0,-2-1-4 16,1 2 1-16,2 3-3 16,-2 1 1-16,2 0-6 0,-1-1 2 0,-1 0 1 15,0 3-4-15,1-2-11 0,-1 0 4 0,1 0 0 16,-1 0-8-16,0 0 4 0,-1-3-4 15,0-1 1-15,0 0-7 0,0-2-4 0,0-2 0 16,2 0 9-16,-2 0 2 0,0-1-1 0,-2-1 4 0,4-1-1 16,-2-2 0-16,-2 4 1 0,2-4 6 0,0 0-1 15,0 0-1-15,0 0 2 0,0 0-3 0,0 0 5 16,-2-12-2-16,0 6 5 0,2-1 2 0,-3 1-3 16,-1-3 1-16,1-3 7 0,2 0 4 0,-2-1-2 15,0 0 4-15,0-1 2 0,1-4 9 0,-1 4-14 0,1-6-2 16,1 0 5-16,1 6-2 15,1-4 4-15,-1 4-4 0,2 1-4 0,1-1-3 0,-1 1 5 16,1 4-11-16,4 0 1 0,0-2 2 16,-1 5 9-16,2-1-18 0,1 3 2 0,-1-1-1 0,2 0-5 15,3 3 1-15,-5 2 4 0,4-3-6 0,-3 5 3 0,1-1-4 16,0 1-11-16,0 2-4 0,-2 2-17 16,1 1 0-16,-1 2-5 0,1 1-2 0,-4 1-2 0,-2 2-13 15,0-2 3-15,-3 3 2 0,-1 1 2 16,-1-1-2-16,-1 0 2 0,-2-1 1 0,-2 2 5 0,1-3 4 15,-4-1 1-15,0-2 4 0,-1 1 11 16,1-2 0-16,0-1 5 0,-2-1-2 0,-1 0 6 16,3-5 2-16,0-1 2 0,1 3 1 15,-1-3 4-15,1-1 6 0,-1-1 11 0,2 2 18 0,1-1 11 16,1-1-1-16,1 1 7 0,0 0-9 0,1 0 2 0,4 1 3 16,-7-3-8-16,7 3-1 0,-3 0-5 15,3 0-3-15,0 0-2 0,-7-1-5 0,7 1 0 16,0 0-1-16,0 0-2 0,0 0-1 15,16 5-4-15,-9-1-2 0,0-1 1 0,1 1-2 0,5 1 2 0,0 1 2 16,1 1-1-16,4 1-14 0,-4-1-11 16,4 2-12-16,2-2-14 0,1 2-22 0,-7-2-24 0,5 2-22 15,-5 0-30-15,0-1-29 0,3 3-34 0,-3-4-50 16,-2 0-176-16,-2-3-467 0,0-1 208 16</inkml:trace>
  <inkml:trace contextRef="#ctx0" brushRef="#br0" timeOffset="31129.1528">10697 3874 103 0,'-5'-8'367'0,"1"1"-29"16,1 1-12-16,-2 1-26 0,3 0-23 0,-1 3-17 15,0 1-39-15,-1-2-12 0,4 3-33 0,-8 0-19 16,4 3-17-16,-2 0-13 0,0 4-9 15,-1 0-13-15,2 4-10 0,-1 2-14 0,0 5-1 0,1-4-13 0,-1 7-3 16,3 1-4-16,-1 1-10 16,3-2-7-16,1 1-2 0,1 0-7 0,-1 0 4 15,3 2-16-15,1-6-18 0,1 2-15 0,-3-6-18 0,4 0-8 0,0-1-19 16,0-2-19-16,-1-2-25 0,3 0-25 0,-1-1-26 16,2-5-32-16,6 1-35 0,-6-4-26 0,6-3-202 15,6-1-483-15,-1-3 213 0</inkml:trace>
  <inkml:trace contextRef="#ctx0" brushRef="#br0" timeOffset="31548.7839">10941 3966 159 0,'5'-14'330'0,"0"2"-9"0,-2 4-5 15,-2-1-4-15,1 4-5 0,-1-1-10 0,0 0-15 0,1 3-25 16,-1-1-35-16,0 2-16 0,-1-2-17 16,0 1-17-16,0 3-26 0,0 0-5 0,0 0-28 0,0 0-7 15,0 0-1-15,0 0-21 0,6 12-9 0,-6-6-6 16,3 2-7-16,-1 1 0 0,0 3-13 0,2 3-23 15,0 1-12-15,0 5-3 0,-1-7-7 0,0-2-10 16,0 3-14-16,0-2-8 0,0 0 6 16,0-1-5-16,-3 2-8 0,1-5-4 15,-1 0-1-15,0 0 1 0,-1-1 4 0,1-1-8 0,0-1 1 0,-3-2 2 0,2 1 5 16,-1 0 1-16,1-1 7 16,-2-1 3-16,0-1 2 0,-1 0 3 0,1-1 1 0,-1 0 1 15,-3-1 5-15,2 0-4 0,-3-2 3 16,-1 2 0-16,0-2 5 0,0 2 6 0,-1-1 7 15,0 0 6-15,-1 1 5 0,2 0 5 0,-1 0-4 16,4 0-2-16,-1 1-1 0,3-1-1 0,-2 0-4 16,6 0 0-16,-7 1-3 0,4 1-1 0,2-1-1 0,-1 2 1 0,1 0 1 15,4 0 4-15,-2 0-7 0,2 1 7 16,1-1-4-16,1-1-1 0,3 2 2 0,1-3 2 16,-1 1-1-16,2 0-3 0,4-2-11 15,1 0-10-15,-2-2-15 0,1 0-25 0,-1 0-25 0,1-1-32 0,-3-2-35 16,2 1-46-16,0-2-45 15,-2-1-59-15,-4 1-169 0,-1-2-505 0,-2 2 223 0</inkml:trace>
  <inkml:trace contextRef="#ctx0" brushRef="#br0" timeOffset="31715.792">10938 3889 253 0,'0'0'268'0,"-2"-3"-22"0,-1 2-31 0,3 1-21 15,0 0-18-15,0 0-16 0,0 0-17 0,0 0-17 0,0 9-8 16,3-4-15-16,1 0-26 0,0 2-36 16,0-1-40-16,2 0-42 0,0 1-47 0,1-2-44 15,-1 3-178-15,-1-4-337 0,2 2 149 16</inkml:trace>
  <inkml:trace contextRef="#ctx0" brushRef="#br0" timeOffset="31929.2915">11182 3805 98 0,'3'-4'386'0,"0"-1"-19"0,-2-1-31 0,2 4-31 0,0-3-29 0,0 3-26 0,-1 0-28 16,4-1-26-16,0 3-19 16,1 1-16-16,3 2-4 0,3 4-7 0,0 0-5 0,5 7-13 15,-1 2-20-15,-3 1-5 0,0 5-16 16,-2 0-12-16,-2 12-17 0,-4 2-16 0,-4-1-33 15,-3-1-19-15,-5 1-35 0,-7 1-41 0,-5-1-49 16,-7-1-65-16,0-4-94 0,-7-4-231 0,-7 0-563 0,-4-5 249 16</inkml:trace>
  <inkml:trace contextRef="#ctx0" brushRef="#br0" timeOffset="33446.3825">12800 3630 265 0,'0'0'280'0,"-4"-2"-20"0,4 2-20 0,0 0-17 0,-3-3-16 16,3 3-25-16,0 0-21 0,0 0-13 0,0 0-13 0,-5 7-8 16,1 0-4-16,2 1-11 0,-1 3-10 0,3 2-9 15,-3 1-11-15,-1 6-4 16,1 1-9-16,1 1-8 0,-1-2-4 0,0 2-5 16,2 0-7-16,-1 1-4 0,0 1-3 0,1 3-4 0,1-1-1 15,2-1-4-15,0-3-18 0,-1 0-11 0,5-2 3 0,-4-6-7 16,2-1-8-16,1-1-6 15,0-3 3-15,2-3-3 0,2-1-1 0,1-2-1 0,-1-2-1 16,5-2 2-16,0-3 4 0,2-2-1 16,3-5 1-16,0-1 16 0,-2-3 13 0,-1-2 5 0,0 0 10 15,-1-4 19-15,-2 2 20 0,0 1 13 0,-5 1 6 0,1 4 6 16,-5 1 19-16,3-1-9 16,-2 1 8-16,-3 4-2 0,1 1-2 0,0 1-1 0,-2 2-8 0,0 0-15 15,0 0-5-15,0 2 0 0,1-1-22 16,-2 3-5-16,1-3-8 0,-1 3-7 0,0 0-1 15,1 8-7-15,-1 0 2 0,1 1-10 16,-1 2-16-16,0 2-6 0,1 0-11 0,0 2 0 0,-1 5-15 16,2-1 1-16,-2 3-4 0,-1-4 7 0,1 1-6 0,-2-5-16 15,0-3 2-15,1 2 1 0,-2-4 1 16,2-2 3-16,0 1-1 0,0-4 6 0,0 0 7 0,0 1 16 16,-1-2 0-16,2-3 2 15,-3 0-2-15,3 0 22 0,-2-6 0 0,-1-3 6 0,1 2 0 0,-1-9 12 16,5-3-5-16,-2-3 4 0,1-1 2 15,2-3-6-15,1 3 4 0,1-2-2 0,3 1-8 0,-1 0-1 16,3 1-3-16,0 1 1 0,2 1-3 16,-1 3 2-16,2 1 0 0,-5 5-8 0,4 2 3 15,-1 1-2-15,-1 2-5 0,1 0 11 0,-1 3-20 0,0 3-6 0,0 0 11 16,0 1 6-16,0 4-8 16,1 0 0-16,0 4 10 0,0 2-11 0,1 4 2 0,-1 6-5 15,-2 0-10-15,-3 0 3 0,0 2-9 16,-2 1-4-16,-1 2-3 0,0 1-12 0,-2-1-10 15,0 2-9-15,-3-1-16 0,0-2-18 0,-1-1-20 16,-1-3-22-16,3-1-23 0,-4-5-30 0,1 0-37 0,1-3-42 16,0-2-247-16,-2-3-560 0,-2-2 248 0</inkml:trace>
  <inkml:trace contextRef="#ctx0" brushRef="#br0" timeOffset="33633.3855">13034 3953 104 0,'-3'-3'276'0,"1"0"-26"0,0 2-19 16,2 1-18-16,0 0-18 0,0-3-20 0,7 0-16 0,-1 3-14 15,7-3-21-15,1 1-9 0,2-1-11 0,8-1-26 16,3 3-30-16,0-2-24 0,-3-2-35 16,2 1-39-16,0-1-41 0,2-2-29 0,-2 2-39 0,-3-3-143 0,0 0-327 15,-4 0 144-15</inkml:trace>
  <inkml:trace contextRef="#ctx0" brushRef="#br0" timeOffset="34408.8357">13416 3825 10 0,'8'-9'132'15,"-1"-1"51"-15,-3 2 21 0,-2-1 4 16,2 1 6-16,-3 1 5 0,0 0 10 0,-1 3 7 0,2-2-7 16,-3 2 1-16,2 1-9 15,0-2-11-15,-1 3-15 0,0 2-22 0,-1-4-12 0,1 4-19 0,0 0-16 16,0-5-20-16,0 5-8 0,0 0-13 0,0 0-14 16,-3 9 6-16,0-2-15 0,3 0-5 0,-2 5 0 15,0 0-9-15,0 3 1 0,0-3-5 0,0 6-7 0,1 2-9 16,0 0 18-16,1 0-30 15,-1-4-12-15,2 3-7 0,-1 0 0 0,1-4-12 0,2-1 0 16,0-2-2-16,2 1-2 0,1-3-5 16,0-3-1-16,1-1-4 0,4 0-9 0,-1-2-9 0,4-3 0 15,2 1-8-15,-1-5-4 0,5-2 2 0,1 0 2 0,-3-3 8 16,1-2-2-16,-1-1 7 0,-4 2 7 16,2-2 2-16,-1-2 6 0,-1-1 1 0,-4 3 6 15,1 0 10-15,-1 0 15 0,-1 0 13 16,-1 2 20-16,-2-3 14 0,-2 4 9 0,0 0 15 0,-1 1 8 15,0 0-5-15,0 2 7 0,-2 1-2 16,2-1-8-16,-2 3-11 0,-1-2-9 0,0 2-21 0,0 2-3 16,2-3 10-16,-2 3-10 0,0 0 4 15,0 0-12-15,-2 11-3 0,2-2-5 0,0-3 4 0,-1 3-17 16,1 1 0-16,3 2-15 0,-3-1 5 0,0 2 3 0,2-2-1 16,1 3-8-16,-4-1 4 15,1-1 2-15,3 0-14 0,-2-6-3 0,0 2 0 16,-1-2 4-16,2-1-1 0,-2 0 5 0,0-2-4 15,1 0 7-15,-1 0 16 0,0-3-15 0,2 4 6 0,-2-4 0 16,0 0 0-16,0 0 5 0,0 0-4 16,0 0 6-16,-5-12 8 0,4 2 3 0,-2 2 3 0,2-1 1 15,-3-4 3-15,-1 1-2 0,3-1 2 0,-1-5-1 0,1-2 2 16,-1 2-5-16,1-1 3 16,2-2-10-16,0 1 0 0,0 2-1 0,3-2-1 0,1 1 0 15,-1 1-1-15,2 4-6 0,-1 1-3 0,2 0 2 16,2 2-1-16,1 1-4 0,-2 3-2 0,4 1 6 15,2 1-11-15,-2 1 1 0,5 2 1 0,-2 0-1 16,0 1-6-16,0 2-15 0,-4 1-9 0,-2 0-9 0,2 2-10 16,-3 1 5-16,2 2 4 0,-2 0 2 0,-2 3 1 15,-1-1 2-15,-4 3-3 0,-1 0 1 16,-2 1 4-16,-1 1-1 0,-4-2 10 0,-1 0 2 0,-2 0 3 16,1-3 5-16,-4 0 3 0,0-2 1 15,0 0 4-15,1-3 3 0,2 1 2 0,1-1 8 0,0-3 2 16,2 0 5-16,-1 1 5 15,2-1 11-15,0-1 5 0,3 2 5 0,0-2-1 16,-1 1-2-16,3 1-1 0,2-2-6 0,-6 1-2 16,6-1 1-16,0 0-2 0,-1 0-2 0,1 0-4 0,0 0 2 15,5 7-6-15,-2-5 2 0,4 3 0 0,0-1-1 0,3 1 1 16,3-1-6-16,-2 3 6 0,3 0-2 16,6 1 0-16,-2 0 2 0,2-2-3 0,-6 0-8 0,11 3-20 15,-7-1-25-15,5-1-38 16,-2-1-39-16,-1 0-50 0,1 0-53 0,-7-2-276 0,0-1-546 0,2 0 242 15</inkml:trace>
  <inkml:trace contextRef="#ctx0" brushRef="#br0" timeOffset="34864.054">14317 3713 3199 0,'0'-13'136'16,"0"0"-2"-16,-3 0 6 0,-1 2-27 15,1 2-25-15,2 0 1 0,-2 2 6 0,0-1-2 16,-4 3-6-16,4 1-4 0,1 1-8 16,-3 1-11-16,1-1 5 0,-2 3-14 0,-2 3-11 0,-2 4 4 15,-4 0-12-15,1 4-4 0,-1 2-4 0,2 1-1 16,-2 3-8-16,1 1 0 0,3 1-10 0,3 0 6 16,0-1-23-16,0 2-14 0,4 1-13 0,3-2 6 0,0 3-21 15,3-4-4-15,1 2-10 16,2-2-6-16,4-1 3 0,-1-1 1 0,3 0-4 0,-1-5-8 0,2-2-4 15,1-6 0-15,0 2-11 0,1-2-3 0,6-2-2 16,2-3-4-16,-2-4-3 16,-1 0 2-16,2-2 2 0,-2-4 19 0,1 1-2 15,0-1 11-15,-1-4 9 0,1-1 23 0,-4-1 25 0,1 1 24 16,-1-2 22-16,-4 1 17 0,1-2 20 0,-3 2 19 0,-1 0 25 16,-4 4 28-16,-1 2-18 15,-2-1 6-15,1 4 18 0,-3 2 13 0,0 0 0 0,0 1-4 16,-1 1-13-16,0 2-18 0,0-1-13 0,-2 1-13 0,2 3-13 15,-5-1-8-15,5 1-21 0,-7 4-22 0,4 0-28 16,-2 3-13-16,2 3-18 0,0 2-19 16,0 3-13-16,1 2-2 0,2 3-22 0,0-2-14 15,1 4-15-15,2-1-26 0,-3 1-25 0,1-1-27 0,-1 0-37 0,2 1-46 16,0-2-50-16,-2 0-219 16,2-4-586-16,-4-3 260 0</inkml:trace>
  <inkml:trace contextRef="#ctx0" brushRef="#br0" timeOffset="35080.6029">14762 3598 77 0,'4'-6'326'0,"-1"1"-23"0,1 2-11 15,0-1-1-15,2 3-11 0,0 1-15 0,-1 2-19 0,2 0-19 16,1 2-12-16,3 5-16 0,-1 4-16 15,2 4-14-15,-2 4-16 0,-1 0-27 0,-4 4-10 16,1 1-20-16,-5 9-37 0,-4-1-25 16,-4 0-40-16,-3 3-47 0,-8-2-71 0,-3 4-87 0,-3-1-334 15,-7-2-588-15,-20 7 261 0</inkml:trace>
  <inkml:trace contextRef="#ctx0" brushRef="#br0" timeOffset="36897.8419">7084 5492 253 0,'3'-8'281'0,"-3"0"-13"0,2 1-12 16,-2 0-4-16,0 0-13 0,0-2-14 0,-1 3-20 0,0-3-16 16,-3 4-18-16,0-3-13 0,2 5-20 0,-2-1-14 0,-1-1-10 15,-1 1-13-15,-2 4-6 16,-1-1-20-16,-1 1-1 0,0 1-9 0,-4 1-10 0,0 3-2 0,0 1-6 15,0 1-5-15,-1 0-7 16,1 1-2-16,-1 5-6 0,3-4 2 0,1 0-4 0,4 1-9 0,1-3 1 16,1 2-2-16,2 0-2 15,0 2-1-15,5 2 2 0,2-2 1 0,3 1-4 16,0 0-3-16,3 0 3 0,7 2-3 0,0-1-2 0,4 2 0 0,-2-4 0 16,0 1-1-16,1-1-3 0,2 0 2 15,-1-2-1-15,0 1 0 0,-1 2-5 0,-6-7 1 0,1 3-2 16,-4-1-2-16,0 0-1 0,-2-1 1 0,-3-1 3 15,-1 1 9-15,0 0-10 0,-3-1 2 0,-2 0-2 16,-4 1 2-16,-2 3 4 16,-2-5-5-16,-5 5 5 0,-5 0-3 0,-2-2 1 0,-2-1 2 15,0 1-2-15,-2-1 2 0,1-3-2 0,1 2-4 0,1-3 0 16,5-2-5-16,-4 3-14 0,4-1-9 0,2-1-12 16,1-1-14-16,2 0-26 0,1 1-17 15,1-2-23-15,1 1-35 0,3-1-27 16,1-2-34-16,1 1-241 0,1-2-498 0,2-2 220 0</inkml:trace>
  <inkml:trace contextRef="#ctx0" brushRef="#br0" timeOffset="37149.2537">7243 5516 203 0,'11'-9'305'0,"1"2"-19"0,-4 0-13 0,-2 3-11 16,1 0-12-16,-4 0-18 15,1 2-25-15,2-1-15 0,-3 1-25 0,1 2-11 16,-4 0-12-16,7 2-6 0,-4 3-20 15,-2 4 3-15,1 0-14 0,-2 10-9 0,-2 1-15 0,-2 1-2 0,1 3-2 16,-3 2-10-16,-4 7-11 16,2 3 0-16,-3-2-17 0,2 0-3 0,-1 1-10 0,1-1-10 15,0 0-8-15,-1 0 0 0,-1 0-6 0,5-12-16 16,-2 3-10-16,3 0-9 0,-1 0-12 0,2-4-14 16,1-1-14-16,0-6-21 0,1-1-26 0,1-4-21 0,1-1-13 0,1-1-19 15,1-3-12-15,2-3-21 16,-1 1-220-16,3-4-459 0,2-1 203 0</inkml:trace>
  <inkml:trace contextRef="#ctx0" brushRef="#br0" timeOffset="37826.7287">7456 5761 208 0,'6'-10'326'0,"-3"2"-20"0,2 2-13 0,-3 2-22 0,-1-1-23 16,2 1-15-16,-2 1-21 0,2 1-23 15,-3 2-20-15,3-3-21 0,-3 3-7 0,0 0-11 0,4 9-6 16,-1-2-11-16,1 1-16 0,-1 5-5 15,0 2-8-15,0 6-11 0,-2 0-3 0,2-1-9 0,2 2 8 16,-3-1-24-16,-2 1-5 0,5-2-16 16,0 0-8-16,-5 1-1 0,4-3-9 0,0-4-1 0,-4-2-8 15,2 0-2-15,-2-3-3 0,2-2 4 0,-3-2-2 0,1 1 2 16,0-2 10-16,0-1-6 0,-1-1 0 16,1-2 0-16,-2 2-3 0,2-2 5 0,0 0-3 15,0 0 3-15,-6-7 1 0,4 0 0 16,-2-1-1-16,-2-3-3 0,3-1 6 0,-1-4-2 0,-2-2 5 0,2-2 3 15,0 0 0-15,-2-3 1 16,2 4 5-16,1-4 2 0,0-1-4 0,2 1 2 0,-2 0-2 16,6-1 3-16,-3 1 2 0,4 0-12 15,2 3 0-15,-2-1 5 0,6 1-8 0,1 0-1 0,2 5 5 16,1 2-5-16,-3 1-1 0,2 4 0 0,-2-1-3 16,3 2 0-16,0 2-2 0,-1 1-1 0,1 0-4 15,-4 3-10-15,4 1-7 0,-4 1-8 0,1 3-3 16,-4 1-3-16,0 1 0 0,0 1-4 15,-1 1-3-15,-3 1-1 0,-3 5-3 0,0 0 0 16,-3-1-1-16,-4 6 6 0,0-6 3 0,-3-1 6 16,0 1 3-16,0-2 4 0,-4 2 2 0,4-4 4 0,-1 0 3 15,-2-3 3-15,2 1 8 0,4-2 7 16,1-2 7-16,-2-1 6 0,2 0 12 0,0 2 0 0,1-3 5 16,1 1 7-16,1-1 1 0,-1 0-10 0,4-1 6 0,-6 0-3 15,6 0-3-15,-3 2-4 16,3-2-3-16,0 0-3 0,0 0 0 0,0 0-3 15,6 6 7-15,-1-3-11 0,2 1-1 0,3 0 2 16,0 4-6-16,3 2-1 0,1 2-1 0,3 2 8 0,0-1 4 16,0 3 6-16,-2 1-5 0,1 1 3 15,1 1 7-15,-5-2-12 0,2 1-1 0,2-1-2 16,-5 2 8-16,3-3-7 0,-4-4 1 0,0 1-3 0,0-5 2 0,-3 2-6 16,0-3 0-16,0 0 1 0,0-4 3 15,-4 0-4-15,2 1 3 0,0-1-4 0,-1-1 3 0,0-1-15 16,-1-1-5-16,-3 0-13 15,7-1-7-15,-7 1-11 0,7-2-15 0,-4-2-16 0,0 1-20 16,-2 0-26-16,2 0-26 0,-3 0-35 0,3-2-43 16,-2 1-60-16,-1 0-163 0,0-1-484 0,0 1 216 0</inkml:trace>
  <inkml:trace contextRef="#ctx0" brushRef="#br0" timeOffset="39096.3691">8072 5562 101 0,'1'-10'312'0,"-1"1"-17"0,0 2-3 0,0-2-14 16,0 0-8-16,-3 2-16 0,2-1-22 16,-2 1-10-16,2 1 1 0,-1 1-17 0,-1 0-36 15,-1 1-14-15,1 0-11 0,0 2-16 0,1-1-18 0,-3 1-13 0,5 2-12 16,-11 2-8-16,4 2-8 0,-1 1-4 0,-2 3-13 16,0 1-2-16,0 3-14 15,-4 3 3-15,1 3-2 0,3-1-9 0,2 2 4 16,-2 1-7-16,0 0-2 0,5 4-3 0,0-1 0 0,0 0-4 15,5-1-2-15,-2 2-2 0,4-1 3 16,-1 0-11-16,5-3-4 0,-1 2-6 0,2-5-7 0,2 2 0 16,2-3-6-16,-1-3-7 0,3-3-3 0,-2-1-2 15,4-3-3-15,1-3-9 0,1-1-2 0,4-2 2 16,0-4 2-16,0 0 4 0,0-2 4 0,-1-3 1 0,1-2 13 16,-9 2-9-16,3-4 6 0,-4 2 11 0,2-4 12 15,-5 3 11-15,-2-2-3 0,1 1 16 0,-3-5 3 16,-2 4 0-16,-1 0 11 15,1 1 5-15,-4 1 14 0,1 3-3 0,-1 0 4 0,-2 1-1 16,0-1 1-16,-2 3-13 0,-1 0 3 16,0 0-2-16,0 5-20 0,0-1 4 0,-3 1-4 0,0 1-6 15,2 3-2-15,-2-2 4 0,2 3-18 0,-1 2-19 16,2 0-11-16,-3 2-9 0,3 0-5 0,3 1-5 16,-2 1-10-16,6-2-3 0,-4 2 12 0,1-2-14 15,3-1 7-15,3 1-6 0,-2 0 2 16,2-4 6-16,0 1 1 0,-3-1 6 0,3-1 7 0,1 2 1 0,0-4 5 15,2-1 6-15,-2 2-2 16,3-2 6-16,2-2 7 0,-2 2 9 0,1-6 5 0,-1 3 5 16,0 2 1-16,3-5 31 0,-3 0-22 0,0 2 2 0,0-3 4 15,0 1-1-15,-1 0 7 0,2-2 1 16,-2 1-5-16,0 2 2 0,-1-1 5 0,0 0-12 0,0 2 1 16,-3 0-3-16,0-1-1 0,3 2-8 15,-4 0 3-15,3 1-4 0,-4 0 12 0,0 2-18 0,3-3-13 16,-3 3-10-16,4-1-3 0,-4 1 2 15,0 0 0-15,7 4 3 0,-4-2 3 0,3 0-7 0,-5 3-7 16,6-1 8-16,-4 2-3 0,4-1-2 0,0 0 1 16,-3 2 8-16,2-3-10 0,0 4-7 15,-1-3-3-15,-2 2 2 0,1-2-1 0,-1 1-6 0,1 1-4 0,-4 2-1 16,2-3 0-16,-4 1-6 0,-2-1 4 16,1 2 3-16,-2-2-2 0,0-1 4 15,-2 1 3-15,0-2 8 0,0 1 3 0,2-3 1 16,-1 0 7-16,0-2 5 0,2 0 13 0,4 0 3 0,-10-3 4 15,3 0 14-15,5 0 6 0,-3-1 7 16,1-4 5-16,3 0-3 0,-1-4 0 0,2 2 2 0,3-5-2 16,1 2 11-16,3 1-13 0,0-1 0 0,2 2-5 15,-1 0 4-15,2-1 2 0,1 2-3 0,1 3-2 0,0-2-2 16,-2 4-4-16,1 1 1 16,-1 1-4-16,2-1-6 0,-3 2 2 0,3 1 0 0,0 1-3 15,2 1 1-15,-1 1 7 0,0 5-2 0,-2-1-4 0,0 3-1 16,-1 2-5-16,-3 1-4 15,0 1-17-15,2 5-11 0,-4 1-12 0,-3 2-7 0,-4-1-14 16,2-1-17-16,-3 2-25 0,-1-1-19 16,-3-2-24-16,2-3-23 0,-1-2-22 0,2-1-22 15,0-2-195-15,-1-4-440 0,4-2 195 0</inkml:trace>
  <inkml:trace contextRef="#ctx0" brushRef="#br0" timeOffset="39739.0268">8684 5500 300 0,'10'-38'299'16,"-4"12"-10"-16,-3 1 7 0,1 2-5 0,-3 4-10 16,0 6-19-16,-1 0-11 0,-1 4-15 15,-1 0-30-15,-1 4-14 0,0-2-21 0,-2 5-15 0,-2 0-13 16,-2 2-17-16,-1 4-14 0,-6 7-15 0,1 2-9 0,1 3-6 16,2 5-2-16,1 1-19 15,1 4-20-15,4 10-9 0,2 0-15 0,4 0-4 0,3 3-13 0,1 2-12 16,3 0 1-16,3 1-16 0,0 1-16 15,3-5-2-15,0 0-14 0,-1-2-6 0,3-1-9 0,-6-1-4 16,-2-9-7-16,-1-3-9 16,-1 2-12-16,-3-3-6 0,-1 0-6 0,-2-3-4 15,-2-4-10-15,-3 0-11 0,-1-4-1 0,-1 1-9 0,0-6 2 0,-3 2-12 16,-2-5 6-16,0 1-10 0,-3-3-8 16,2-4-106-16,-3-1-305 0,-2-3 134 0,0-3 1156 0,1-2-761 15,1-1 45-15,0-2 42 0,2-3 2 16,2-1-1-16,0-3 5 0,3 1 9 0,2 0 12 15,1 2-2-15,1-1-8 0,2 8-3 16,4-3-6-16,-3 2 0 0,6 2-8 0,-1 1 3 0,3-1-6 16,2 0 5-16,0 2-1 0,3 2-5 15,3-1 6-15,0 0-9 0,1 2-1 0,0 0 7 0,5-2-3 16,0 0-5-16,-4 5 3 0,6-4 3 0,-3 1-1 0,2 1-3 16,3-1 0-16,-8 3-2 0,5-3 16 0,-2-1-1 15,1 0 6-15,-5 0 12 0,-2 1 5 0,1-2 14 0,-3-1 6 16,0 1 3-16,1-2 1 15,-2 0 3-15,-1 0-1 0,-1-3 3 0,3-3-8 16,-7 4-2-16,1-7 1 0,0 1 10 0,-2 6-8 0,-2-2 22 16,-2 1-6-16,1 1-2 0,0 3-4 0,1 1 13 15,1 0 12-15,-2 2-6 0,-1 2-8 16,1 1-8-16,1 0-12 0,-2 1-12 0,2 0-12 16,0 3-4-16,0-4-23 0,0 4-15 0,0 0-1 0,0 0-5 15,0 0 8-15,-4 14 4 0,3-6-12 16,1 5-2-16,0-2-8 0,1 3-12 0,-1-1 4 15,0 3-14-15,3 4 1 0,-2 0 3 0,2 0-12 16,-3 4-1-16,2-1-3 0,0 1-3 0,-2 1-10 16,1-1-9-16,0 2-9 0,-1-1-9 0,0-1 3 0,-1-1-24 15,2-2-19-15,-2-7-7 0,0 1-19 0,2-2-10 16,1-1-22-16,1-4-7 0,1-2-17 0,1-1-32 0,-1-3-194 16,1 0-456-16,1-4 202 15</inkml:trace>
  <inkml:trace contextRef="#ctx0" brushRef="#br0" timeOffset="39934.4711">8946 5723 113 0,'4'-14'259'16,"-1"0"-1"-16,0 2-1 0,-1 0 3 16,-1 5 6-16,0-2-7 0,-1 6-13 0,0-3-12 15,2 2-25-15,-2 1-25 0,0-1-18 0,0 1-23 0,0 3-13 16,0-4 3-16,0 4-34 0,0 0-2 0,0 0-15 16,0 0-6-16,1 15-14 0,1-6-3 0,-1 0-2 0,0 4-16 15,-1-2-23-15,0 3-17 16,3-1-16-16,-3 1-19 0,2 0-23 0,0 0-24 0,-2 0-37 15,0 1-24-15,-1-4-32 0,2-2-31 16,0-1-44-16,-1 0-190 0,1-3-477 0,-1-1 211 0</inkml:trace>
  <inkml:trace contextRef="#ctx0" brushRef="#br0" timeOffset="40361.4585">9101 5667 244 0,'0'-4'327'0,"3"-3"-7"0,-2 3-1 0,-2 2-28 15,2-3-21-15,-1 2-12 0,0 3-26 0,0-4-21 16,0 4-23-16,-4-2-20 0,4 2-20 0,0 0-9 16,-10 5-22-16,7-1-12 0,-3 3-10 0,1 2-6 0,-1 1-8 15,0 3-9-15,1 0-17 0,2 2-16 0,0-1-9 0,2-1-13 16,2 1-13-16,0 1-19 16,4-3-20-16,0 0-15 0,2-2-11 0,2-1-14 15,1-3-12-15,1-2-15 0,-1-2-18 16,5 0-6-16,-1-3-4 0,-1-1 7 0,2-3 11 15,0-2 10-15,2-3 20 0,1-2 18 0,-5-5 15 16,2 3 40-16,1-2 29 0,-3-1 22 0,-3-1 13 0,1-1 16 0,-2 0 19 16,-1-2 7-16,-1 1 10 15,-3-2 9-15,-1 2 10 0,0 0 12 0,-2 0 10 0,-1 8 0 16,-1-1 18-16,0 4 14 0,-1-1 4 0,0 3-12 16,0 0-18-16,0 3-13 0,1 0-18 0,-2 0-8 15,1 3-21-15,-1-1-18 0,3 2-9 0,0 0-13 0,-9 8-8 16,5-1-25-16,1 2-15 0,-1 2-34 0,1 2-9 15,0 6-8-15,2 1-7 0,-2 2-9 0,3 1-2 16,1 0-14-16,-1 4 7 0,0-3 0 16,0 0-4-16,-1-1-16 0,2-1-1 0,-2-1-10 15,-1-1-17-15,4-5-17 0,-4-1-13 16,2-1-25-16,0-5-25 0,0 0-23 0,2-2-33 0,-1-1-268 16,-1-1-565-16,0-3 250 0</inkml:trace>
  <inkml:trace contextRef="#ctx0" brushRef="#br0" timeOffset="40508.8333">9303 5705 71 0,'-2'-3'323'0,"2"0"-29"0,0 3-31 0,0 0-25 0,0-4-23 0,0 4-24 16,0-3-18-16,0 3-24 0,0 0-40 16,0 0-43-16,0 0-50 0,0 0-42 0,0 0-66 15,8 1-79-15,-8-1-133 0,0 0-328 0,12 2 145 0</inkml:trace>
  <inkml:trace contextRef="#ctx0" brushRef="#br0" timeOffset="43573.6015">6752 7472 13 0,'0'0'149'16,"-4"-7"-8"-16,4 7-5 0,-1-3-8 15,1 3-7-15,0-4-2 0,-1 2-7 0,1 2-8 16,-1-3-1-16,1 3-10 0,0 0-3 15,0-6-3-15,0 6-2 0,-2-4-4 0,2 4-2 0,0 0-4 0,0-2-7 16,0 2-4-16,0 0-3 0,0 0-2 16,0-3-6-16,0 3-5 0,0 0 0 0,0 0 0 15,0 0 0-15,0 0 0 0,0 0-2 0,0 0 0 0,0 0-4 16,-3-2-3-16,3 2-3 0,0 0 3 16,0 0-1-16,-4-3-2 0,4 3 2 0,-3-1-8 0,3 1-2 15,-2-3-7-15,2 3 5 0,-4-2-4 16,2-2 1-16,2 4-1 0,-4-2 1 0,2 1-7 15,2 1 0-15,-4-6 2 0,2 6 1 0,-1-3-1 16,1 1 0-16,2 2-3 0,-4-4 2 0,1 1-1 0,1 0-1 16,0 0-2-16,0 2 2 0,-1-1 4 15,3 2 2-15,-3-4-2 0,1 3 5 0,2 1-4 16,-4-5 2-16,1 4-3 0,3 1 2 0,-2-3 2 0,2 3 1 0,-2-3-1 16,2 3-3-16,-3-2-2 15,3 2-1-15,-1-2-1 0,1 2-1 0,0 0-1 0,-2-3-3 0,2 3-1 16,0 0-2-16,0 0-1 15,0 0-3-15,0 0 1 0,0 0-2 0,0 0 1 0,0 0-2 16,0 0-1-16,0 0 10 0,0 0-9 0,0 0 0 16,0 0-3-16,0 0 3 0,0 0 3 0,0 0-5 15,10 0 2-15,-10 0-1 0,7 0 2 0,-2 1-1 0,-5-1-1 16,9 0-1-16,-3 0 0 16,2 1 3-16,0 0-5 0,0-1 0 0,0 2 6 0,1-4-1 15,1 4-1-15,0-2-2 0,5-2 1 0,-6 1-1 16,7 1 4-16,-3-2-4 0,3 2-2 0,4-2 3 15,-3 2 4-15,4 0-1 0,-1-4-3 16,-3 3 0-16,5 0-2 0,1-2 4 0,0 0-1 0,1 1-1 16,0 0 0-16,2 0-3 0,-1 0 2 15,2-2 0-15,2 4 0 0,-1-1-4 0,0 0 3 0,0-1-2 16,0 2 2-16,2-2 1 0,8-1-2 16,1 1 6-16,-1 1-6 0,-8-1 4 0,0 2-3 0,10 2 1 15,-11-1-5-15,2 0-2 0,8 2-4 0,-12-2-2 0,4 0 3 16,7 2 0-16,-9-1 1 0,1-2 2 0,-2 1-3 15,3 1 0-15,-1 0 3 0,-1 0-1 16,11-2 2-16,-12-1-2 0,10 2 3 0,-9 0-1 16,11-1 0-16,-11 0 4 0,1 0 2 15,11-1-2-15,-13 1-1 0,11-1 2 0,-9 1-3 16,8-1 2-16,-7 1-3 0,8-1 3 0,-10 1 1 0,10-4-2 16,-11 4 3-16,0-2-1 0,1 2 2 0,1 0-6 0,10-1 5 15,-13-1-5-15,2 2 4 0,9-1 1 16,-8 0-3-16,0-1 4 0,9 0 1 0,-11 2-3 0,12-1-1 15,-2-1 2-15,-8 1-1 0,11-2 1 16,-1 3-3-16,1-1 4 0,-2 1-1 0,1 0 0 0,-2-3-2 16,-8 3-1-16,8 3 6 0,2-6-5 0,-12 2 2 15,11 1-2-15,-10 0 8 0,9-2-4 0,-9 0-3 16,11 1 1-16,-12 1-1 0,11-1-2 16,-12 1 3-16,14-3 0 0,-2 3-1 0,-2 0 8 15,2-3-6-15,1 3-5 0,-2-1 5 0,1 1-2 0,2 0-1 16,-3 1 1-16,2-2 0 0,-1 1 3 15,0 4 0-15,1-4 7 0,1 0-3 0,-3 0 1 0,-10 0 1 16,0-3-4-16,3 3 10 16,-3 0-9-16,10 0 3 0,-10 0-1 0,3 0 2 0,-4-1-2 0,4 1-2 15,-3 1 2-15,10-2-4 0,-7 1-2 0,-2 0 5 0,8 0 3 16,4-2 0-16,-3 2 0 16,0 2 1-16,3-2-4 0,-1 0 3 0,-2 0-2 0,2 0-2 0,0 0 2 15,1 0 4-15,0 0-7 16,0 1 5-16,1-2-3 0,-3 1 13 0,-1 0-9 15,-9 0-4-15,10-2 11 0,-10 2-8 0,9-1-1 16,-8-1 0-16,0 1 1 0,-1-1-1 0,9-1-2 16,-9 2 2-16,0 0-2 0,2-2 0 0,7 1 0 15,1 0-1-15,1-2-3 0,-1 3 1 0,-1-1 2 0,3 1-3 16,-3-4 4-16,3 4-4 0,-2-1-5 0,2 1 3 0,0 0-3 16,0-1 7-16,1 0-1 15,-1 3 4-15,0-3-3 0,0-1 0 0,-2 2-2 16,2-1 1-16,1 1 7 0,-4-1-4 0,2 0 0 0,0 0 7 15,0 0-6-15,-1 0-1 0,3 0-2 0,-2 0 2 16,-1 0-1-16,-8 0 2 0,10-1-3 16,-3 3-1-16,3-3 0 0,-2 1 10 0,3-1-11 15,2 3-2-15,1-2 5 0,2 1-6 0,0-1 3 0,0 1-1 0,-1-3 2 16,1 2-2-16,1 1-1 0,2 1 0 16,-3 0 7-16,1 0-6 0,1 1 1 15,20-2 0-15,-22 2 9 0,1 0-9 0,0 0 1 0,2 2-1 16,-2-1 1-16,1-2 3 0,-1 0-5 15,20 0 2-15,-23 0 2 0,1-1-2 0,1-2 2 16,1 2-1-16,-6-1 0 0,3 0-3 0,0-1-3 0,-3-3 3 16,1 3 0-16,-1-3 4 0,-4 0-8 0,3 3 14 15,-3-2-10-15,1 2-4 0,-8 0 17 0,9-3-17 0,-4 2 4 16,-5 0 0-16,7 0-2 0,-7 1 4 0,7-1-7 16,-10 2 6-16,1-3-1 0,1 3-1 15,10 1 2-15,-2-2-1 0,0 2-1 0,-7-1-3 0,8 2-2 0,0-2 0 16,0 2 6-16,1 0-1 15,0 0 6-15,-1 2 0 0,1-1-1 0,2-1 3 0,-2 0 16 16,0 1-15-16,-1 0-2 16,0-3-3-16,0 1 15 0,-9-1-12 0,10 0-4 0,-2 0-5 15,-9 0 8-15,9-5 7 0,-8 6-4 0,-2-2 1 0,-1-1 2 0,-1-1-2 16,1 2 5-16,0-2 0 0,-3 0 1 16,-2 0-4-16,-2 2-1 0,0-4 1 0,-5 4 4 0,-1-2-3 15,-1 2 8-15,-2 0-5 16,-1 0-1-16,0 1-2 0,-3-1-3 0,0 0-2 0,0 0 0 0,0 1-1 15,-1 1 3-15,-1-2-1 16,1 2-6-16,-3-1 5 0,0 1-1 0,1-1-2 16,-4 2-5-16,7-2 3 0,-6 1-1 0,-1 1 3 15,6-1-10-15,-6 1 0 0,4 0 8 0,-4 0-4 0,6 0-1 16,-6 0 4-16,4 0-7 0,-4 0 2 0,0 0-1 16,7-2 8-16,-4 2-19 0,-3 0 6 15,0 0-6-15,0 0-3 0,7 2-4 0,-7-2-3 16,0 0-10-16,0 0-3 0,4 0-5 0,-4 0-4 15,0 0-7-15,0 0 2 0,3 0-17 0,-3 0-6 0,0 0-8 16,0 0-10-16,0 0-20 0,0 0-26 16,0 0-34-16,0 0-42 0,0 0-46 0,-6-7-180 0,2 5-477 15,-4-2 211-15</inkml:trace>
  <inkml:trace contextRef="#ctx0" brushRef="#br0" timeOffset="45318.3898">6957 8441 238 0,'0'-7'308'0,"-1"2"-27"16,1-1-16-16,-2 1-15 0,2 0-16 15,-1 3-18-15,0-2-12 0,-1 2-21 0,2 2-11 0,-1-4-28 0,1 4-21 16,0-3-10-16,0 3-15 15,-2-2-6-15,2 2-10 0,0 0-14 0,0 0-4 0,0 10-9 16,0-4-1-16,2 4-9 0,1 0 0 16,-2 5-6-16,2-2-3 0,-2 0-4 0,2 2 4 0,0 3-10 15,0 1-1-15,0 3-7 0,0-3 4 0,1 3-5 0,0-4 0 16,-1 1-4-16,0-1-2 0,-3-2 2 16,1-3-1-16,-1 1-3 0,0-2 1 0,0-2-1 0,0 1 0 15,0-2-3-15,0-2-5 0,0-1 6 0,0-2-1 0,-1 1 2 16,-1-3 2-16,2 2-2 15,-1-1 3-15,1-3 0 0,0 0-3 16,0 0 2-16,0 0 6 0,0 0-9 0,0 0-3 0,-7-11 18 16,4 3-21-16,0-1 2 0,-1-4-1 15,1-6-1-15,-1 0 5 0,1 2 10 0,-1-3 0 0,1 0-6 16,0 0 4-16,0 2-1 0,3-4-5 0,-1 2-2 16,1-3-3-16,0 1 0 0,2 1 1 15,-1 1-8-15,3 1 7 0,0 0-2 0,2 5-3 0,-1 0 2 0,1 1 1 16,1 2 0-16,3-2 2 0,-3 4-7 15,3 0 1-15,-3 3-2 0,5-1 4 0,-1 6-3 0,-1-4-3 16,2 2 1-16,-2 3 6 16,1 0-1-16,-1 2-1 0,2 2-3 0,-2-1 2 0,-1 3-3 0,2 1-11 15,-4 0-3-15,0 0-13 0,1 3-1 0,-4 1-8 16,-1 2-3-16,-2 0-6 0,-1-1 4 0,-3 1 0 0,-1-1-3 0,-3 1 7 16,-2-1 1-16,-1-1 4 15,-1 0 5-15,0 0 3 0,-2-2 4 16,1 0 3-16,-1-3-3 0,2 3 6 0,1-6 5 0,1 1-1 15,1-2 2-15,1 2 5 0,0-1 6 16,3 0 5-16,-2-2 8 0,3 1 4 0,-1-2-6 16,4 0 2-16,-6 1-1 0,6-1 1 0,-4 2-4 15,4-2 2-15,-3 1-3 0,3-1 2 0,0 0 8 0,0 0-10 16,9 4 1-16,-5-3-5 0,3 0 5 0,2 2-1 0,-1-2 1 16,3 2 0-16,2 1-4 15,0 0 1-15,1 0-2 0,-1 1 1 0,3 0 1 0,-3 4-2 16,1-1-7-16,0-1-17 0,5 6-20 15,-7-3-16-15,3 4-20 0,-1 0-24 0,-3-2-27 0,-1 0-40 16,-1 0-18-16,0-1-231 0,-2-1-453 16,-2-2 201-16</inkml:trace>
  <inkml:trace contextRef="#ctx0" brushRef="#br0" timeOffset="45618.824">7463 8463 180 0,'0'-12'342'0,"4"-1"-3"0,-4 1-14 16,2 4-22-16,-2-1-23 0,1 1-11 0,-1 5-27 16,0-1-24-16,0 0-22 0,0-1-24 0,0 4-22 0,0 1-13 15,0 0-20-15,0 0-6 16,-7 7-12-16,3 0-10 0,-3 5-6 0,0 4-13 0,-3 3-3 0,0 1-10 16,-1 2-1-16,1 1-26 0,-1 3 0 15,-6 8-3-15,1 1-1 0,0-2-3 0,-1 1-11 0,1-2 2 16,-2-1-5-16,-2 2 0 15,1-2-12-15,4-7-5 0,-4 5-7 0,5-6-8 0,1-1-9 0,1-3-12 16,1 0-8-16,0-2-10 16,4-4-7-16,0-2-15 0,3-3-14 0,1-1-17 0,0 0-6 15,2-2-4-15,-1-2-12 0,2-2-16 16,0-1-10-16,0 0-15 0,16-3-22 0,-5-4-26 0,0-2-137 0,1-2-393 16,4-2 175-16</inkml:trace>
  <inkml:trace contextRef="#ctx0" brushRef="#br0" timeOffset="46336.9268">7338 8819 39 0,'18'-16'206'0,"-4"-1"8"0,-2 3 13 15,-3 2-4-15,0 3 1 0,-3 0-6 16,0 4-8-16,0 0-3 0,-2-1-8 0,-1 3-13 16,0-1-6-16,0 2-13 0,-2 0-18 0,-1 2-5 15,0 0-7-15,0 0-15 0,6 8-8 0,-5 1-10 0,2 4-5 16,-3 2-12-16,0 7-13 0,-1 0-4 0,-2 0-5 0,3 0-17 16,-2 0-6-16,2 0-7 15,-1 0 4-15,1-1-25 0,0-2-8 0,0 0-9 16,0-6 0-16,0 2-9 0,1-3-9 0,-2-2 0 15,1-1-3-15,1-1-2 0,-2-2 2 0,2-1 15 0,1 0-11 16,-2-3 2-16,0 1 5 0,-2 0 4 16,2-3-3-16,0 0-1 0,0 0 6 0,0 0 2 0,0 0 5 15,0 0 6-15,-5-8 4 0,5 4 3 0,1 1 21 0,-4-2-9 16,3 0-3-16,-1 1 1 0,1-2 4 16,0-1-3-16,0 2-2 0,0-2 6 0,0-1-5 0,0 0 12 15,0 0-16-15,0-1 9 0,0 0-9 0,0 1 0 16,0-1-3-16,3-4 2 15,-2 4 0-15,0-4-3 0,2 1 3 0,0-1-3 16,1 0-6-16,-1-1 0 0,3 1-3 0,1-1 3 0,-1 0 0 16,1 1-6-16,1 0-4 0,1 1 1 0,2 2 9 0,-4-1-7 15,3 2-1-15,0 2 1 0,-2 1 0 16,-1 3 1-16,-1-2 6 0,1 1-17 0,-2 2-6 0,1 1-5 0,0 1-6 16,-2 0-2-16,0 3 5 15,0-1 2-15,-1 3-16 0,0 5-7 0,-3-2-5 0,3 6 3 16,-3 1 0-16,-5 3-2 15,3-3-1-15,-4 3 3 0,0 2 2 0,-3-2 4 0,2 0 2 16,-2 1 11-16,2-6-3 0,0-1 3 0,0-1 2 16,0-1 2-16,0-2 5 0,0-2 1 0,3-1 2 15,-2-1 1-15,3-1 4 0,-4-1 2 0,3 2 0 0,1-3 4 16,-1-1 8-16,4 0 10 0,0 0 4 16,-9-1 6-16,9 1 6 0,-4-4 3 0,3 1-1 0,1 3 4 15,-3-3-7-15,3 3-5 0,-3-1-4 16,3 1-2-16,0 0 1 0,0 0-5 0,0 0-4 0,0 0-3 15,0 0 17-15,7 7-19 0,-4-2-2 16,4 0 4-16,-3 2-4 0,5-1 0 0,-1 3 2 0,2 0 1 16,3 1 0-16,-1-1-2 0,1 0-1 0,0 0 3 15,6 4-1-15,2-2-3 0,-1 0-1 0,3-2-2 16,-2 1-5-16,-1-2-3 0,1-1-9 0,-2 1-3 16,3 0 1-16,-7-6-1 15,-2 3-5-15,-1-1-1 0,-3-2 4 0,1-2 0 0,-3 1 4 0,0 0 1 0,-3-1 1 16,-1 0 1-16,-3 0 9 15,7-2-6-15,-7 2-4 0,3-2-4 0,-3 2-13 16,0-3-15-16,0 3-14 0,0 0-25 0,-3-6-31 0,3 6-37 16,-3-4-42-16,2 3-64 0,-2-5-159 0,0 3-454 15,2-1 202-15</inkml:trace>
  <inkml:trace contextRef="#ctx0" brushRef="#br0" timeOffset="47639.2532">8008 8570 194 0,'0'-11'298'0,"2"3"-15"0,-2 0-15 0,-2-1-15 0,1 1-15 16,-2 3-10-16,2-3-8 15,-2 4-17-15,0-1-21 0,0 2-15 0,-3 0-18 0,1 2-15 16,1 1-16-16,-5 0-17 0,-1 0-5 0,2 4-10 0,-5 2-14 0,-1 1-6 15,1 2-4-15,-4 4-3 16,2 2-13-16,-1 2-2 0,4 3-2 16,-2-1-11-16,2 3 2 0,0-1-7 0,5 1 2 15,-3 0-3-15,3 1-4 0,0 0 0 0,4 0-1 0,-1 0-5 16,2-1-7-16,5 0-5 0,0-2-5 0,4-2-7 16,3 0 0-16,-3-5-10 0,6-2-1 0,-2-2-5 15,4-2 1-15,6 0-4 0,1-4-6 16,-1-3-2-16,4-3-6 0,-1-2-3 0,-1-3 6 0,-1 1 2 15,-1-4 4-15,-2-1 4 0,0-1 2 16,-2 0 11-16,0 0 12 0,-3-2 15 0,-7 3 14 16,0-1 15-16,2 1 4 0,-8 1 3 0,3-1 2 15,-4 2 14-15,0 3 1 0,-1-2 3 0,-2-1-4 0,-1 2-6 16,-2 2-2-16,-1-1-12 0,0 2 3 0,0 1-5 0,0-1-8 16,-3 4-6-16,-1 0 0 15,1 0-6-15,-3 2 0 0,4 1-7 0,0 3-18 0,-2-1-9 16,5 1-15-16,-2 2 0 0,1-1-5 15,1 1-10-15,2 1 2 0,1-2-14 0,2 4 2 0,2-4-9 16,0 2-9-16,1-1-4 0,3-1-2 16,3 1-4-16,0-1-4 0,-1-2 6 0,3 0 9 15,0 0 6-15,-2-2 5 0,2 0 8 0,0-2 8 0,-2 0 2 0,2 0 11 16,-3-1 10-16,-3-2 15 16,5 1 8-16,-2-1 16 0,0 0 5 0,-3-1 13 0,-1-1 7 0,1 1 0 15,-1-1 0-15,1 0 3 16,-2-2-4-16,-1 0-2 0,2 1-1 0,-3 1-2 0,0-3 0 15,0 2 2-15,0 1-7 0,0 0 1 0,-1 0-1 0,-1 1-7 0,2 2 1 16,-1-3-5-16,1 3 15 0,0 2-20 16,-2-2-1-16,2 2-3 0,0 0-2 15,0-5-2-15,0 5-4 0,0-3 1 0,0 3-3 16,0 0 0-16,0 0 10 0,0-3-13 0,0 3-1 0,0 0-1 0,0 0 1 16,0 0-2-16,0 0 2 15,0 0 4-15,0 0-6 0,0 0 3 0,0 0 0 0,0 0 2 16,0 0-1-16,0 0 3 15,0 0-2-15,0 0 4 0,0 0-7 0,0 0 1 0,0-3 0 0,0 3 1 16,0 0 1-16,0 0 0 0,0 0-3 16,6 0 14-16,-6 0-14 0,7 0-2 0,-1-2 2 15,-6 2 3-15,12 0-4 0,-3 0 8 0,-1 2-8 0,2-1 2 16,-1 0-4-16,0 1 1 0,-2 1 2 16,3 1-3-16,-3-1 3 0,3 3 5 0,-3 1-4 0,0-1-2 0,3 4-2 15,-3 0 7-15,0 1-14 16,-3-1-1-16,-1 1-4 0,0 0 0 0,0 2 0 15,-2-1-4-15,-1-3-2 0,-1 1 4 0,-2-1 0 16,3-2 2-16,-4 1 1 0,2 0 3 0,1-4 3 0,-2 0 2 16,2 0 1-16,-1-1 5 0,2-1-4 0,0-2 3 0,0 0 1 15,0 0-2-15,-4-10 3 0,1 3-2 16,3 0 4-16,0-5 10 0,3 0 13 0,0-1-13 16,-2-1-1-16,2 1 0 0,4-1 0 15,-1-1-1-15,2 2 5 0,-1 1-2 0,2 1 0 0,-1-1 0 16,2 1 0-16,1 0-2 0,-1 3-3 15,0-1 0-15,1 2 0 0,-2 4 1 0,-1-1-7 0,1 2 2 16,-1 1 2-16,2 2-4 16,-3-1-2-16,3 3 0 0,-2 1 4 0,-1 0 2 0,2 5-2 15,-1 0-5-15,-2 3-20 0,0 1-4 0,-1 0-10 16,0 2-12-16,-3 5-13 0,2-2-12 0,-2 0-16 16,-2 2-19-16,0-6-20 0,-2 1-20 0,1 1-29 0,-2-4-16 0,3-2-44 15,0-1-181-15,-1-3-452 0,2-2 200 16</inkml:trace>
  <inkml:trace contextRef="#ctx0" brushRef="#br0" timeOffset="47920.6452">8774 8502 275 0,'3'-24'342'0,"1"2"-12"0,-2 1-11 15,-1 8-15-15,-1-2-27 0,0 3-12 0,0 2-10 0,-3 4-28 0,0-1-25 16,-1 3-20-16,0 1-20 15,-3 2-14-15,-2 4-30 0,1 1 1 0,-2 5-15 0,-4 5-9 0,2 0-6 16,1 4-17-16,0 3-7 16,4 2-21-16,4 4-20 0,-1 8-11 0,5 1-11 15,1 3-13-15,2 2-17 0,0-1-14 0,1 0-18 0,1 1-9 0,0-2-11 16,-1 0-11-16,1-1-7 0,-3-4-13 16,0-9-4-16,-3 1-3 0,2-2-1 0,-1-1 7 15,-1-2 1-15,1-2 6 0,-3-7 7 0,0 0 7 16,0-3-8-16,-2-1-5 0,0-2-20 0,0-1-6 0,0-1-14 15,-2-3-31-15,-2-1-125 0,0 0-325 0,-1-3 144 0</inkml:trace>
  <inkml:trace contextRef="#ctx0" brushRef="#br0" timeOffset="48318.723">8515 8926 28 0,'-5'-13'152'0,"0"2"-9"16,3 2-6-16,1 1-11 0,2 0-8 15,0 0-6-15,2 1-2 0,1 0-7 0,1 0-8 0,2 1-7 16,1-1-10-16,3 1-3 0,1 0-6 0,1-2-5 15,1 3-3-15,6-7 2 0,-6 6-5 16,7-1-6-16,-2-2 5 0,1-1-5 16,1 4-6-16,-2-4-2 0,0 0-5 0,3 1-5 0,-4-3-4 15,1 3 5-15,0-3-9 0,-2 2 2 0,-1-3-4 0,0-1 8 16,-1 1 9-16,-3-3 2 0,-2 6 9 16,-2-3 6-16,4-3 8 0,-4-1 10 0,-2 5 4 0,-2-1 6 15,-1 0 7-15,1 0 2 0,-1 1 10 16,0 0 1-16,-2 3 3 0,-1 0 3 0,0 0-1 0,0 2 2 15,0 0-7-15,0-1-1 0,-1 4-5 0,0 1-6 16,-1-1-11-16,2 1-2 0,0-1-18 0,0 4-4 16,-1-4-6-16,1 4-3 0,-2-4-16 15,2 4-3-15,0 0 6 0,0 0-19 0,-3 9-4 0,2-3-12 16,1 1 0-16,-1 1-11 0,1 5 1 16,-2 1-7-16,2 0 2 0,2 5-10 0,-1 4-5 15,-1-1-8-15,0-1-7 0,1 4-7 0,2 1-13 0,-3-2-12 0,2 1-1 16,-1-2-11-16,1-1-10 0,0 1-6 0,-2-7-11 15,0-1-16-15,3-2-23 0,-1-3-17 16,0-3-15-16,-1-1-17 0,1-1-27 16,1-3-196-16,-1 0-461 0,2-2 205 0</inkml:trace>
  <inkml:trace contextRef="#ctx0" brushRef="#br0" timeOffset="48489.1346">9053 8699 79 0,'5'-14'289'15,"-1"3"5"-15,-1 3-5 0,0-1-9 16,-1 2-16-16,-1 2-23 0,2 1-15 0,-2-1-29 0,-1 1-19 15,2 2-23-15,-2 2-17 0,0 0-10 16,0 0-13-16,0 0-11 0,3 9-10 0,-2-1-7 0,-1 1-2 16,0 4-20-16,3-1-3 0,-3 2-17 15,1 1-29-15,2 5-21 0,-3-2-21 0,0-3-26 16,0 4-33-16,0-1-24 0,0-4-39 0,0 1-41 0,0-3-46 0,0-2-196 16,0-2-466-16,0-3 206 0</inkml:trace>
  <inkml:trace contextRef="#ctx0" brushRef="#br0" timeOffset="48937.0398">9236 8648 185 0,'1'-9'364'0,"-1"1"-17"0,2 3-16 0,-2-2-18 0,0 3-26 0,0-1-31 16,0 2-22-16,0 1-23 16,0 2-25-16,0 0-20 0,0 0-13 0,0 0-12 0,0 0-4 15,-9 10-36-15,6-2 3 0,0 6-22 16,1 0 11-16,-3 7-22 0,2-2-9 0,1 1-6 0,0 1 9 15,1 0-16-15,0 1-19 0,2-3-19 0,0-3-6 0,1-2-12 16,1-2-6-16,1 0-4 0,0-4-10 16,2 0-7-16,1-4-9 0,0 1-5 0,0-5-14 15,3 0-5-15,4-4 2 0,0 0 2 0,-1-2 3 16,4-5 1-16,-2-2 9 16,0-3 9-16,-1 2 9 0,1-5 11 0,-1-1 15 15,0 2 13-15,-4-5 11 0,6-9 8 0,-5 9 14 0,-3 0 24 0,1-2-5 0,-1 1 11 16,-2 0 10-16,-1 2 14 15,-1 2 24-15,-4 4 8 0,1 3 19 0,-1 2 6 16,0 2 5-16,-2 2-5 0,3 1-9 0,-3 1-17 16,-1 1-19-16,0 2-14 0,-1 0-5 0,4 2-11 0,-8 4-7 15,3 1-5-15,0 2-10 0,-1 3-6 0,2 4-5 16,-2-1-21-16,2 6-23 0,0 3-12 16,2 0-25-16,1 3-17 0,-1 0-19 0,4 0-18 0,-1-1-4 0,2-1-4 15,-1 1 0-15,-1-2-10 16,3 0-5-16,-2-6-4 0,-1 0-9 0,3-1-8 0,-1-3-8 15,-3-3-16-15,4-2-24 0,-1-1-28 16,0 0-28-16,0-5-48 0,1 0-238 0,1-2-570 0,2-1 253 0</inkml:trace>
  <inkml:trace contextRef="#ctx0" brushRef="#br0" timeOffset="49072.897">9507 8654 102 0,'-3'-2'224'0,"3"2"-22"0,-6-1-23 15,6 1-17-15,0 0-13 0,0 0-18 0,0 0-25 16,-6 3-37-16,6-3-36 0,0 0-51 16,0 0-68-16,0 0-124 0,0 0-226 0,0 0 101 0</inkml:trace>
  <inkml:trace contextRef="#ctx0" brushRef="#br0" timeOffset="49261.2159">9436 8318 267 0,'0'0'293'0,"-4"-1"-35"0,4 1-52 0,0 0-45 16,0 0-54-16,-6-1-67 15,6 1-84-15,0 0-171 0,0 0-233 0,0 0 104 0</inkml:trace>
  <inkml:trace contextRef="#ctx0" brushRef="#br0" timeOffset="51119.2647">9635 5754 135 0,'-3'1'144'0,"3"-1"-1"0,-4 1-5 16,4-1-16-16,-6 2-7 0,6-2-4 0,0 0-19 0,0 0-5 16,0 0-10-16,-4 0-12 0,4 0-2 0,0 0-8 0,-5 2 2 0,5-2-2 15,-2 1-5-15,2-1-2 16,-4 2 1-16,4-2 0 0,-3 1 10 0,3-1-2 0,0 0 0 16,0 0 2-16,-6 3 2 0,6-3-5 15,0 0 4-15,0 0-2 0,-3 0-3 0,3 0 1 0,0 0-3 16,0 0-4-16,0 0 0 0,0 0-1 15,-1 1-3-15,1-1-1 0,0 0-1 0,0 0-3 16,0 0-5-16,0 0 2 0,0 0-2 0,0 0-1 0,0 0 0 16,0 0-5-16,0 0-2 0,0 0-1 0,0 0-4 15,0 0 1-15,0 0-4 0,0 0 15 0,0 0 2 0,4 4 6 16,2-2 1-16,1 0-1 16,1-1-4-16,2-1 5 0,4 0-5 0,2 2-2 0,5-1-2 15,-2-2-4-15,1 1-1 0,4 0-2 16,0 1 2-16,3-2-1 0,1-1 1 0,2 1 3 0,9-5 0 15,2 3-6-15,-3-1-1 16,4 2-4-16,3-2-7 0,-1 0 5 0,-2 1-3 0,5-1 0 16,-1 1-6-16,5 0 7 0,-3 3-9 15,2-3 1-15,-2 5 2 0,1-4-6 0,-1-1 0 0,21 1-3 0,-23 0 2 16,-2 1 2-16,4-1 0 0,0 2 10 0,1-1-15 16,2-2 1-16,-3 2 1 0,1-2 10 15,0 0-13-15,-2 0 1 0,-1-1 2 0,-1 1 6 0,-1-1-8 16,-1 1 0-16,-1-1-3 0,2 1 3 15,-1-1-1-15,-1 0 2 0,-2 1-1 0,2 1-2 16,-1 0 11-16,1-1-12 0,-1-3-4 16,1 6 4-16,2 0-2 0,-2-1-1 0,0-2 5 0,-1 2 3 15,-1-1-7-15,-12 0 1 0,14 1 0 0,-4 1 4 0,-10 0 3 0,13-3 1 16,-3 2 1-16,0 1-3 0,-11-2-1 16,5 2 5-16,6-2-3 0,0 0 15 0,0 0-12 15,-7 1-4-15,7-1-3 0,-7 0 3 16,10 1 0-16,2-2-1 0,-1-1 1 0,-2 1-3 0,1 0 0 15,0 1 5-15,0 1-5 0,-1-2 5 16,0 1-9-16,-2 0 8 0,5 2 0 0,-3 0-2 0,-1 0 2 16,2-3-4-16,-1 1 4 0,-3 0 2 15,2 2-3-15,0-2-2 0,-9 1 8 0,10-1-2 16,1 1 1-16,-3-3 0 0,2 4 4 0,-1-2-3 0,2 0 3 16,-2-2-6-16,3 2-2 0,0 0 5 15,-2 1-2-15,2-3 0 0,0 2-2 0,-1 1 7 0,1-1-8 16,-1 2-1-16,-2-3 0 0,1 2-3 0,-2-1 8 15,1 2-2-15,-9-1-3 0,8 0 4 0,-7 0 1 0,-3-1 1 16,11 0-8-16,-1 0 0 16,-8 1 5-16,1-2 3 0,7 0-13 0,-7 2 27 0,7 0-18 15,-7-1 5-15,-3 1-10 0,10-1 2 0,-10-2 1 0,3 2-1 16,7 2 2-16,0-1-4 0,-8 1 5 16,0 0 1-16,6-2-1 0,-6 0-1 0,-2 2-7 0,1-2 4 15,-1 0 0-15,2 1 4 0,8 0-4 16,-9-1 2-16,1 1-5 0,1 1 5 0,6-2-1 15,1 1 3-15,-9 0-5 0,1-3 6 0,10 4-2 16,-1 0-4-16,-9 0 0 0,8 0 2 0,0 0-3 16,-9 0-1-16,9 0 5 0,-9-1-2 15,-1 1-4-15,-2 0 3 0,2-2 0 0,-1 2 5 0,0 0 0 16,-2 0-2-16,-3 0-2 0,-1-1 1 0,-5 1-2 16,1-1 16-16,-3-1-15 0,2 2 3 0,-2-1-2 0,-4 0-3 15,1 0 1-15,-2 0-3 16,-1-1 4-16,1 2 7 0,-3 0-1 0,1-1 8 15,-2-1 2-15,-1 2-3 0,2 0-2 0,-6 0 21 0,7-1-13 0,-7 1 1 16,4-1 4-16,-4 1 5 16,4-1-14-16,-4 1 8 0,0 0-10 0,6-1-4 0,-6 1 10 0,0 0-8 15,0 0-6-15,4 0-8 0,-4 0-27 0,0 0-33 0,0 0-38 16,0 0-55-16,3-1-77 16,-3 1-90-16,5-4-282 0,-5 2-653 0,0-2 288 0</inkml:trace>
  <inkml:trace contextRef="#ctx0" brushRef="#br0" timeOffset="52848.931">9715 8670 126 0,'-9'0'202'0,"2"0"-7"0,-2 0-2 0,2 0-5 0,-2 0-7 16,5 0-3-16,-3 0-6 0,3 0-11 0,4 0-3 0,-10 0-4 15,10 0-7-15,-6-1-10 16,6 1-10-16,-6 0-8 0,6 0-15 0,-5 1-5 0,5-1-11 0,0 0-7 15,0 0-8-15,0 0-4 16,0 0-2-16,-7-1-5 0,7 1-7 0,0 0-5 0,0 0-6 0,0 0-5 16,0 0-3-16,0 0-3 0,0 0-2 15,0 0-2-15,0 0-1 0,17 4-3 0,-13-2-2 16,3 0-1-16,3-2 1 0,-2 2 2 0,6-2 1 0,0 1-4 16,2 1-1-16,5 0 1 15,3-2-8-15,0 2 6 0,1-3 5 0,2 2-13 0,3-3 1 0,-1 1-1 16,15-2 1-16,-5 0-4 15,2 0 0-15,0-1 1 0,4 2-2 0,-4-3-1 0,1-1 10 16,3 1-17-16,-1 3 9 0,1-1-7 0,1-1 3 16,-1-1-2-16,1 0 2 0,1-2-2 0,-2 1-1 0,5 1 0 15,-4 2 3-15,-1 0 1 0,7 1 9 16,-4 0-5-16,1-2 1 0,22 1 4 16,-23 1 3-16,22-4 3 0,-23 2-4 0,25 1 5 0,-23 0 4 0,24-3-1 15,-5-1 0-15,-22 3-5 0,26-2 2 16,-23 3 2-16,23-3 1 0,-23 3-1 0,22-3 5 15,-23 5-7-15,-1-5 1 0,4 5 0 0,-2-5-1 16,-1 3 0-16,-1 0-10 0,2 0 5 0,-5-3 8 16,4 4-5-16,-2-3-12 0,1 1 4 0,-1-1-1 0,-1 1-3 0,0 1-2 15,0 0-3-15,-1-1 1 0,-2 1 1 16,3-1 0-16,0 1-6 0,0 2 6 16,2-2 1-16,1 0-3 0,-3 1 3 0,2 1 5 0,2 0-8 15,-3-1-1-15,0 1 5 0,-1 0 12 0,0 1-19 16,-3-1 4-16,1-1 0 0,-5 0 0 0,2 0-2 15,-11 1 10-15,1 1-7 0,-1-4 1 16,9 2-1-16,-7 0 4 0,7-3 0 0,0 1 10 16,3 0-18-16,0 1 13 0,1 2-13 0,3-3-2 0,0 0-2 15,2 3 3-15,-1 1 11 0,2-1 3 0,3 0-5 0,-3 0-1 16,-3 1 5-16,1 1-5 0,2-2 8 16,-3 1 2-16,-2-1-10 0,-1-1 14 0,0 2-15 0,-4-4 5 15,4 2-3-15,-2 1 2 16,-4 1-1-16,2-2 3 0,3 0-5 0,-13 0-2 15,12-2-2-15,-1 1 8 0,1 0-3 0,0-1-2 16,0 1 3-16,-2-1-1 0,2 0-4 0,0-1 11 0,0 1-13 16,1 0 0-16,0 0-3 0,-3 2 1 15,2-1 3-15,-10 1-5 0,0 0 4 0,8-2 1 0,-8 3-5 16,-1-1 5-16,1 1-5 0,8 0 5 0,-8-1-8 0,-1 2 9 16,1 0 0-16,-3-2 0 0,2 2-2 15,-1-1-3-15,0 1-4 0,-2-2 12 0,1 1-9 0,0-2 4 16,-2 3-6-16,-1-1 6 0,1-1-3 15,-1-1 6-15,0 2-1 0,-1-1-1 0,-2 1-3 0,1-3-9 16,1 4 12-16,-8-2 5 16,1 0-2-16,1 1 2 0,-3 1 0 0,3-1-3 0,-4-1 1 15,2 1-2-15,0 1-2 0,0-2-4 0,0 2 6 0,1 0-2 0,-1-3 0 16,1 1 0-16,-1 1-1 0,-2 1 1 16,2-3 0-16,-5 2 3 0,0 1-7 0,4-1 6 15,-4 0-2-15,-2 1-3 0,2-1 4 16,0 0-5-16,-2 0 0 0,1 0 0 0,-2-2-1 15,3 2 5-15,-3 1 4 0,0-2-3 0,0 2-5 16,1-1 6-16,-2 0 6 0,1-1 3 0,0 2 1 0,-1-1 4 16,1 0-7-16,0-2 11 0,-3 1-2 0,-1 2 3 0,3 0 1 15,-2-1 0-15,-4 1 1 0,5-2 1 16,-5 2 2-16,5 0 3 0,-5 0-1 0,0 0 1 16,0 0 7-16,5-2-7 0,-5 2-3 0,0 0 9 15,3-2 5-15,-3 2 7 0,0 0 8 0,0 0 5 0,0 0 2 16,0 0 9-16,0 0-6 0,0 0-4 15,0 0-3-15,0 0-10 0,0 0-1 0,0 0-13 16,-7-6-1-16,6 5-4 0,-2-3-3 16,0 2-24-16,0-1-36 0,-2-1-58 0,-1-2-72 0,3 3-81 15,-4-2-79-15,0 1-99 0,0 0-424 0,-3-3-912 0,-3 0 404 0</inkml:trace>
  <inkml:trace contextRef="#ctx0" brushRef="#br1" timeOffset="63188.8302">10077 5016 56 0,'4'-3'237'0,"2"-2"-3"0,-2-1-3 16,2 1-9-16,-5 1-6 0,3 1-3 0,-2-1-11 15,-1 2-12-15,2-1-9 0,0 0-12 0,-2 2-17 16,-1 1-11-16,3-4-11 0,-3 4-16 0,0 0-13 15,1-3-7-15,-1 3-15 0,0 0-9 16,0 0-7-16,0 0-5 0,0 0-4 0,0 0-8 16,0 0 6-16,3 7-16 0,-1-1-3 0,-1 1-4 0,-1 3-6 0,1-1 0 15,1 3-2-15,-1 4-3 0,1 1-2 16,-1 4-1-16,3-1-2 0,-1 0 5 0,0 1-2 0,0-2-5 16,-1 2 4-16,1-2-6 0,-3-6 4 15,2 3-4-15,-4-2 1 0,2-2-6 0,0 2 4 0,-3-2 0 16,-1 0-1-16,0 0-4 15,-3-4 0-15,-1 1 2 0,-2-1 4 0,1-2-1 0,-5 0 3 16,3-1-2-16,-2 0 8 0,-1-3 0 0,0-1-1 0,0 0 4 16,0-2 9-16,0 0 3 0,4-1-3 15,-3 0-6-15,1-2 5 0,3 1 17 0,1 2-21 0,1-2 0 16,-2 2 1-16,5-1 3 0,1 0 7 0,-1 0-19 16,1 2 3-16,3 0-10 0,-4-2-9 0,1 1-3 0,3 1-9 15,-4-3-9-15,4 3-10 16,0 0-22-16,0 0-12 0,0 0-12 0,0 0-15 0,7-5-16 15,-7 5-21-15,10 0-24 16,-6 0-26-16,3 0-27 0,0 0-22 0,0-1-237 0,2 1-503 0,-1-2 222 16</inkml:trace>
  <inkml:trace contextRef="#ctx0" brushRef="#br1" timeOffset="63521.5513">10474 4962 22 0,'1'-4'363'0,"0"-2"-19"15,0 2-17-15,0 1-20 0,-1 0-17 0,0 0-16 0,0 3-24 16,2-3-29-16,-2 3-22 16,2-3-20-16,-2 3-26 0,0-3-14 0,0 3-11 15,0 0-21-15,0 0-7 0,0 0-14 0,0 0-6 16,3 9-6-16,-3-4-10 0,3 3-5 0,-3-1-6 0,3 2 10 15,-3 2-20-15,1 1-1 0,2 1-5 0,-1 1-4 16,-1 0-12-16,3 5 5 0,-4 0-6 0,4 1 2 16,-4 2-5-16,0 1 4 0,0-3-4 15,0 2-16-15,0 1 2 0,0-2-1 0,2 1-8 16,-2-2-13-16,1-1-6 0,-1-5-20 0,2-1-11 0,-2 0-16 0,0-1-21 16,2 1-27-16,-2-4-25 15,0 0-32-15,0-2-47 0,1-1-38 0,-1-2-229 0,-1-1-531 16,-3-1 235-16</inkml:trace>
  <inkml:trace contextRef="#ctx0" brushRef="#br1" timeOffset="63769.201">10188 5006 207 0,'-4'-3'261'0,"3"-1"-29"0,-2 2-26 16,3 2-17-16,-5 0-6 0,5 0-14 0,0 6-22 15,2-2-4-15,-1 4-12 0,2-1-13 0,3 6-8 16,2 3-13-16,2 1-10 0,1 1-1 0,-1-1-14 16,3 2-5-16,-2-1-7 0,3 0-5 15,0 1-9-15,0-1-1 0,3 2-4 0,0-2-22 0,2-2-20 16,0-1-20-16,5-1-17 0,-3-2-27 16,5-1-23-16,-1-3-26 0,0-2-20 0,4-3-20 15,0-3-18-15,-2-1-159 0,0-3-358 0,-2-4 158 0</inkml:trace>
  <inkml:trace contextRef="#ctx0" brushRef="#br1" timeOffset="64048.9211">10778 5191 89 0,'10'-20'217'0,"-4"6"0"0,-1 2 13 0,0-1-1 16,-2 2-7-16,-2 2-14 0,-1 1-6 0,-2 1 0 0,0 1-10 15,0 1-10-15,-3-1-7 0,2 3-11 0,-1 0-24 0,-1 2-11 0,-1-1-15 16,0 3-14-16,-1 1-4 16,-2 2-12-16,2 2-13 0,-3 3-4 0,3 4-5 15,-3 3-3-15,3 3-8 0,1 0-5 16,2 1-6-16,1 2 2 0,2 0-10 0,4-1-2 15,-1-1-2-15,3 1-2 0,0-4-5 0,3 1-5 16,-1-6 5-16,1 0-2 0,2-3-3 0,2 0 2 0,0-3-11 0,1-3 3 16,3-3-7-16,-2 0 0 15,0-3 3-15,2-3 2 0,-2-1-3 0,3-5-6 0,0-1 6 16,-3-3 4-16,-4 1 0 0,1-6 4 16,-4 4 4-16,-2-3 2 0,-2-1-2 0,-2 2 1 0,-2-2 3 15,-1 2-9-15,-3 3 3 0,-4-2-7 0,-1 2-15 0,-3 0-21 16,-2 4-37-16,2 3-45 15,-8-1-46-15,1 6-62 0,-3-2-58 0,1 2-258 0,0 4-578 16,1 0 256-16</inkml:trace>
  <inkml:trace contextRef="#ctx0" brushRef="#br1" timeOffset="67600.4147">12943 4881 33 0,'2'-4'283'0,"1"1"-2"16,-3 0-11-16,3 2-20 0,-3 1-11 0,1-4-12 0,-1 4-16 15,3-4-12-15,-3 4-22 16,0 0-9-16,0-3-23 0,0 3-7 0,0 0-18 0,0 0-15 15,0 0-11-15,0 0-10 0,1-3-9 0,-1 3-7 16,0 0-9-16,0 0-5 0,0 0-3 0,0 0-15 16,0 0-3-16,0 0-2 0,0 0-5 0,2 7-3 0,-2-2-1 15,0 1 0-15,1-1-4 0,-1 3 0 16,0 2 0-16,0-1-2 0,1 1-5 0,-1 2-1 0,0 1 9 16,2 2-7-16,-2-3-4 0,0 3 4 15,0-1-4-15,0-1-3 0,1 1 13 16,1 1-11-16,-2-1-3 0,0-1 5 0,1-1-4 15,0 1 1-15,1-2 0 0,-1 2 0 0,1-4 1 0,-1 0-12 16,-1-1-19-16,2 0-20 0,-2 0-12 16,0-1-16-16,1-2-17 0,2 3-31 0,-3-1-33 0,0-2-28 15,1-2-29-15,1 2-42 0,-2 0-172 0,3-3-459 0,-1-1 203 0</inkml:trace>
  <inkml:trace contextRef="#ctx0" brushRef="#br1" timeOffset="67881.4748">13328 4820 111 0,'3'-5'322'0,"0"1"-26"0,0 1-19 0,-2 0-20 0,2 1-12 16,0-1-22-16,-1 1-20 0,-2 2-19 0,5-2-12 16,-5 2-13-16,0 0-15 0,0 0-6 0,0 8-22 15,0-3-7-15,0 2-10 0,0 2-12 0,2 3-6 16,-1 1-13-16,0 0-2 0,0 1-2 15,1 0-8-15,0 1-10 0,1 0-1 0,-2-2-7 0,4 5 10 16,-1-3-14-16,-2-1-1 0,3 1-5 16,-1-3 2-16,0 2-7 0,-1 1 7 0,2 1-5 15,-1 2-5-15,-3-5-7 0,2 2-13 0,-1-2-20 16,0-1-13-16,-1-3-24 0,0-1-23 0,0 1-19 0,-1-2-27 16,-1 0-32-16,0 0-42 0,1-1-37 0,-2-3-243 15,0 1-520-15,-2-2 230 0</inkml:trace>
  <inkml:trace contextRef="#ctx0" brushRef="#br1" timeOffset="68120.3954">13027 4897 205 0,'-3'-3'285'0,"-1"1"-30"0,1 0-27 0,0 2-24 0,3 0-18 0,0 0-21 16,0 0-13-16,0 0-4 0,2 9-14 15,1-2-16-15,5 2-6 0,1 2-15 0,2 0-6 16,3 4-7-16,2 0-12 0,1-1-7 0,0 1-2 16,3 1-9-16,-2-2-3 0,2 1-9 0,0-2-12 0,3 2-22 15,-2-2-20-15,0 0-27 0,0 0-19 0,0-1-24 16,0-4-36-16,3-1-32 0,0-2-19 16,-1-2-45-16,-1-1-121 0,2-3-362 0,-1 0 160 0</inkml:trace>
  <inkml:trace contextRef="#ctx0" brushRef="#br1" timeOffset="68428.8249">13647 5018 79 0,'3'-7'292'0,"-1"-1"-7"0,1 2-4 16,0 2-2-16,-3-1-9 0,0 0-11 15,0 1-13-15,0 0-18 0,0 4-20 0,0-4 6 0,0 4-36 16,-1-3-13-16,1 3-21 0,0 0-21 0,-6 0-7 16,6 0-17-16,-6 4-9 0,2 1-12 15,1 1-3-15,-1 2-7 0,1 0-12 0,-1 4-3 0,1 1-5 16,-1 1-3-16,3-1-6 0,-1 1-2 15,2 1-3-15,2-2-4 0,-1 0-5 0,3 0-2 0,0-1-3 0,1-3-3 16,-1 0-9-16,1-3 0 16,1 2 2-16,1-3-11 0,3 1 6 0,-1-4-4 0,2-1-2 15,-1-1 0-15,4-3 2 0,-2 2 0 0,0-6 0 0,-1-2 0 16,0 2-2-16,-1-4 3 0,-2-1 1 0,1-6 6 16,-3 5 4-16,-1-6 1 0,-1 6 7 0,-2-3 9 15,-2 1-8-15,0 1-2 16,-3 1 4-16,-3 0 0 0,1 1-18 0,-4 2-25 0,-1 1-24 0,-5 0-31 15,-5 2-31-15,-1 2-44 16,-4 4-50-16,-2 3-69 0,2 2-327 0,-2 2-644 0,1 3 285 16</inkml:trace>
  <inkml:trace contextRef="#ctx0" brushRef="#br1" timeOffset="84980.487">10084 6178 98 0,'0'0'306'15,"0"-5"-34"-15,0 5-25 0,0-2-26 0,0 2-22 0,0-4-21 0,0 4-16 16,0 0-16-16,-3-3-16 0,3 3-14 16,0 0-12-16,0 0-8 0,0 0-4 0,6 9-10 0,-2-4-11 0,2 1-2 15,-1 3-6-15,1-3-7 16,1 4-6-16,0 0-1 0,1 2-7 0,1-1-7 15,-1-2-2-15,-1 1-3 0,0 2-2 0,0-2-5 16,0 0 0-16,2 2-3 0,-1-1 2 0,2 0-2 16,-3 2-4-16,0-1-26 0,3-2-24 0,-3 1-23 0,0 0-24 0,0-4-25 15,0 0-20-15,2 0-37 16,-1-1-39-16,-1-2-185 0,2 0-419 0,1-3 185 16</inkml:trace>
  <inkml:trace contextRef="#ctx0" brushRef="#br1" timeOffset="85460.7365">10494 6211 133 0,'-2'-5'299'0,"1"1"-28"0,-1-1-17 0,0 2-7 15,-1 2-10-15,1-3-13 0,0 1-21 0,-1 1-17 16,0 0-10-16,3 2-33 0,-7-1-9 16,1 1-16-16,2 2-13 0,-3 1-8 0,-3 0-13 0,-2 4-9 0,0 2-11 15,-2-3-16-15,4 2-7 0,-4 0-9 16,4 1-11-16,-1-1-10 0,4-1-6 0,0-2-6 0,1 0-7 15,1 1-3-15,1-2-1 16,1-1 0-16,0-1 3 0,0 2-2 0,2-3 2 0,-1 1-1 16,2-2 9-16,-4 2 19 0,1 0-4 15,3-2 10-15,0 2 1 0,0-2 8 0,0 0 6 0,0 0 7 16,0 0 7-16,0 0 1 0,0 0 5 0,0 0-6 0,0 0-7 16,0 0 12-16,-4 2-24 15,4-2-3-15,0 0 2 0,0 0-15 0,0 0 0 16,0 0-1-16,0 0-1 0,-1 4 0 0,1-4-6 15,1 5-2-15,-1-2 1 0,0 4-2 0,0 1 0 0,0-1 3 16,1 4-1-16,1 2-6 0,-4 0 4 0,4 2-2 16,-1 5-2-16,1 3 5 0,-1-3-2 0,-1 3 1 15,0 0 3-15,0 1-4 0,2-4-2 0,-1 2 7 16,0-1-6-16,-1-2-9 0,3-3 8 0,-3-1 1 16,0-3-4-16,0 1 3 0,-1-5-2 0,1 1 1 15,1-4-3-15,-1-1 3 0,0 1-4 0,0-1 11 16,0-1 2-16,3 0-7 0,-2 0-3 15,-1-3 3-15,0 2-11 0,0-2-9 0,-1 3-13 0,1-3-11 16,1 2-20-16,-1-2-17 0,0 0-24 0,0 0-21 16,0 0-31-16,0 3-33 0,0-3-36 0,0 0-50 0,3 2-186 15,-3-2-496-15,0 0 220 0</inkml:trace>
  <inkml:trace contextRef="#ctx0" brushRef="#br1" timeOffset="85928.4276">10537 6493 2932 0,'0'-7'79'0,"-4"4"-42"0,1-4 9 0,1 4-9 0,0-2-15 16,-1 2 3-16,1 1-5 16,1 0-3-16,1 2-1 0,-4-3-6 0,4 3 1 0,-2-1-3 15,2 1 0-15,0 0-1 0,-1 7 1 0,1-4-1 16,3 4 0-16,-3 0-1 15,4 1 2-15,-1-1-5 0,4 0 5 0,0 0-2 0,0-1 2 16,0-1-2-16,6 2 0 0,0-3-3 0,0-1-1 16,1-2-3-16,0-1-4 0,0-1 8 0,0-2-2 0,-4 1-2 0,2-3 1 15,-5 0 0-15,3-1 2 0,0-3 0 16,-2 0 0-16,-2-1 15 0,-2 0 11 0,-1 1 4 16,0 0 11-16,1-1 12 0,-4 2 6 15,0-1 1-15,-4 1-11 0,1 0-3 0,-4-2-5 0,1 5 5 16,-1-1 19-16,0-1-17 0,-2 4-5 15,-1 0-5-15,-2 3-12 0,-1 0 12 0,-2 3-7 0,-1 2-6 16,-3 3 0-16,-1 2-4 0,5 1-4 16,-1 1 1-16,0 2-7 0,4 0 1 0,2-1 16 15,3 2-23-15,0-3-2 0,2 9-4 0,2-4 10 0,2 3-3 16,2-6-6-16,0 1-12 0,5 2 13 16,0-4-19-16,3 2-5 0,1-4-5 0,4 4-4 0,3-3-17 15,-3-4-13-15,7-1-10 0,-1-1-18 16,3-1-30-16,2-5-19 0,0-2-22 0,-1 0-26 0,2-3-11 15,0-2-20-15,0-1-16 0,-1-2-22 16,-1-3-162-16,-2 1-449 0,1-2 198 0</inkml:trace>
  <inkml:trace contextRef="#ctx0" brushRef="#br1" timeOffset="86228.6485">11033 6471 77 0,'4'-8'205'0,"-1"-1"11"0,-2 0 8 0,1 3-5 16,-2-1-3-16,-2 2 2 15,-1 0-2-15,1-1-9 0,-3-1-6 0,0 3-6 16,-2 0-7-16,-1-1-16 0,0 2-10 0,-1 0-14 15,-2 2-9-15,1-1-17 0,-4 2-14 0,-1 2-11 16,2 1-4-16,-2 1-7 0,5-2-7 0,-2 3-17 0,3-1-5 16,2 1-1-16,0 1-13 0,1 1 1 0,3 0-3 15,2 0-10-15,1 3-3 0,3 2-9 0,1 0-10 0,5 1 13 16,3 0-21-16,3 2-4 16,2 0-10-16,2 0-3 0,2-3-6 0,0-1-3 0,-2 1-6 0,1-2-1 15,2 0 1-15,-4 1 3 16,-3-6-1-16,-3 3 11 0,-5-2-2 0,2-2 3 15,-2 0 0-15,-2 0 6 0,-2-1 10 0,-3 0 3 16,-1 0 14-16,-4 1-13 0,-3-2 5 0,-7 1 1 0,-7 2-8 16,-3-1 3-16,-2 0 2 0,-2 0-4 0,2-2 3 0,0-1-6 0,0 1-29 15,3-3-37-15,0 1-62 16,8-1-82-16,2-1-110 0,1-2-177 0,4 0-539 0,2-2 239 16</inkml:trace>
  <inkml:trace contextRef="#ctx0" brushRef="#br1" timeOffset="90756.1787">12997 6060 123 0,'-4'-1'258'0,"0"-1"-8"0,1 0-3 16,0 0-5-16,3 2-8 0,-6-1-11 0,4-1-27 0,2 2-16 15,-3-3-17-15,3 3-19 0,-5-1-14 16,5 1-15-16,0 0-11 0,0 0-9 0,0 0-15 0,0 0-6 15,0 0-6-15,0 0-7 0,5 7-11 0,-2-3-5 16,4 2-2-16,-2 1-2 0,3 0-2 0,-1 0-9 16,3 2-2-16,0 0-3 0,0 0-2 0,1 1-1 15,1 0-6-15,0 1-15 0,0-1-4 16,0 0-25-16,4 4-20 0,-5-4-27 0,-1 0-27 16,1 0-33-16,1 1-40 0,-1-2-22 0,-1 1-235 15,-4-2-467-15,1-4 208 0</inkml:trace>
  <inkml:trace contextRef="#ctx0" brushRef="#br1" timeOffset="91209.0504">13334 5958 273 0,'-1'-3'298'15,"1"-2"-27"-15,1 2-31 0,-1 3-25 0,0-3-29 16,0 3-18-16,0 0-21 0,0 0-17 0,0 0-12 15,-13 12-16-15,6-5-33 0,-1 4-14 0,-5 4-19 16,0 1-16-16,-1 1-15 0,1 0-7 0,1-1-8 16,3-5-13-16,0 0-11 0,2-3-9 0,1-1-5 0,1 0-6 0,1-2 8 15,1-1-4-15,0-1 12 0,1 0 9 16,1 0 19-16,-2-2 9 0,3-1-1 0,0 0 17 0,0 0 17 16,0 0 16-16,0 0 20 15,0-8 13-15,0 8 8 0,0 0 5 0,0-5 1 0,0 5-4 16,2-3-2-16,-2 3-1 0,0 0-15 0,0-3-9 15,0 3-6-15,0 0-10 0,0 0-3 0,0 0-11 16,0 0-2-16,0 0-5 0,0 0 2 16,1 11 0-16,-1-3 0 0,0 0-6 0,-1 1 1 0,1 4-3 15,0 8-2-15,-2-2 7 0,2-1-7 16,-1 5-5-16,1-1 3 0,0 3-2 0,0-1-3 0,0 1-3 16,0 1 2-16,1 0-7 0,-1-2 2 0,0-1 2 15,3-2 0-15,-2 1-3 0,0-2-11 16,1-5-1-16,-2-1 0 0,2-2-6 0,-2-4-6 0,1 1-1 15,0-3-5-15,-1 1-7 0,0-4-8 0,1 0-8 0,-1 1-12 0,1-2-16 16,-1-2-26-16,0 0-37 16,0 0-39-16,0 0-38 0,1-10-193 0,0 3-444 0,1-2 197 15</inkml:trace>
  <inkml:trace contextRef="#ctx0" brushRef="#br1" timeOffset="91608.9154">13386 6295 239 0,'-2'-2'265'0,"2"2"-18"0,-3-2-23 15,3 2-21-15,0 0-16 0,0 0-24 0,0 0-15 0,0 0-14 16,-6 5-13-16,5-3-11 16,2 3-10-16,-1-1-14 0,4 1-5 0,-1 1-7 0,1-2-15 15,0 0-14-15,4 1-7 16,0-1-4-16,0-1-1 0,1-1-7 0,1 0-6 0,0 0 1 0,-1-4-3 15,1 0-3-15,0-2 2 16,-3 1-2-16,0-1 10 0,2-2 5 0,-4 1 7 0,0-2 11 16,-1 1 11-16,-1 2 12 0,-2-3-3 0,1 0-1 0,-5 0 0 15,1 3 3-15,1-1 3 0,-2 1 1 0,0-1-6 16,-2 2-12-16,-3 0-2 0,3-2-1 0,-4 3-8 16,1 2-7-16,-1-1-1 0,1 4-3 15,-2-1-9-15,2 1 10 0,-2 2-10 0,2 1-9 0,-2 5 1 16,2 0-1-16,0 1-2 0,2 1 0 15,1 2-2-15,-1 3-3 0,3 0-4 0,1 1-9 0,3-5-9 16,1 0-12-16,0 1-14 0,3 3-11 16,1-1-11-16,0-3-10 0,3-1-14 0,0-1-22 0,1-1-22 15,-1-1-14-15,3-2-14 16,1-3-15-16,2-3-37 0,5 0-27 0,-3-4-178 0,-1 0-449 0,5-5 198 16</inkml:trace>
  <inkml:trace contextRef="#ctx0" brushRef="#br1" timeOffset="91906.4987">13826 6243 55 0,'-2'-8'287'0,"2"4"-21"0,-4-3-9 0,1 3-10 15,-1 1-6-15,-3-3-23 0,0 4-16 0,-2-1-17 16,1 3-17-16,-2-1-18 0,-3 1-14 0,1 1-13 0,-2 2-14 16,1 1-12-16,2 2-10 0,1-1-9 15,0 0-7-15,3 0-8 0,0 6-7 16,3-2-15-16,1-1-5 0,3 1-6 0,0 3-20 15,4-2-8-15,2 2-5 0,1-2-8 0,3 1-6 0,1-1-2 16,4 3 2-16,1-1-6 0,2 0-2 16,-5-4-1-16,5 2 3 0,-5-3 5 0,1 2 2 0,-3-2 4 15,2 0-2-15,-6-2 4 0,3 0 5 0,-5 0 10 0,0-2 17 16,-1 2 8-16,-1-1 3 16,-2-1 6-16,-2 2 6 0,-2 2-6 0,-4-2 0 15,-4 1-6-15,-5 1-1 0,-2 1-11 0,-5 1-30 16,-5-2-31-16,1 0-45 0,1-1-54 0,-1-3-75 0,-3 1-258 0,2-2-510 15,-2 0 226-15</inkml:trace>
  <inkml:trace contextRef="#ctx0" brushRef="#br1" timeOffset="96702.1436">10257 7716 152 0,'-3'-3'250'16,"-1"-1"-6"-16,1-1-10 15,-1 2-7-15,1-1 4 0,-1 2-18 0,1 1-17 0,3 1-17 0,-4-4-16 16,4 2-19-16,0 2-11 16,-3-2-13-16,3 2-16 0,0 0-8 0,-3-3-12 0,3 3-11 15,0 0-2-15,0 0-13 0,0 0-4 0,0 0-9 0,0 0-3 16,16 6-2-16,-12-3-5 0,3 1-1 16,2 1-1-16,2 2-8 0,0-1-4 0,0 3 0 0,2-2-3 15,-2 2 1-15,1 0-5 0,0 0 0 16,-2 1 0-16,4 2-20 0,-7-3-15 0,3 3-10 15,0 0-21-15,-2 0-18 0,-1 2-24 0,0-2-12 16,-1-2-35-16,1 1-18 0,-1-3-20 0,1 2-41 0,-2-3-167 16,-2-1-420-16,3-2 186 0</inkml:trace>
  <inkml:trace contextRef="#ctx0" brushRef="#br1" timeOffset="97116.8752">10634 7674 225 0,'1'-8'309'0,"-3"-1"-25"0,-1 1-13 0,2 2-12 16,-1 1-24-16,0 0-15 0,-1 1-21 16,0 0-22-16,-1 0-17 0,0 3-16 0,-1 0-14 15,-3 3-15-15,-2 0-11 0,-1 4-11 0,-3 0-12 0,1 4-10 0,-7 0-3 16,6 3-15-16,-3 0-8 0,1 0-14 16,1 1-2-16,6-6-17 0,-1 1-8 0,3 1-1 0,1-3-6 15,0 1-8-15,1-3-9 0,2-1 6 16,-1 1-2-16,2-2 1 0,-1 2 4 0,1-3 1 0,-1 1 0 15,1-1 7-15,2-2 13 16,-4 2 0-16,4-2 7 0,0 0 7 0,0 3 4 16,0-3 4-16,0 0-4 0,0 0 9 0,-1 2-7 0,1-2-1 0,0 0-3 15,0 0-4-15,0 0-5 0,0 0-3 16,0 0-3-16,0 7 1 0,1-5-4 0,-1 2-2 0,3 2 0 16,0 3-2-16,-2 2 4 15,3 3 0-15,-2 0 0 0,1 4-1 0,-2 2-5 0,2 0 6 16,-2 0-4-16,2-1 0 0,-1 1-1 0,-1-1 5 0,0 0-4 15,4-1 0-15,-5-2-2 0,1-4 1 16,0 0-4-16,1 0-9 0,-1-2-3 16,-1-3-11-16,2 2-6 0,0-4-13 0,-2 0-18 15,2-1-15-15,-2 1-19 0,1-2-18 0,-1-3-24 0,0 5-18 0,0-4-30 16,0-1-13-16,0 0-221 16,0 0-454-16,0 0 202 0</inkml:trace>
  <inkml:trace contextRef="#ctx0" brushRef="#br1" timeOffset="97521.9624">10585 7925 143 0,'0'-3'315'0,"0"1"-27"0,0-1-18 0,0-1-24 0,0 4-20 16,0 0-25-16,0-4-19 15,0 4-19-15,0 0-19 0,0 0-18 0,0 0-1 0,0 0-18 16,0 0-11-16,0 0-9 0,6 10-11 0,-2-8-2 15,0 2-12-15,1 0-6 0,1 0-15 0,0-2-8 0,4 4-6 16,0-5-1-16,3 1-18 16,-3-1 1-16,-1-1-4 0,6-3-2 0,-2 0-1 15,0-1 2-15,-3 2-1 0,0-3-1 0,-2-1 3 0,-1 2 6 0,0-3 6 16,-2 2 12-16,0-1 6 0,-2 1 4 16,-4 1 0-16,1-1 3 0,-2-1 6 0,-2 3 3 0,1-3 0 15,-4 2 5-15,2 1 4 0,-1 2-2 0,-4-1-3 16,0 0-9-16,1 2 2 0,-2 1-2 0,-3 2-3 15,2 0-9-15,-1 1-1 0,1 2-6 16,0 0 3-16,0 2-8 0,2 0-7 0,0 2 3 16,1 0-7-16,2 0 3 0,0 3-1 15,2 0-3-15,2 0 1 0,0 0-8 0,3 2-4 0,1 4-6 16,2-3-16-16,3-3-6 0,1 1-10 0,3 2-26 0,5-1-15 16,-1-2-19-16,0-5-27 0,6 3-28 15,-1-4-34-15,7-3-47 0,-5-1-32 0,3-1-210 16,0-4-515-16,-1-3 228 0</inkml:trace>
  <inkml:trace contextRef="#ctx0" brushRef="#br1" timeOffset="97837.736">11075 7875 51 0,'0'-11'325'0,"-1"4"-22"0,-2 0-14 16,0-1-14-16,-1 2-10 0,1-1-12 0,-4 2-10 0,1 1-19 15,-1 0-27-15,-1 2-15 0,-1 0-20 16,1 0-11-16,-4 4-22 0,-1 2-8 0,-1 0-13 0,1 1-11 15,0 2-11-15,1-1-14 16,-1 2-4-16,5 1-5 0,-1 0-8 0,2 2-8 0,4-3-8 0,-1 0-4 16,4 1-5-16,1 0-12 0,4 3-7 0,2-2-5 15,3 1-7-15,2 0-10 0,0-1-3 0,2-2 1 16,5 3-2-16,1 0 1 16,1-2 5-16,0 0-4 0,-1-1 10 0,-4-3-10 0,-2 1 4 0,0-2-3 15,-4-1 5-15,-2 2 0 0,-3-4-1 0,1 1 2 16,-2 0 10-16,-1 2 4 0,-2-1 5 15,-2 1 1-15,-4-1-1 0,-2 2 2 0,-6 1-3 0,-6 2 5 16,-3 0-6-16,-2-5-11 0,0 4-16 16,-3-1-25-16,1-3-34 0,0 1-46 0,0 0-51 0,2-3-66 15,-1 1-295-15,3 0-576 0,-2-4 255 0</inkml:trace>
  <inkml:trace contextRef="#ctx0" brushRef="#br1" timeOffset="101719.9623">13138 7576 212 0,'-3'-1'282'0,"2"-2"-12"0,1 3-14 0,-3-2-16 0,3 2-17 15,-4-2-16-15,4 2-19 0,0 0-10 0,0-3-28 0,0 3-12 0,0 0-23 16,0 0-1-16,0 0-16 0,0 0-16 16,0 0-4-16,12 5-10 0,-7-3-5 0,2 2-10 0,0 1-2 15,4 3-8-15,-4-3-1 16,1 2 4-16,0-1-15 0,2 3-1 0,-1-1-5 15,0 3-4-15,1-1-3 0,-1-1-18 0,-1 0-17 16,1 0-8-16,0 1-15 0,-1 2-14 0,2-5-22 0,-4 1-15 16,-2-1-21-16,2 0-26 0,1 0 2 0,0-4-22 0,3 2-6 15,-3-2-27-15,1-2-163 0,2-1-383 16,0-3 170-16</inkml:trace>
  <inkml:trace contextRef="#ctx0" brushRef="#br1" timeOffset="102094.5064">13493 7601 110 0,'3'-9'252'15,"-3"3"-20"-15,0-3-22 0,0 2-23 0,-1 2-21 0,-1 0-6 16,-2 0-9-16,1 3-13 0,-3-2-13 16,1 1-13-16,-2 2-10 0,0 1-12 0,-3 0-11 0,0 1-7 15,-4 5-9-15,1-4-6 0,-1 5-10 0,0-1-14 16,1 1-10-16,0 0-12 0,1 1-1 16,2 0-5-16,3-4-6 0,-1 5-3 0,1-3-3 0,1-2-4 0,3 0-5 15,0 1-1-15,-1-2 1 0,4 0 6 0,-4 0-6 16,2-2 7-16,2-1 15 15,-1 4 10-15,1-4 8 0,-2 2 8 0,2-2 6 16,-2 1 4-16,2-1-1 0,-3 3-1 0,3-3-4 0,0 0-1 0,0 3-4 16,0-3-3-16,0 0 6 15,0 6 5-15,0-2 0 0,1 2-2 0,-2 3-3 0,2 4 5 16,-1 0-3-16,0 1-3 0,0 5-1 0,-1 0-6 0,-3 3 2 0,4-2-3 16,-1 0-2-16,-1 2-4 15,2-1-1-15,0-1-5 0,0 0 7 16,1-6-5-16,1 1-2 0,-1 0-2 0,2-2-2 15,0 2 0-15,-2-4-1 0,2-2 1 0,-3 0-4 0,3-2-5 0,-3-4-10 16,1 2-13-16,-1-1-4 16,0 0-6-16,3-1-9 0,-3 1-17 0,0-2-16 0,0-2-13 15,0 5-27-15,0-1-21 0,0-4-19 0,0 0-50 0,0 0-180 16,0 0-415-16,0 0 184 0</inkml:trace>
  <inkml:trace contextRef="#ctx0" brushRef="#br1" timeOffset="102508.9635">13459 7839 189 0,'-1'-2'289'0,"1"2"-20"0,-5-2-25 16,5 2-24-16,-4-2-21 0,4 2-12 0,-3-3-27 15,3 3-19-15,0 0-13 0,0 0-10 0,0 0-15 0,0 0-8 0,9 6-21 16,-3-3-18-16,2-1-17 15,2-1-8-15,4 3-14 0,-1-3-6 0,3 0-4 16,-3-1-2-16,2 0-5 0,-1-1 0 16,0-1 2-16,-7 1 0 0,3-2 2 0,-2 3 3 0,-1-4 8 0,-3 1 14 15,2 1 2-15,-5-2 4 0,2 0 4 0,-3 0 5 16,0-1 4-16,-1 0 5 0,-2 1-1 0,0-1-6 16,-1 0 5-16,-3 2-5 0,-1-2-4 0,0 3-1 0,0 1-4 15,-5-1-4-15,3 1-6 16,1 2-2-16,-4 2-2 0,-1-1 1 0,1 3-4 0,-1 1-2 15,1 3-4-15,-1-3 2 0,2 2-7 16,-1 2 1-16,3-1-2 0,2 0 0 0,-1 4-3 0,2-5 3 16,1 4 1-16,2 0-1 0,2 0-3 0,1 1-1 15,1 0-2-15,4-4 0 0,1 4-9 0,1-2-9 16,1-1 0-16,2 0-19 0,4 0-16 0,1-2-14 0,3 1-14 16,1-2-28-16,4-4-15 0,1 0-22 15,2-5-32-15,3 0-29 0,-3-1-206 0,0-5-444 16,1 1 197-16</inkml:trace>
  <inkml:trace contextRef="#ctx0" brushRef="#br1" timeOffset="102808.6617">13893 7805 222 0,'-3'-7'245'16,"1"2"-2"-16,-3-1-7 0,1 3-6 0,-2-2-12 16,1-1-10-16,-2 3-20 0,0-1-16 15,0 1-6-15,-3 1-24 0,3 2-16 0,-3-2-12 16,0 2-14-16,3 3-8 0,-1-1-7 0,-1 4-13 0,2-2-6 15,0 1-5-15,1 2-9 0,4 0-9 16,-1 1-8-16,3 1-16 0,1 2-5 0,2 0-9 0,3-1-14 16,2 2-6-16,1 0-9 0,-1-1-6 0,3 0-3 0,3 1 5 0,2 2 0 15,-2-5-1-15,-3 1 2 16,2-1 5-16,-2-1 1 0,0-3 5 0,-2 0 3 0,-4-1 6 16,-2-1 20-16,2 0 21 0,-1-1 12 15,-3-1 9-15,2 1-3 0,-3-2-5 0,0 0-3 0,-7 5-5 16,-4-3 0-16,-2 0-7 15,-4 2-8-15,-5 0-21 0,-5 0-29 0,-3 2-33 0,-8 1-41 0,2 4-56 16,9-6-78-16,-4 3-218 16,4-3-487-16,-3 2 215 0</inkml:trace>
  <inkml:trace contextRef="#ctx0" brushRef="#br1" timeOffset="105448.8148">10513 9184 12 0,'1'-4'273'16,"-1"0"-5"-16,2 2-6 0,-2-2-13 16,0 1-13-16,0 3-13 0,2-4-14 0,0 2-17 0,-2 2-13 15,0 0-16-15,-2-4-9 0,2 4-19 0,0 0-15 16,2-2-11-16,-2 2-13 0,0 0-14 0,0 0-3 15,0 0-14-15,0-4-7 0,0 4-10 16,0 0-1-16,0 0-2 0,1 10-4 0,-1-4-10 16,2 3-1-16,-2 4 0 0,0 4-4 0,3-3 0 0,-2 6-6 15,2 0 5-15,-3 0-7 0,0 0-6 16,0-1 0-16,0 2 2 0,0-3-2 0,-2 2 0 0,1-1 0 16,0 0 3-16,-2 1-6 0,1-6 4 15,-3 4-4-15,3-4 0 0,-3-2-1 0,2-3 3 16,3-1-2-16,-5 0-1 0,2-2 14 0,0 1-5 15,0-4-5-15,2 1 7 0,-2 1 2 0,0-2 5 0,-1-1-4 16,0-1-2-16,0-1 4 0,-2 0-7 16,-2 0-2-16,2 0 9 0,-2-1-11 0,-2-1-1 15,1-2-6-15,1-1 5 0,-1 3 0 0,-1-2-7 0,2 0-1 0,-2 1 2 16,0-1-4-16,3 2 4 16,-3-2 1-16,2 1-4 0,-1 0 1 0,1 0-1 0,0 0-5 0,-1 1-10 15,3 0-11-15,2 0-10 16,0 0-13-16,0 2-14 0,4 0-20 0,-6-1-21 0,6 1-25 15,0 0-17-15,0 0-16 0,0 0-19 16,0 0-32-16,0 0-38 0,17-2-185 0,-3-3-471 16,7-3 209-16</inkml:trace>
  <inkml:trace contextRef="#ctx0" brushRef="#br1" timeOffset="105729.537">10844 9106 20 0,'5'-7'372'16,"-3"2"-30"-16,1 1-29 0,-3 0-14 0,1 0-28 16,1 2-1-16,-2-1-29 0,0 3-24 0,2-4-13 0,-2 4-33 15,2-4-19-15,-2 4-20 0,0 0 1 0,0 0-24 0,0 0-7 16,0 13-14-16,-2-5-10 0,2 4-8 16,0 0-6-16,0 3-5 0,0 7-2 0,2-1-10 0,-2 0-5 15,0 1-1-15,3 3-8 16,-3-4-2-16,4 3-2 0,-4-1-1 0,1 0-7 0,2-2 1 15,-1 0 2-15,-2 0-4 0,1-1-9 0,-1-6-11 16,2 5-13-16,-1-6-2 0,-1-1-30 0,0-2-14 16,0 0-22-16,1-3-30 0,-1 1-21 0,0-3-26 0,0-1-18 15,-1 0-20-15,2-1-22 0,-1-3-50 16,0 0-173-16,0 0-476 0,0 0 210 0</inkml:trace>
  <inkml:trace contextRef="#ctx0" brushRef="#br1" timeOffset="105979.2698">10501 9212 135 0,'-4'-5'308'16,"1"2"-32"-16,1-1-23 0,0 2-30 0,0-1-25 16,2 3-19-16,-3-2-17 0,3 2-10 0,0 0-9 15,0 0-13-15,14 12-13 0,-7-5-9 0,3 1-11 16,2 4-10-16,4 3-11 0,0 2-8 0,2 2-4 0,-4-1-4 15,0 4-6-15,3-2-6 16,0 3-6-16,-3 0-1 0,7 8-10 0,-4-10-23 0,-2 3-19 0,1-4-16 16,1 1-18-16,0-3-25 0,1-1-25 0,0 0-34 15,1-3-22-15,-1-3-15 0,1-2-39 0,-3-6-156 16,1-1-389-16,3-4 172 0</inkml:trace>
  <inkml:trace contextRef="#ctx0" brushRef="#br1" timeOffset="106280.0674">11100 9329 282 0,'0'-9'312'0,"0"0"-13"0,-2 2-19 16,-1 1-17-16,3 2-13 0,-2-1-18 0,1 2-16 0,-1 0-11 15,2 3-27-15,-5 0-12 0,5 0-17 0,-7 3-23 0,4 2-7 16,-2 5-13-16,-1 1-12 16,0 4-9-16,1 3-4 0,-1 3-12 0,5-2-2 15,-2 1-12-15,1-1-7 0,5 0 2 0,0 0-11 16,1 0-4-16,2-5-7 0,0 0-17 0,2-2-7 0,3-1-18 0,1 0-12 15,-1-2-11-15,2-4 1 16,0 0-2-16,0-2 3 0,0-3 5 0,-2-2 0 0,2-4 4 16,-2-1 5-16,-1-4 1 0,0-2 5 0,-4 0 8 15,1-8 5-15,-2-2 13 0,-5 1-1 0,0-2 8 16,-1 1 0-16,-3 1 9 0,-2 0-10 0,-1 1-2 0,-3 4 9 16,0 1-10-16,0 5-3 15,-1 3-21-15,-3 1-32 0,0-2-36 0,-2 6-41 16,-1 3-44-16,1 2-57 0,-4 3-288 0,3 0-550 15,6 1 243-15</inkml:trace>
  <inkml:trace contextRef="#ctx0" brushRef="#br1" timeOffset="111519.196">13258 8794 80 0,'-1'-2'266'0,"1"2"-11"0,-1-6-14 0,-1 4-10 16,1-1-9-16,1 3-4 0,-1-2-17 0,1 2-11 16,0 0-21-16,-2-4-16 0,2 4-17 0,0 0-10 15,-1-3-14-15,1 3-15 0,0 0-7 0,0 0-10 16,0 0-13-16,0 0 3 0,0 0-16 0,0 0-4 0,13 4-5 15,-11-1-1-15,5 1-8 16,-1 1-3-16,1-1-1 0,0 2-9 0,2 0-1 0,1 4-4 0,0 0 1 16,1-2-2-16,2 8-2 0,-3-5-5 15,1 3 3-15,-1-2 0 0,3 4-4 0,-4-1-16 16,0-2-14-16,1 2-20 0,-2-2-19 0,1-1-19 0,-1 0-21 0,-1-2-24 16,0 3-26-1,0-4-26-15,-1-4-18 0,1 1-28 0,-2-1-159 0,1-2-412 0,-2-3 182 16</inkml:trace>
  <inkml:trace contextRef="#ctx0" brushRef="#br1" timeOffset="111939.0134">13613 8747 135 0,'-2'-10'273'0,"0"5"-23"0,-1 0-27 16,0 1-19-16,0 0-23 0,-1 2-15 0,-1 2-18 15,5 0-13-15,-11 2-9 0,3 2-13 16,-3 3-16-16,1 2-10 0,-4 4-5 0,1 1-8 0,-1 2-9 15,2 1-8-15,0-1-4 0,-1 1-3 16,5-5-7-16,1 1-5 0,0-1-6 0,0 0-4 0,4-3-11 16,-1-2-9-16,1 0-5 0,2-2-2 0,-1-1 3 0,-1-1-1 15,2 0 1-15,1-3 6 0,-1 1-3 16,1-1 10-16,0 0 6 0,0 0 7 0,5-7 4 16,-3 2 8-16,-1 1 7 0,2 0 6 15,-1 1 7-15,0-1-6 0,0 2-8 0,-1-1-3 0,0 0-5 16,2 2-4-16,-3 1-6 0,1-4-3 0,1 3-4 15,-2 1-6-15,0 0 0 0,0 0-1 0,4 6-1 16,-2-1-2-16,-1 3 1 0,3 2-2 16,-1 2-1-16,0 3-5 0,1 4 2 0,-1-1 0 0,0 1-2 15,-2 3 0-15,3 0 5 0,-1-2 5 0,1 0-4 0,1 2 2 16,-2-3-5-16,-1 1 11 0,3 2-14 16,-1-2 0-16,-1-2 2 0,0-4-1 0,-1-2-5 15,3 0-17-15,-3-4-13 0,0 0-11 0,1-1-13 16,-2-1-15-16,0-2-15 0,1 0-10 0,-1-1-13 0,1-1-17 15,-2-2-18-15,0 0-36 0,0 0-48 16,0 0-185-16,5-13-443 0,-5 4 196 0</inkml:trace>
  <inkml:trace contextRef="#ctx0" brushRef="#br1" timeOffset="112338.9799">13616 8980 1 0,'0'-3'284'0,"1"1"-24"0,-1-1-28 0,0 3-21 0,0-4-15 0,0 4-21 16,0 0-19-16,0-2-16 0,0 2-16 16,0 0-6-16,0 0-11 0,0 0-11 15,3 10-10-15,-2-7-7 0,2 2-10 0,-1 0-7 0,0-1-3 0,3 1-7 16,2 1-8-16,-2 0-10 0,2-3-15 16,2 1-10-16,-1-3-6 0,2 1-6 0,0 0-6 0,0-2-2 15,0 0 5-15,0-3 2 0,-1 1 1 16,0-2 1-16,-3 0-1 0,1-1 7 0,-2 1 12 0,1-2 13 15,-2 0 19-15,-3 0 2 0,1 1 5 16,-2-1-3-16,0-1 0 0,-3 3-4 0,0-4 0 16,-2 5 2-16,-1-2 1 0,0 1-3 0,-2-1 2 0,1 2-5 15,-3 0-3-15,1 0-3 0,0 3-3 0,-1 0-3 16,0 0-3-16,2 1-5 0,-1 2-1 0,1 2-3 0,-1-1-6 16,2 1 3-16,0 2-8 15,1 0 2-15,-1 4-1 0,3 0 0 0,0 0-4 0,1 2 0 16,2 1 1-16,2 0-5 0,0 0 2 15,2 0-20-15,2 0-6 0,0-2-8 0,2 1-20 0,0-1-9 16,2 0-14-16,-1-3-20 16,2 1-18-16,3-1-22 0,-3-2-12 0,2-2-21 0,1-1-25 0,1-2-45 15,1-4-143-15,0-2-409 0,0 1 181 0</inkml:trace>
  <inkml:trace contextRef="#ctx0" brushRef="#br1" timeOffset="112648.6839">13993 8899 188 0,'-1'-8'269'0,"1"1"-13"0,-6 0-20 16,2 0-15-16,0 3-13 0,-2-1-20 0,-1 1-4 15,4 2-25-15,-4 1-21 0,2 1-12 16,-3 1-16-16,3 1-8 0,-4 3-12 0,2-1-9 0,0 3-7 16,2 0-7-16,0 2-5 0,1 2-10 0,1-2-3 15,3 1-4-15,0 1-6 0,2 1-4 16,3 2-7-16,1-3-4 0,3 2-8 0,3 1-3 15,-1-2-4-15,1-1-3 0,2 4-4 0,-3-5-4 0,2 0-1 16,-3 0 0-16,-6-3 0 0,6 3 0 16,-5-3 0-16,0-2 6 0,-3 1 5 0,0-1 1 15,-2 0 4-15,-3 1 4 0,2-2 5 0,-2-1-3 0,-4 3 3 0,-3-3-7 16,0 3 2-16,-4-3-1 0,0 0-2 16,0 0-3-16,1-3-1 0,-1 1-9 0,1 1-20 0,3-2-19 15,2-3-19-15,1 3-30 16,0-3-47-16,1 0-49 0,2 0-61 0,0-1-173 0,1-2-450 15,2 0 200-15</inkml:trace>
  <inkml:trace contextRef="#ctx0" brushRef="#br1" timeOffset="113019.0434">14283 8776 154 0,'7'-4'330'0,"-4"-2"-25"0,0 4-20 0,1-1-18 16,-1 1-20-16,-3-1-26 0,0 3-20 0,4-2-23 16,-4 2-13-16,0 0-15 0,0 0-5 0,0 10-9 0,-1-4-17 15,-5 6-12-15,2 1-9 0,-3 6-8 0,-3 2-4 0,3 1-12 16,0 2-11-16,-7 10-4 16,7-7-9-16,-3 8-2 0,0 1 2 0,-1-3-5 0,0 7-2 15,-2 0-6-15,3-1 11 0,-1 1-15 16,-2-1-4-16,2 2-10 0,1-1-2 0,0-4 14 0,3 0-12 0,0-10-5 15,0-2 2-15,0-1 0 0,3-1-10 0,-2-4 10 16,2 1-13-16,1-5 14 0,-1-3-9 0,0-2-2 16,2 0-1-16,1-4-1 0,-1-1 1 0,2 0-2 15,0 1-2-15,-1-4-10 16,1-1-17-16,0 0-10 0,0 0-4 0,0 0-20 0,10-9-9 16,-6 4-15-16,0 0-20 0,1-2-18 0,-1-1-20 15,0 1-29-15,0-2-20 0,2 2-32 0,1-3-50 0,0-1-148 16,-3 1-454-16,3-1 201 15</inkml:trace>
  <inkml:trace contextRef="#ctx0" brushRef="#br1" timeOffset="113275.1486">14376 9194 22 0,'3'-4'363'15,"0"1"-33"-15,-2 1-29 0,2-1-19 0,-3-1-22 16,2 2-18-16,-2 2-29 0,1-3-22 0,-1 3-19 0,0 0-12 15,0 0-21-15,3 8-10 16,-3-2-12-16,1 2-15 0,-1 3-6 0,0 3-11 0,2 6-8 16,-4 0 4-16,2-2-18 0,0 3-8 0,0-1-2 0,0 2-1 0,-1 0-11 15,-1 0-4-15,1 0-1 0,-2-4-9 16,3-3-17-16,0-1-15 0,-3-1-17 0,3-1-14 16,0 1-11-16,0-4-20 0,-1-2-24 15,0-1-24-15,-1-1-26 0,2-1-22 0,0-2-13 0,0-2-50 16,0 0-216-16,0 0-477 0,14-10 211 15</inkml:trace>
  <inkml:trace contextRef="#ctx0" brushRef="#br1" timeOffset="113513.1679">14679 9103 44 0,'4'-4'364'0,"-1"-1"-31"15,-1 2-29-15,0 1-27 0,0 1-24 0,0-1-20 16,-2 2-20-16,0 0-1 0,0 0-36 0,0 11-9 0,-1-2-23 0,0 2-12 15,-2 3-16-15,1 8-6 16,0 0-12-16,-2 1 4 0,2 1-21 0,-1 1-11 0,1 1-5 16,-1 1-7-16,1-2-6 15,2-3-6-15,0 1-4 0,0 2-9 0,0-4-10 0,-1-1-15 16,-1-5-4-16,2 0-20 0,0-2-23 0,0 0-17 0,-1-4-25 0,1 0-30 16,-3-2-30-16,3-1-32 0,0-3-33 15,0 0-71-15,-3-2-167 0,3-1-480 0,0 0 213 0</inkml:trace>
  <inkml:trace contextRef="#ctx0" brushRef="#br1" timeOffset="113728.8016">14390 9232 271 0,'-4'-1'304'0,"1"-1"-32"15,-1 0-27-15,1-1-29 0,3 3-21 0,0 0-10 16,0 0-15-16,0 9-15 15,2-2-17-15,3 0-13 0,2 6-13 0,5 1-9 16,0 3-1-16,2-1-19 0,-1 0-6 0,5 2-6 0,1-2-9 16,-1 1-10-16,0 0-18 0,6-3-30 0,-4 2-29 15,2-1-29-15,-2-1-34 0,1-2-35 0,0-2-29 16,-1-3-33-16,1-1-207 0,-5-2-424 0,5-4 188 0</inkml:trace>
  <inkml:trace contextRef="#ctx0" brushRef="#br1" timeOffset="114049.1716">14943 9369 236 0,'2'-3'305'16,"-1"-2"-10"-16,-1 0-6 0,0 3-7 0,-1-1-14 0,-1-1-1 15,2 4-21-15,-4-3-20 0,0 2-22 0,4 1-29 16,-7 0-6-16,7 0-20 0,-9 2-18 0,4 2-12 0,-1 1-12 16,-3 7-14-16,2-2-5 0,2 2-10 15,-1 1-10-15,1 6-1 0,2-5-13 0,1 1-6 16,0 4-10-16,2-4-8 0,0-1-9 0,3 0-14 15,1-2-10-15,1-1-11 0,0-2-11 0,1-2-1 16,2-1-5-16,0-2-10 0,2-1-1 0,0-3-4 16,4-1 0-16,-1-3 2 0,1-1 0 15,-1-3 9-15,-2-2 11 0,1-6-3 0,0 0 5 0,-3-2 8 16,-1-2 13-16,-4-1 9 0,-1 2 8 0,0 1 5 0,-3-2 5 16,0 3 5-16,-4 1 3 0,0 3-3 15,-2 0-9-15,-1 3 2 0,-3 3 3 0,-1 1-10 16,-3 2-17-16,-8 1-28 0,1 4-40 15,-3 3-42-15,-1 4-55 0,0 0-85 0,-1 4-286 0,2 2-580 16,0 1 257-16</inkml:trace>
  <inkml:trace contextRef="#ctx0" brushRef="#br1" timeOffset="121258.9958">1379 3544 22 0,'0'0'209'0,"0"0"-18"0,0 0-19 16,0 0-20-16,0 0-9 0,-2 5-13 0,2-5 4 0,4 7 17 16,-1 0-14-16,0 1-14 15,1 0-12-15,1 1-10 0,1 4-9 0,1 2-9 16,-1-3-7-16,1 1-9 0,4 2-3 0,-1-2-9 15,-3-1-6-15,0-1-3 0,3 0-6 0,-3-2-3 0,3 0-1 16,-3-3-5-16,0-2-1 0,0 0 0 0,3 0 3 0,-3-4-2 16,3 0-1-16,-1-2 0 15,1-3 4-15,3 1-1 0,0-5 0 0,2-4 0 0,-1 0 2 0,2-2-2 16,-2 0-4-16,0-1 1 0,-4-1-1 16,0 7-3-16,-1-1-1 0,0 0-3 0,-3 5-5 15,1 1-2-15,-3 0-3 0,0 1-5 16,0 4 2-16,2-2-1 0,-2 3-4 0,2-1 3 0,1 1-4 15,0 3 4-15,1-1-3 16,1 2 2-16,2 1-3 0,3-1 1 0,-1 3 0 0,1-1 0 0,1-4 1 16,1 1-1-16,4 1-3 0,1-3 3 0,-6-2-2 15,2 0 0-15,4 0 1 0,-1 0 0 16,-5 0-2-16,1-2 1 0,-2 0 1 0,0 1 0 0,-1 1 0 16,-2 0-4-16,-4 0 1 0,2 0-1 15,0 0 3-15,-3 0-3 0,1 1-1 0,-3-1 3 0,3 2-2 16,-4 0-2-16,3-2 3 15,-1 4 0-15,0-4 0 0,-1 3-1 0,0-1-1 0,0 0 1 0,1 0-1 16,0 0 5-16,2 0-3 0,2 0 0 16,-1-2-1-16,1 0-4 0,2-1 2 0,2 0-2 15,-1-1 3-15,2 0-1 0,0 2 0 0,0 0-1 0,0 0 1 0,-4 0 1 16,0 4-3-16,0-3 2 16,-3 1-1-16,3 2-1 0,-2-1 0 0,4 3 2 15,-4-2 2-15,0 1-1 0,0 1-1 16,1-3 2-16,-1 1 2 0,1 0-1 0,4 1-1 0,1-1 3 15,0-1-2-15,0-2 0 0,2-2 3 0,-1-1 0 0,6-3-3 16,0-1 3-16,1-1-2 0,-3 0 2 0,1-2 0 16,1 0-1-16,-7 3-4 15,2-1 2-15,-1 4 0 0,-3-2 1 0,1 2-2 0,-4 1-1 16,0 1-2-16,1 0 2 0,-1 2-1 0,0-1 0 0,-1 1 0 16,2 1 2-16,-3 1 2 15,1 1-4-15,-1 0 0 0,0 1 3 0,2-1 1 0,1 1 0 0,-3-1-1 16,6 2-1-16,-5-2 7 0,7-2-6 0,-1 0-1 15,1 0 1-15,9-2 0 0,-1 0 0 16,-1-1 5-16,-7-1-4 0,9 0-1 16,0 1-3-16,0-3 6 0,-9 4-2 0,1-2-1 15,0 2 1-15,-1 0-2 0,-1 0 0 0,-4 0 1 0,4 0 0 0,-4 2-1 16,1-2-1-16,-3 1 2 0,1 0 1 16,-1 1-2-16,0-2 1 0,-3 0 1 0,2 0 3 0,-7 0-3 15,9 1 3-15,-1 0-2 0,-1-2 0 0,3 1 0 16,-1-4 2-16,6 1-1 15,-2-2 0-15,5-5-4 0,2 2 10 0,-1 0-2 16,0-1 4-16,0 2 11 0,-5-1 2 0,1 1 2 0,-3 2 4 16,1 0-1-16,-5 2-1 0,1 0-5 15,-2 1-6-15,0 1-1 0,-7 1 6 0,10 0-5 16,-6 1-1-16,2 1-14 0,0 0-6 0,-1 2-21 0,0 0-22 0,-3 2-19 16,2 0-28-16,-1 1-33 15,-2 0-29-15,2 0-43 0,-1 1-61 0,-2-4-145 16,1 1-438-16,0-2 194 0</inkml:trace>
  <inkml:trace contextRef="#ctx0" brushRef="#br1" timeOffset="162608.9763">5044 3516 215 0,'-3'-5'289'16,"0"-1"-29"-16,-1 4-33 0,1 0-28 0,-1 1-24 15,2-1-17-15,2 2-18 0,0 0-16 0,0 0-11 16,-5 6-10-16,3 4-11 0,-1 1-8 0,2 3-10 16,1 5-6-16,-1 4-8 0,2 2-6 0,0-1-4 0,2 2-2 15,2-1-8-15,-1 2-2 0,2-1-5 0,-1-3-1 16,2 1-5-16,-1-2-1 0,-2-3-4 0,1 2-1 16,0-5 0-16,0 0-3 0,-1-5-2 15,-1 1 0-15,0-4-2 0,-1 1-2 0,-1-3-2 16,0-2 2-16,1 2-3 0,-1-2 2 0,-1-2 0 15,1 1-1-15,-1 0 3 0,1 0-1 0,-1-3 1 16,0 0-3-16,-6 2 0 0,2-2-1 0,4 0 0 0,-14-1-2 16,7 1-1-16,-1 0 1 0,-1 0-5 15,1 0 5-15,-1-1-3 0,-1 2 2 0,-1-1 0 16,1 3 0-16,0-1 1 0,1-1-2 0,1 1-2 0,-1-1 6 16,1-1-3-16,4 1-2 0,-1 1 3 15,5-2-5-15,-7 0 10 0,3 0-1 0,4 0-1 0,-4 1 0 0,4-1 3 16,0 0-1-16,0 0-1 15,0 0-1-15,0 0 0 0,25-5-3 0,-9 2 4 0,7-5-4 16,2 1 5-16,2 0-4 0,2-2-3 16,-1 0-5-16,9-5-6 0,-10 5-13 0,0-1-17 0,-2-1-40 15,1 0-37-15,-3 0-47 0,-3-1-51 0,-3 0-228 0,-3-2-475 16,-7 0 211-16</inkml:trace>
  <inkml:trace contextRef="#ctx0" brushRef="#br1" timeOffset="162788.6856">4816 3581 144 0,'0'0'267'0,"-5"-1"-35"16,5 1-22-16,0 0-22 0,-2-4-19 0,7-1-15 0,3-1-18 15,4-3-15-15,8-1-13 0,5 0-18 0,11-4-19 16,0 1-27-16,0-2-27 0,-9 6-41 15,11-3-56-15,-10 6-50 0,-1 1-157 0,-1-1-310 0,-1 4 138 0</inkml:trace>
  <inkml:trace contextRef="#ctx0" brushRef="#br1" timeOffset="163388.9626">5230 3668 154 0,'0'0'271'0,"0"3"-15"0,0-3-14 0,0 0-11 0,0 3-23 0,0-3-16 16,0 0-20-16,0 0-20 0,0 0-13 0,1 4-15 0,0-3-13 15,-1-1-12-15,5 2-15 16,-2 1-23-16,0 0-6 0,3 3-10 0,-1 0 0 0,0 1-7 0,0 0-2 16,0 2-3-16,-2 0-2 15,0 3-3-15,-2-3-3 0,-1 4-5 0,0-2-3 0,-1-1-5 16,-2-3 5-16,1 1-5 0,0-1 0 15,0-3 1-15,-1 1 0 0,2-3-1 0,0 1 1 0,-2-2-1 16,3-1-4-16,0 0 3 0,0 0-4 0,-6-8 0 16,4 0 2-16,1 0 6 0,0-4-5 0,2-2 4 15,-1 0 3-15,2-1 5 0,1 2-6 0,1-2-1 16,1 2 11-16,2 0-12 0,-1 1-5 16,2 1-3-16,0 0 3 0,0 5-4 0,2-3 2 0,-3 5-4 15,1 1 0-15,1-1-3 0,-1 1 1 0,1 3-2 0,1 1 2 16,-2 1-2-16,1 2 1 0,-1 1 0 0,0 1 2 15,0 3-6-15,-1 1 3 16,-1 1-9-16,-1 1 0 0,-2 1 2 0,-2 0 0 0,-1 1-11 16,-1-2 5-16,1-1-1 0,-2-2 1 0,1-2 0 15,-1 1 6-15,0-3-1 0,1-1 4 16,1 1 5-16,-1-4 0 0,1-1-1 0,0 0 1 0,0 0 0 16,0 0 4-16,2-13-2 0,0 3 3 0,1-3 3 15,3-5 2-15,0 1-1 0,1-3-1 0,1 3 2 16,0 0-2-16,1 4 0 0,-2 1-3 15,3-1 3-15,0 1-3 0,-2 3-2 0,2 0-1 0,-3 4-1 16,0 1 1-16,3 0-6 0,0 2 4 16,-3 1-1-16,0 1-1 0,3 2 0 0,-3 1-5 0,0 3-13 15,0 0-14-15,-3 3-15 0,2 3-12 0,-2 0-18 16,-1 1-8-16,-2 1-7 0,-1 1-29 0,0 0-21 16,-1-2-16-16,-1-1-19 0,1-1-20 0,-1-2-124 15,1-3-349-15,2-3 155 0</inkml:trace>
  <inkml:trace contextRef="#ctx0" brushRef="#br1" timeOffset="163569.0396">5663 3675 18 0,'9'-19'146'0,"-2"1"14"0,3 0 5 0,-3-1 10 0,-3 7 7 16,2 3 6-16,-4 0 4 0,0 3-6 0,3-1-17 0,-3 3-19 15,1 0-15-15,-3 0-18 0,3 2-11 16,-3 2-10-16,0 0-6 0,4 11 5 0,0-1-9 0,-1 5-8 16,1 8-5-16,0 1-9 0,0 0 0 15,-2 3-9-15,2 7-4 0,2 2-7 16,-3-3-10-16,-1-6-10 0,1-1-10 0,3 8-24 15,-2-8-23-15,0-1-26 0,2-1-24 0,-2-1-36 0,2-1-24 16,-1-4-20-16,0-3-19 16,-3-3-180-16,0-3-390 0,-1-4 173 0</inkml:trace>
  <inkml:trace contextRef="#ctx0" brushRef="#br1" timeOffset="163788.6537">5765 3694 219 0,'-7'-38'208'0,"-2"2"1"0,4 9-5 0,0 1-8 0,4 0-10 15,1-1-3-15,1 1-17 0,1 2-15 16,2 0-18-16,2 5-11 0,2 1-14 0,2 2-11 0,3 0-14 16,-2 5-3-16,3 4-10 0,0 1-10 0,3 3-4 15,0 2-7-15,4 1-5 0,0 3-5 16,-5 1-6-16,1 8-4 0,-3 2-1 0,-3 3-3 0,-3 5-28 16,-5 1-11-16,-3 4-17 0,-10 11-15 15,-2-1-16-15,-8 0-15 0,-8-1-10 0,-3-4-12 0,-2-2-15 16,-2-3-4-16,1-3-13 0,-2-6-18 15,2-1-160-15,-1-3-333 0,9-8 149 0</inkml:trace>
  <inkml:trace contextRef="#ctx0" brushRef="#br1" timeOffset="164419.5844">5125 4035 308 0,'-7'4'307'0,"1"1"-14"0,1 0 2 0,2-2-25 0,-1-2-14 0,2 2-11 16,-1-3-19-16,1 3-19 0,2-3-16 0,-4 1-19 0,2 1-17 15,2-2-17-15,0 0-8 0,0 0-16 16,0 0-10-16,18-7-11 0,-3 1-16 16,10-3-6-16,13-4-23 0,5 0-8 0,23-6-16 15,-20 5-11-15,22-7-13 0,-3 5-8 0,5-1-6 0,2 1 0 16,-6 1-5-16,-18 4-1 0,0 0 1 15,-2 1 2-15,-2 1-3 0,-6 0 14 0,-13 4-1 16,-5 1-9-16,-6 1-3 0,-4 1-6 0,-3 1-2 16,-3 0 2-16,-4 1-3 0,0 0-4 0,0 0 2 15,-17 5-4-15,-7 3-11 0,-2 0-13 0,-13 1-12 0,-4 6-6 16,-2-1-7-16,-21 7-3 0,-1-3-15 16,22-2-5-16,-22 8-6 0,3-1-6 0,2 1 8 0,-1-2 6 0,16-6 11 15,-19 6 9-15,20-4 14 16,0-1 13-16,-16 5 15 0,18-4 19 0,1 0 18 15,1-2 16-15,6 0 12 0,9-3 20 0,3-2 14 0,3-1 14 16,1 0 5-16,8-4 6 0,0-1 5 0,4 0 0 16,1-1 6-16,2 0 5 0,0-1 2 15,1-1-1-15,1-1 1 0,0 2 3 0,1-2-10 0,2-1 3 16,-5 2-4-16,3-1-2 0,2-1 14 16,-1 3-9-16,1-3 22 0,0 0-25 0,18-6-2 15,-3 3-3-15,11-3-14 0,15-4-10 0,7-2 4 0,25-11-6 0,6 2-10 16,7-3-3-16,6-2-3 15,5-4-18-15,4 0 6 0,5-4-11 0,-4 1-13 0,3-2-4 16,-8 0-4-16,-8 4 9 0,-9 5-9 16,-10 2-3-16,-26 6 15 0,-2 4-15 0,-15 5 2 0,-6 0-3 15,-7 3 35-15,0 1 24 0,-7 1 28 0,0 3 15 16,0-1 11-16,-5 0 5 0,1 0-12 0,-3 2-13 16,0 0-15-16,-20-3-23 0,-3 4-21 0,-2 3-22 15,-13 1-33-15,-3 4-40 0,3 0-52 16,-1 4-53-16,2-2-53 0,9 0-63 0,4-1-73 15,0-1-339-15,3 1-755 0,10-1 334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2T15:41:11.71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2161 2382 79 0,'-1'-7'224'15,"-2"2"1"-15,-1 0 22 0,2 0-17 0,-2 1-21 16,1 1-6-16,-1-1-15 0,1 2-16 0,0-1-18 16,-2 0-17-16,-1 2-16 0,2-1-7 0,4 2-16 0,-10 0-8 15,3 0-5-15,-3 2-10 0,3 0-3 0,0 3-8 16,-3-1 1-16,0 3-5 0,-5 2-1 0,4 0-2 15,-5 4 0-15,1 1 0 0,-1-1-3 0,-1 4 7 16,0 1-9-16,-4 0 4 0,4-1 0 16,3 5 3-16,-3 1-9 0,2-1-5 0,-1 1-9 15,2 0 7-15,3 1-7 0,-6 6 0 0,6-8 2 16,1 3-6-16,0-5-5 0,7 0-1 0,-1 2-2 0,1 1-2 16,2-1 5-16,2 0-8 0,2-3 1 0,4 1-3 15,0-5 0-15,6 1-1 0,2-1-5 0,5-3-15 16,1-5-13-16,6-2-20 0,1-2-16 0,14-6-33 15,-1-3-30-15,1-4-34 0,-1-5-42 0,3-2-61 16,-5 2-46-16,-5-3-171 0,-3-3-508 0,-10 4 225 16</inkml:trace>
  <inkml:trace contextRef="#ctx0" brushRef="#br0" timeOffset="967.871">2324 2670 137 0,'-2'-3'233'0,"-2"1"-18"0,2 0-2 0,2 2 2 15,-4-2-10-15,0 1-12 0,4 1-21 0,-9-2-15 16,5 2-14-16,0 0-14 0,-2-2-4 0,6 2-13 16,-10 2-3-16,3-2-12 0,-1 3-5 0,-1-1-10 15,2 4-6-15,0-3-5 0,0 3-8 0,0-1-2 16,-1 2-4-16,-1 3-7 0,2-1-1 0,0-1-6 16,2 3 0-16,-1-3-9 0,0 3 0 0,2 0-4 15,1 2-1-15,0 1-1 0,1 0-3 0,0-1-2 0,2-2-1 16,2 0-5-16,-2 1-3 0,2-3 0 0,1-1-5 15,1-1 0-15,1-1-5 0,-1-2-7 0,0 1 0 16,3 0-4-16,0-1-4 0,-1-4 3 0,2 1 2 16,-1-2-1-16,3-3-4 0,-3 2-2 0,0-2 4 15,3-4 3-15,-3 1 0 0,2-3 2 0,-2-1 2 16,-2-1 0-16,1-1 0 0,-2 2 9 0,2-1 10 16,-2 0 0-16,0 0 1 0,-2 2 12 0,0 0-10 15,1 0 22-15,-3 1 13 16,3 0 2-16,-3 1-5 0,0 0 0 0,1 3-3 15,-1 1 16-15,0-1-13 0,0 1 6 0,0-1-12 16,0 1 2-16,0 4-4 0,2-6-28 0,-2 2 15 16,0 4-4-16,0 0 0 0,1-5-8 0,-1 5 2 15,2-3-4-15,-2 3-4 0,0 0-5 0,5-2-2 16,-5 2 6-16,0 0-3 0,13 1-2 0,-13-1-4 16,11 3 0-16,-4-1 6 0,3-1-6 0,-1 5-1 0,0-3-1 15,-2 3 4-15,2-1 1 0,-2 1-1 0,4 3-9 16,-1 1-3-16,-1 1-9 0,-2 0 0 0,-2 0-3 15,1 1-15-15,0 5 8 0,-2-2-6 0,-2-1 3 16,0-2 5-16,-3 1-1 0,-1 0-2 0,-1-2-3 16,2-2 6-16,-2 0-3 0,0-1 5 0,-1-1 0 15,3 0 5-15,-1-3 4 0,1 1 12 0,0-2-5 16,1-3 2-16,0 0 8 0,0 0-10 0,0 0 1 0,0 0 1 16,-5-12 4-16,5 3 0 0,3-4-3 0,1 0 3 15,-1-6-8-15,3 1 2 16,1-2 0-16,1 2 0 0,-1 1 1 0,2-1 3 15,-2 5 1-15,2 1-2 0,1 2 0 0,-2-1 1 16,1 1-1-16,-3 4 1 0,2-1 1 0,-1 2-3 16,0-1-4-16,2 3 3 0,-2-1-2 0,0 2 11 15,0 1-9-15,-1 2-2 0,2 2 2 0,-1 1 3 16,0 0-1-16,0 4-1 0,-2-1-7 0,1 5 11 16,-1 0-5-16,-2 2-6 0,0 6-15 0,-4 2-13 15,0 0-18-15,-2-1-17 0,-1 1-15 0,0 0-22 16,-3-3-27-16,1 0-18 0,-1-1-27 0,4-5-31 0,-1-5-28 15,1 0-162-15,-1-3-438 0,4-3 193 0</inkml:trace>
  <inkml:trace contextRef="#ctx0" brushRef="#br0" timeOffset="1283.4731">2980 2451 2546 0,'5'-7'188'16,"-4"1"-65"-16,2 0 2 0,-3 2-25 0,0-1-23 0,0 5 6 16,-3-5-3-16,1 0-4 0,2 5-9 0,-6-1-2 15,6 1-7-15,-7 0-13 0,7 0 7 0,-8 6-25 16,2-2 14-16,0 3-3 0,-1 0-3 0,0 7-2 0,2-2-4 16,-2 7-21-16,2 2 23 0,0 1-1 0,0 1-8 15,4 4 4-15,-2-1-11 0,3 10 7 0,0 0-4 16,-1 1 2-16,2 2-5 0,-1 1-3 15,-1 4 0-15,2-6-1 0,-1 2-12 0,0-4-15 16,-4-1-14-16,5-8-13 0,-2-4-19 0,-1 0-17 0,-1-3-16 16,2-4-23-16,-2-4-23 15,2-1-34-15,-2-2-37 0,1-2-44 0,-2-1-228 16,0-4-524-16,0-1 232 0</inkml:trace>
  <inkml:trace contextRef="#ctx0" brushRef="#br0" timeOffset="1719.836">2713 2812 14 0,'-3'-4'230'0,"3"4"-21"16,1-5-8-16,-1 5-22 0,7-2-20 0,2 1-11 0,1 0-19 16,3 0-11-16,2-2-14 0,7 0-12 0,0-2-15 15,0 3-21-15,2-2-22 0,0-3-17 0,-1 1-8 16,4-3-4-16,-3 0-7 0,1 1 0 0,-1-2-2 15,-3-1 2-15,-2 1 8 0,-4 2 10 0,-3 0 18 16,1 0 25-16,-4-1 12 0,-1 0 22 0,1-1 17 16,-5 3 17-16,0 0 10 0,-2-3 4 0,2 0-4 15,-1 3 15-15,-1-4 9 0,-1 3 12 0,-1 0-11 16,0 0-10-16,-1 1 2 0,0 3-15 0,1 1 17 0,-1-3 0 16,0 3-17-1,1 3-11-15,-2-6-23 0,2 6-1 0,0-5-17 16,0 5-5-16,0 0-25 0,-2-3 5 0,2 3-4 0,0 0-11 15,0 0-3-15,0 0-7 0,-4 11-4 0,4-5-10 16,-2 1-12-16,1 3-3 0,0 1-5 0,1 3-2 16,0 1-5-16,0-3-7 0,1 10 2 0,-2-1-6 0,2-2-4 15,-1 4-13-15,-1 1-5 0,2 0-4 0,0-1-16 16,-1 1 0-16,2 0-28 0,-2-3-3 0,3-3-18 16,-1-5-15-16,-1-1-24 0,2-2-17 0,-1-3-15 15,1 0-9-15,-2-2-5 0,3-2-4 16,-4-3-21-16,8 2-21 0,-8-2-7 0,12-6-5 0,-4-1-160 15,1-4-443-15,0-2 196 0</inkml:trace>
  <inkml:trace contextRef="#ctx0" brushRef="#br0" timeOffset="1882.7672">3216 2834 987 0,'8'-17'18'0,"1"0"38"0,-2 5 36 0,-3 0 30 15,2 1 25-15,-2 3 32 0,-1 3 14 0,-2 0 8 16,-1 1-7-16,2 1-4 0,-2 3 0 0,4-4-23 16,-4 4-9-16,0-4-11 0,0 4-26 0,0 0-10 15,0 0-8-15,0 0-7 0,4 12-5 0,-4-6-10 16,0 4-12-16,-1-1-5 0,2 3-6 0,-2 7 10 0,1 0-25 15,0-5-30-15,0-1-14 0,0 1-38 0,0-1-36 16,-1 1-38-16,1-2-40 0,1-2-38 0,-1-2-37 16,1-3-44-16,-1-1-210 0,-1 0-521 0,1-4 231 0</inkml:trace>
  <inkml:trace contextRef="#ctx0" brushRef="#br0" timeOffset="2747.8112">3533 2727 83 0,'0'-4'268'0,"-2"1"-10"0,1-1-8 0,1 0-11 15,-3 1-25-15,2-1-15 0,-4 2-16 0,4-2-4 16,-3 3-13-16,1-1-12 0,-1 1-16 0,-3 1-11 16,0 2-14-16,-2 1-15 0,1 0 2 0,-1 2-9 15,-2 3-1-15,0-1-13 0,4 2-4 0,-3 1-10 16,3 1-4-16,0 1-1 0,0 6-9 0,0-7-5 15,4 3-2-15,0 0-4 0,-1 5-3 0,3-6-6 16,1 1 1-16,1-1-10 0,3 0 6 0,-1-1-5 0,0-4-8 16,4 3 3-16,0-5-17 0,3 1-8 0,-1-2-7 15,3-2-4-15,3-3-13 0,1-1 1 0,6-3-9 16,-2-4-3-16,1 1 6 0,-1-6 3 0,1-1 4 16,3-2 4-16,-6-4 8 0,-2 1 1 0,-1-2 16 15,1-1 5-15,-5-3 13 0,-1 2 7 0,-2 0 22 0,-2-2 14 16,-2 2 18-16,-1 0 13 0,0 4 21 0,-3 0 15 15,-2 6-2-15,1 0 19 0,1 4 4 16,-4 1 0-16,2-1-6 16,-2 2 0-16,3 2-2 0,-4 1-13 0,4 0-13 15,0 1-13-15,-1 1-14 0,2 2-10 0,-3-2-7 16,3 2-8-16,0 0-6 0,-5 12-12 0,2-3 3 0,0 4-10 16,0 1-8-16,1 5-20 0,0 2-7 0,2 0-16 15,-1 0-4-15,4-1-15 0,-1 4-13 0,1 0-20 16,1-1-19-16,-1 2-9 0,0-1-8 0,3-1-11 15,-2-3-12-15,3 0-8 0,-3 0-15 0,0-6-13 16,2-1-22-16,-2 0-28 0,5-3-27 0,-2 0-38 0,0-3-36 16,0-1-235-16,0-3-591 0,-2-3 261 0</inkml:trace>
  <inkml:trace contextRef="#ctx0" brushRef="#br0" timeOffset="2932.8564">3737 2742 98 0,'-4'-2'232'0,"1"1"-21"0,0 0-19 0,3 1-11 16,-7-1-20-16,7 1-16 0,0 0-17 0,0 0-12 15,0 0-25-15,0 0-28 0,0 0-34 0,17 0-41 16,-3 0-48-16,0 0-51 16,0 1-133-16,0-2-265 0,2-2 117 0</inkml:trace>
  <inkml:trace contextRef="#ctx0" brushRef="#br0" timeOffset="3259.9966">4048 2720 113 0,'0'-3'358'16,"0"0"-2"-16,0-1-18 0,0 2-3 0,0-2-21 15,0 4-16-15,0-5-19 0,0 5-22 0,0-3-28 16,0 3-23-16,0 0-20 0,0-4-26 0,0 4-23 0,0 0-8 16,0 0-20-16,0 0-7 0,0 0-9 0,0 0-9 15,-1 13-14-15,2-7-17 0,-2 3-16 0,1 0-18 16,0 3-11-16,0 0-10 0,0 0-5 0,0-1-15 15,0 4-9-15,0-3-16 0,1 1-10 0,-1 0-22 16,0-1-21-16,0-4-24 0,-1 0-23 0,1 0-24 16,-3-1-29-16,6-1-25 0,-2-1-21 0,-1-1-17 15,3-1-163-15,-3-3-460 0,4 1 205 16</inkml:trace>
  <inkml:trace contextRef="#ctx0" brushRef="#br0" timeOffset="3630.3097">4158 2734 134 0,'3'-4'309'16,"-2"-1"-3"-16,-1 1-8 0,2 1-11 0,-1 1-18 0,-1 2-18 16,0-6-17-16,0 6-25 0,0-1-26 0,0 1-21 15,0 0-17-15,0 0 0 0,0 0-28 0,0 0-11 16,0 0-13-16,6 10-9 0,-5-4-9 0,1 3-8 16,0-1-5-16,-2 0-18 0,3 5-14 0,-6-4-10 15,3 4-3-15,0 0-8 0,-2-1-10 0,0-5-8 0,1 5-9 16,-1-5-6-16,2-2 4 0,-2 0 2 0,2-1 0 15,-2 0 9-15,2-2-2 0,0-2 2 0,0 0 4 16,0 0 0-16,0 0 0 0,0 0 8 0,-3-13 4 16,6 5 11-16,-3 2 6 0,4-4-4 15,-1-2 2-15,4-1 1 0,0 0-4 0,-3 2 4 0,5-2-4 16,-1 2-1-16,2 1 1 16,0-1-4-16,-3 6 1 0,2-3-4 0,-2 4 1 15,1 1-3-15,-1 1-6 0,3 2 7 0,0 0-7 16,-2 0 1-16,1 4 3 0,-1 1-2 0,3 3 2 15,-3 1-3-15,-1 3 2 0,-1 0-3 0,-3 0-10 16,1 4-12-16,-4 3-30 0,-1-4-28 0,-2 3-40 0,-4-1-52 16,0 1-60-16,-3-1-82 0,3-5-170 0,-2-1-519 15,0-7 229-15</inkml:trace>
  <inkml:trace contextRef="#ctx0" brushRef="#br0" timeOffset="4893.7165">4854 2633 39 0,'-2'-5'264'0,"-1"2"-10"16,0-1-22-16,-1-1-8 0,0 1-4 0,0 1-17 0,-1-1-9 15,0 0 2-15,-2 2-26 0,-1-1-12 0,2 2-13 16,-2 0-11-16,-1 1-7 0,0 0-9 0,0 0-7 16,-1 2-14-16,1 2-2 0,-1 0-11 0,1 0-8 15,0 0-9-15,-2 4-8 0,1 0-7 0,0 2-5 16,0-1-3-16,2 4-1 0,-2 5-8 0,1-1 0 15,2-3-5-15,3 0-3 0,-2 3-2 0,4 2-1 16,1 3 0-16,3-3-4 0,2 0 1 0,3 1-13 16,2-2-9-16,3-3-16 0,3-2-10 0,0-1-13 0,1-5-19 15,5 1-15-15,3-4-21 0,1-3-23 0,-1-1-22 16,1-4-27-16,2-2-16 0,0-4-8 0,-3 0 11 16,1-3 20-16,-3 0 4 0,-2-3 33 0,-1-1 16 15,-4 1 32-15,-2-2 37 0,-3-1 43 0,-3 2 27 16,0-2 28-16,-4 4 30 0,0 1 43 0,0 1 20 0,-3 1-4 15,1-1-5 1,-2 4 8-16,-1 0 21 0,1 1 31 0,0 0 2 16,0 4-17-16,-1 0-13 0,0-1-17 0,2 1-20 15,-1 1-20-15,-1 0-3 0,2 3-20 0,0-3-7 16,0 3-9-16,-2-2-13 0,2 2-6 0,0 0-5 0,0 0-8 0,0 0-5 16,0 0-1-16,-2 11-5 0,2-7-3 0,-1 3-4 15,-1 1-4-15,2-1-3 16,0 2-5-16,-1 1 1 0,-2 3 3 0,2-1-13 0,-1 0 5 15,2 2 3-15,-3 1-6 0,2-1-2 0,1 5-1 16,0-6 0-16,0 3-1 0,0-3 1 0,0 0 4 16,3 1-2-16,-2-1-2 0,-1-1-15 0,3 0-2 0,0-3-4 15,-2-1 8-15,2 0-15 0,-1-4 5 0,0 4-15 16,0-3 2-16,2 2 5 0,-1-3-4 0,0 0-11 16,1-2-8-16,2 1-4 0,-1-1-5 0,2-2 4 15,2 2-8-15,0-2-3 0,1-2-7 0,3-1-2 16,0-3-10-16,0 3 0 15,3-4-5-15,-2 1-3 0,2-3 1 0,-2 3-2 0,0-2-8 16,0 0-7-16,-1 0-14 0,-1 0-16 16,0-3-16-16,-2 2-20 0,1 1-31 0,-4-2-26 0,0-1-35 15,-3 4-137-15,0-2-433 0,-1-1 192 0</inkml:trace>
  <inkml:trace contextRef="#ctx0" brushRef="#br0" timeOffset="5481.4272">5335 2661 150 0,'0'0'318'0,"0"-3"-2"0,0 3-8 0,-1-2-13 16,1 2-21-16,-2-3-27 0,2 3-24 0,0 0-20 15,0 0-15-15,0 0-24 0,0 0-15 0,0 0-14 16,0 0 10-16,-1 12-16 0,1-5-9 0,-1 0-9 16,-1 2-9-16,2 1-9 0,-1 1-16 0,1 1-1 0,1 1-14 15,-1 1-3-15,0 1-6 0,0 0-3 0,0-1-9 16,2 2-5-16,-2 2-8 0,-2-5-1 0,1-4-8 15,1 0-9-15,0 0 0 16,-2-2-4-16,1 1 2 0,1-4-4 0,0-1-3 16,-1 3 2-16,1-6 8 0,-2 3 0 0,2-3-1 15,0 0-4-15,0 0-2 0,0 0 12 0,0 0-12 16,-10-14-4-16,9 7 1 0,-1-2 6 0,1 1-4 0,-2-5-3 16,2 1 6-16,1-1-2 0,-1-1 12 0,1 1-17 15,1-3 3-15,2 1 2 0,-1-3-1 0,0 5 14 16,3-7-12-16,0 2-2 0,0 3 1 0,1 3-5 15,1-2 0-15,2 2 11 0,-1 2-12 0,1 0-7 16,-2 4 3-16,1 0 0 0,2 2-2 0,-3 0 1 16,3 3 1-16,-2 0-5 0,1 2 4 0,-1 0-13 15,-1 2 0-15,-1 1-5 0,1 2-1 0,-3 1-10 16,-1 2-11-16,-2-1-5 0,-1 5-1 0,-1-1-9 16,-3 3 1-16,-2-3-2 0,-1-1 7 0,-1 0 0 0,-1 0 2 15,0-2 9-15,2-2 3 0,0-1 5 0,0-1 5 16,-1-2 4-16,1-1 3 15,3 0 6-15,-2-2 6 0,1 0 6 0,5 0 7 16,-9-2 11-16,9 2 9 0,-4-2 4 0,4 2 2 16,-6-4-1-16,6 4-7 0,-3-2 1 0,3 2-1 15,0 0-7-15,0 0 3 0,0 0 0 0,0 0-3 16,0 0 1-16,0 0 1 0,16 9-4 0,-10-4-8 16,2-1 8-16,-1 3-4 0,3 4 0 0,1-2 7 15,3 6-7-15,-4-5-1 0,1 2-5 0,8 2-8 16,-5-1-20-16,-2 1-26 0,-3-1-27 0,2-6-32 15,2 4-34-15,1 5-58 0,3-4-52 0,-6-2-214 0,2-4-510 16,1 1 226-16</inkml:trace>
  <inkml:trace contextRef="#ctx0" brushRef="#br0" timeOffset="5780.0246">5782 2625 353 0,'-3'-4'346'0,"0"1"-5"0,-1-1-22 0,4 4-14 0,-3-4-29 15,3 4-20-15,-3-3-37 0,3 3-14 0,0 0-27 16,-5-2-18-16,5 2-17 0,-6 6-15 0,2 0-9 16,-3 2-15-16,1 2-11 0,-2 2-6 0,2 0-10 15,-1 3-15-15,3-1 3 0,-3 5-10 0,4-1-4 16,-1 2-6-16,1-2 8 0,3 4-22 0,-3-1-12 15,6-1-9-15,-3-1-4 0,4-1-10 0,-4-2-15 16,3-1-15-16,4-2-18 0,-2-1-17 0,0-2-13 16,2-2-15-16,3-2-26 0,1-1-24 0,2-3-32 15,1-2-25-15,1-2-31 0,6-2-27 0,-1-2-172 16,0-4-469-16,1-1 208 0</inkml:trace>
  <inkml:trace contextRef="#ctx0" brushRef="#br0" timeOffset="6191.3233">6066 2672 30 0,'4'-13'302'0,"-1"5"8"15,0 2-3-15,-3-1-3 0,1 3-11 0,1 1-4 16,-2-1-18-16,0 4-26 16,1-6-17-16,-1 6-47 0,0 0-13 0,0 0-10 15,0 0-21-15,0 0-2 0,0 0-25 0,0 17-6 0,0-9-17 16,-1 4-2-16,1 2 3 0,-2 4-18 0,1-4-12 16,0 5-7-16,1-2-2 0,0 2-4 15,0 0 0-15,0 2-8 0,0-7-11 0,-2 2-16 0,2-3-8 16,0 1 5-16,2-2-9 0,-2 1-10 15,0-6-9-15,0 4-8 0,0-2-6 0,-2-4 4 16,2 1-4-16,0-2 8 0,0-1 4 0,0-3 7 0,0 5-4 16,0-5 0-16,0 0 3 0,0 0 2 0,0 0-1 15,0 0 2-15,0 0 3 0,-7-12-1 0,4 7 3 16,2 1 1-16,-2 0 2 0,0-1 4 0,-1 1 11 16,1 3-10-16,-1-1 5 0,0-2 4 0,-2 2-3 0,2 1 1 15,4 1 4-15,-10-2-3 0,3 2-1 0,7 0 3 16,-11 2 5-16,5-2-3 15,-1 1 6-15,2 2-2 0,-1 1 4 0,2-2 1 16,-1 0-2-16,3 2-2 0,0-1-3 0,-3 0-1 16,3 0-1-16,2 1 1 0,0-4-6 0,2 7-4 15,3-4-3-15,-1-1-14 0,3 2-12 0,2-3-16 16,2-1-21-16,3 0-12 0,-1 1-19 0,2-2-23 16,-2-1-27-16,1-3-39 0,-4 4-33 0,4-4-48 15,-5 1-210-15,-1-2-516 0,3-3 229 0</inkml:trace>
  <inkml:trace contextRef="#ctx0" brushRef="#br0" timeOffset="6367.5828">6099 2650 256 0,'-2'-2'270'0,"2"2"-14"0,-1-3-28 0,1 3-23 15,0 0-19-15,-4 0-22 0,4 0-18 0,0 0-10 16,0 0-16-16,-2 6-4 0,2-1-30 0,-3 2-34 15,3 2-37-15,0-2-41 0,0 2-47 0,2 1-62 16,1 2-52-16,-5-4-116 0,5 1-327 0,-2-2 144 16</inkml:trace>
  <inkml:trace contextRef="#ctx0" brushRef="#br0" timeOffset="6593.0915">6339 2563 3109 0,'3'-3'222'0,"0"-1"-57"0,-2 2-87 16,2 1-48-16,-3 1-7 0,3-4-7 0,-3 4-1 15,0 0 4-15,7 5 6 0,-3-2 6 0,2 5 1 16,1 3-3-16,-1 0 0 0,2 6 4 0,0 3-10 0,-2 2 3 16,0 3-1-16,-2 0-1 0,-3 9-6 0,-2 1-10 15,-3 3-32-15,-2-12-24 0,-4 10-54 0,-5-1-62 16,-3 0-83-16,-1-3-77 0,-5-3-189 0,7-9-554 15,-4-1 246-15</inkml:trace>
  <inkml:trace contextRef="#ctx0" brushRef="#br0" timeOffset="7214.0421">6683 2656 92 0,'2'-4'299'0,"-2"-1"-14"0,0 3-2 15,0-3-6-15,0 3-7 0,0 2-21 0,0-5-17 16,0 5-20-16,-2-3-16 0,2 3-24 0,-1-3-26 0,1 3-7 16,-2-2-15-16,2 2-16 0,0 0-11 0,0 0-9 15,0 0-10-15,0 0-10 0,0 0-16 0,-8 6-11 16,6-5-22-16,2-1-13 0,0 0-10 0,-1 2-1 15,1-2-11-15,0 0 3 0,0 0 3 0,0 0-1 16,0 0 3-16,0 0 1 0,9-7 2 0,-7 3-2 16,1 1 7-16,0-1 10 0,-2 0 7 0,2 0 12 15,-1 0 9-15,-1 0 7 0,0-1 2 0,-2 2 0 16,2 0-2-16,-1 3-9 0,-2-6-3 0,0 5-5 16,2 1-5-16,-3-4-8 0,3 4-1 0,-5 0-24 15,5 0-25-15,-9 3-33 0,5-1-33 0,0 2-46 16,-2 1-51-16,5 0-61 0,-4 2-251 0,4-2-552 0,1 0 245 15</inkml:trace>
  <inkml:trace contextRef="#ctx0" brushRef="#br0" timeOffset="7571.2539">6717 2878 175 0,'-2'-1'320'0,"-1"-2"-13"16,3 3-27-16,-3-3-27 0,3 3-29 0,-3-1-21 15,3 1-25-15,-2-2-20 0,2 2-20 0,0 0-18 16,0 0-23-16,-3 6-27 0,3-3-20 0,0-3-22 16,3 6-22-16,-1-2-12 0,2-1-14 0,1 3-4 0,2-5-3 15,1 2 5-15,-2 0 2 0,0 0 1 0,1-2 8 16,-2-1 13-16,-2 1 32 0,-3-1 21 0,7 0 15 15,-7 0 12-15,0 0 4 0,0 0 27 0,-1-7 9 16,1 7-4-16,-10-4 4 0,3 4-7 0,-2-2 7 16,2 1-1-16,-3-3-6 0,2 2-6 0,1 2-11 15,1-1-11-15,0 1-17 0,2 0 3 0,4 0-9 16,-9-2-20-16,9 2-15 0,-4 2-34 0,4-2-25 16,-3 1-31-16,3-1-27 0,0 0-36 0,0 0-39 15,10 6-50-15,-10-6-59 0,10 0-288 0,-2 0-604 16,0-4 267-16</inkml:trace>
  <inkml:trace contextRef="#ctx0" brushRef="#br0" timeOffset="7772.8594">6859 2776 2601 0,'0'0'175'0,"0"0"-54"16,-10 0-14-16,10 0-28 0,-7-2-9 0,7 2-5 0,-1-2-6 15,1 2-3-15,0 0-18 0,1-3-4 0,-1 3-19 16,7-4-24-16,3 1-18 0,4-2-20 0,1 4-38 16,7-5-29-16,0 4-29 0,0 1-24 15,1 1-33-15,-1-2-13 0,-7 0 3 0,0 1-158 0,-6 0-398 0,-1 1 176 16</inkml:trace>
  <inkml:trace contextRef="#ctx0" brushRef="#br0" timeOffset="9259.7428">1836 3241 51 0,'0'0'239'0,"-2"-3"-11"0,2 3-3 0,0 0-19 16,0 0-14-16,0 0-15 0,0 0-18 0,-1-3-17 15,1 3-16-15,0 0-8 16,0 0-16-16,0 0-11 0,0 0-11 0,0 0-11 16,0 0-5-16,0 0-6 0,4 9 2 0,-1-3-12 0,0-3-4 15,1 4-4-15,3-3-7 0,-3 4 0 16,2-2-4-16,0 0-2 0,1 1-4 0,0 0-1 15,1-2 0-15,1 1-5 0,3 0 1 0,-5-3-5 16,3 0-2-16,0-2-2 0,1 1 1 0,2-4-6 16,1 0 4-16,-1-1 0 0,-3 2-4 0,2-6-3 15,1 3 4-15,-2-3-1 0,-1 2 1 0,1 0-1 16,-1-4-1-16,-3 5 5 0,0-2-2 0,0 2-1 16,-1 2-4-16,-2-1 0 0,0 1 1 0,-1-2 0 0,0 3-4 15,3 1 3-15,-2 0-4 0,0-2 2 0,-4 2 2 16,13 2-2-16,-5 0 0 0,1 1-1 0,1-1 3 15,-1 0 1-15,4 0 1 0,1-1-5 0,0 2 2 16,0-2-2-16,7 1 2 0,-8-2-4 0,3 1-1 16,-1-2 1-16,-1-2 0 0,3 2-1 0,-7 0 1 15,1 1 1-15,-2-1-7 0,1 0-4 0,-2 1-6 16,0 2-2-16,-2-1 5 0,1 1 4 0,0 1-1 16,-3 0 1-16,3-2 0 0,-1 1 1 0,1 2 2 15,-3-2 5-15,5 1 0 0,-2-1 0 0,0 0 5 16,1-1-4-16,4-1-1 0,-2-1 3 0,3-2 0 15,1-1-2-15,1 0 7 0,0-1-3 0,-1-2-1 16,6-1-1-16,-2-1 4 16,-5 4-1-16,1-3-2 0,1 1-1 0,-3 1 2 0,-1 1-8 15,-2 2 7-15,-1-2-1 0,0 4 3 0,-1-2-5 16,-1 3 2-16,0 0-1 0,-1 1-3 0,2 1 3 16,0 1 0-16,2 0-4 0,-2 1 4 0,0 0 2 15,3 2 4-15,1 0-2 0,3-3-4 0,2 1-1 16,0-2 3-16,4 1-3 0,4-2-9 0,-3-1-5 15,3-1-3-15,-1-1-6 0,1-3 2 0,-3 1 8 0,1 1 0 16,-2-1 0-16,-6-1 3 0,1 1 0 0,-1 2 5 16,-5-1-1-16,1 1 6 0,-1 0-2 0,-2 1 0 15,-2 0-7-15,1-1 9 0,-2 2-2 0,-4 0 5 16,7 0 0-16,-1 1 2 0,-6-1 0 0,6 0 2 16,-1 1-1-16,0 0 0 0,-1-1 4 0,2 1-5 15,3-1 1-15,0 0 0 0,1-1-2 0,0 0 3 16,3 1-6-16,0-1-3 0,1-1 1 0,-4 1-4 15,4 0-7-15,-1 1-4 0,-2-1-19 0,-4 0-10 16,3 1-21-16,0 0-20 16,-1 0-34-16,-1 0-26 0,-2 1-148 0,-6-1-321 15,8 1 143-15</inkml:trace>
  <inkml:trace contextRef="#ctx0" brushRef="#br0" timeOffset="10608.5307">3163 3220 109 0,'0'0'148'15,"0"0"-11"-15,0 0-13 0,0 0-4 0,4 4-4 0,-4-4-8 16,2 4-10-16,1-2-8 0,-3-2-2 0,3 5-4 15,-1-3-13-15,0-1-2 0,2 3 1 0,-1 0-7 16,1-1-7-16,2-1 5 0,-1 3-9 0,0-1-4 16,3-1-3-16,1 0 0 0,-2 2-8 15,0-3 1-15,2 1-6 0,-1-1-4 0,2 0 2 16,1 0-4-16,-2 0-3 0,0-2 2 0,1 2-2 0,-1-2-3 16,1 0 7-16,1 0-2 0,-1-1 4 0,-2-2-4 15,2 1 6-15,0 0-1 0,-2-1 2 16,2 0 1-16,-1-2 0 0,-1 1 4 0,2 1-2 0,-3-4 0 15,3 3 0-15,-3-2 5 0,0 1 4 0,1 1-1 16,-2-1-3-16,1 1-4 0,-3 1 0 0,0 1-7 16,-1 0-4-16,0 1 1 0,0 0-7 0,-3 1-2 15,5-3 2-15,-5 3 2 0,0 0-9 0,8 3-1 16,-4-1-1-16,-1 1-3 0,2 0 1 0,-1 1-2 0,2-1 5 16,1 3-6-16,0-3 1 0,3 1-5 15,-3 2-1-15,3-3-2 0,0-1-6 0,0 3-6 0,4-3-1 16,0 0 0-16,0 0 0 0,0-2 3 0,0 1 4 15,0-1 2-15,0-1-5 0,-1 0 1 0,1 0 2 16,-4 0 3-16,1 0-6 16,-1 1 6-16,-3-2 0 0,3 2-3 0,-3-1 4 15,0 1 1-15,-4-1 1 0,4-1-1 0,-3 2 1 16,2 2-3-16,-6-2 3 0,8 0-1 0,-4 0 0 16,2 1 3-16,-2-1 0 0,2 0 0 0,2-3 6 0,1 2-3 15,-1 0-3-15,2-2 0 0,0 2 0 0,4-3 1 16,-4 1-2-16,1-2 1 0,5 4 3 0,-8-2-1 15,2 0 0-15,-2 0-3 0,1 1 5 0,-1 0-1 16,-1 2-2-16,-1-2 0 0,0 2 4 0,-1 0 0 16,-1 0-6-16,2 2 1 0,0-1-1 0,-1 2-1 15,0 0 2-15,0 1 1 0,-2-1-1 0,4 1-2 16,1 1 4-16,1-2 0 0,-2 0-3 0,0-1 2 16,4 3-4-16,-1-3 7 0,4-1-4 0,-1 0 0 15,1 0 2-15,0-1-2 0,2-2-2 0,-1 1 4 16,-1-1-3-16,0-2 3 0,0 1-3 0,-4 1 1 0,1 1-1 15,-1-1 3-15,0 0 1 0,-1 0 0 0,-1 2-3 16,-1-3 0-16,2 0 1 0,-2 2-3 0,1 1 4 16,-2-2-1-16,2 2-1 0,-4 0-2 0,3 0-1 15,2 0-2-15,-1-2-1 16,-1 0-3-16,3 2-2 0,-3-2-4 0,4 1 0 16,2-3 7-16,-2 1-2 0,2 2-1 0,1-2 2 15,-1 0 0-15,1 0-3 0,-2 0 5 0,1 1 0 16,-3 0 0-16,0 2 2 0,-1-3-3 0,0 3 2 15,1 1 0-15,-2 1 6 0,1-2-6 0,-1 2 3 16,0 1 2-16,0 1-3 0,-1 0 1 0,0-1 3 16,0 1-1-16,-1 0-1 0,1-2 1 0,1 2-2 15,0-1 3-15,1-2-1 0,0 2-5 0,2-1-3 0,1-3-4 16,1 2-3-16,1-3 3 0,-1-1 3 0,1 2-2 16,-3-5 1-16,-1 4-1 0,0-2 4 0,0 1 2 15,-2-2-2-15,1 0 4 0,-1-1-8 0,-1 2-1 16,0-1-14-16,0 0-13 0,-1 2-16 0,0-2-32 15,-1 3-30-15,0-1-34 0,-2-1-31 0,3 2-119 16,-3 0-327-16,-3 2 144 0</inkml:trace>
  <inkml:trace contextRef="#ctx0" brushRef="#br0" timeOffset="11857.5178">4786 3207 15 0,'0'0'219'0,"0"0"-9"0,0 0-7 0,0 0-12 0,0 0-15 16,0 0-17-16,0 0-16 0,0 0-12 0,0 0-13 15,0 0-15-15,0 0-10 16,0 0-11-16,0 0-8 0,-2 2-9 0,2-2-5 16,0 0-4-16,6 5-1 0,-4-3-13 0,2-1 0 15,0 2-4-15,3-1-7 0,0 1-2 0,-2 0-2 0,3-3-5 16,1 0 2-16,0 0-5 0,5 0-2 0,2 0 1 15,-5-2-5-15,2 0-2 0,0 0-1 0,2 0 0 16,-1-1 2-16,-1 0-10 0,-3 0 6 16,3-2 0-16,-3 4-1 0,-1-2-4 0,-4 2 1 0,1 0-3 15,0-1 2-15,-2 2 2 0,-1-1 0 0,-3 1-3 16,5-1-2-16,-5 1 1 0,5 0 1 0,-5 0-3 16,0 0 2-16,5 1 1 0,-2 0-6 15,2 1 7-15,-3-1-3 0,4 0 2 0,-3 1-3 16,3-1 1-16,2 0-1 0,0-1-1 0,1 1-3 15,0-1 3-15,0-2 0 0,2 1 1 0,-2-1-4 16,2 0 5-16,0 0-1 0,-1 0-2 0,0 0 2 0,0 1-4 16,-2 0 2-16,1 0 2 0,-2 1-2 0,-1 0-2 15,2 0-1-15,-1 1 4 0,-1 1-3 0,-1 1 5 16,1-1-4-16,-1 3-4 0,1-3 0 0,0 1-3 16,1 0 2-16,0 0-2 0,1 0-2 0,-1-1-3 15,2 0 7-15,0 0-7 0,1-1-1 0,0-1 3 16,0-1 4-16,3-1 3 0,1-2-1 0,-3 0 0 15,2 0-1-15,-3 0 3 0,2-1 2 0,-3 0 8 16,-1 0 0-16,1 0 3 0,-2-1 5 0,0 3 1 16,-3 1-3-16,0 0-1 0,0 0-2 0,-2 1-6 15,-2 1-2-15,7 0 7 0,-7 0-1 0,6 3-4 16,-4-1 3-16,1 0-1 0,0 1 0 0,2 0 2 0,3 1-6 16,-3 0-8-16,4-1 5 15,-1 0 2-15,1-1-9 0,5 0 2 0,-4-1-5 16,4-2 5-16,0 0-2 0,-2 0 2 0,2-1 4 15,2-1-2-15,-3 0 1 0,-4-1 7 0,3 0 8 16,-1 1-1-16,-3-1 10 0,1 1 2 0,-2 0-1 16,0 1 0-16,-1 0-3 0,-5 0-3 0,5 1-2 0,-6 1-3 15,7 0-1-15,-5 0-6 0,-2 0 3 16,8 3 2-16,-4-3 2 0,0 2-3 0,2 0 4 16,1 1-4-16,1-1-1 0,1 0-1 0,0 0 1 15,3-1 2-15,0 1-5 0,2-2 1 0,1 0-1 16,0 1-2-16,-1-2 2 0,-1 1-2 0,-2-2 0 0,3 1 1 15,-4 0 4-15,0 0 3 0,1-1-6 0,-2 3 1 16,-1-2-6-16,-2 1 10 0,-1-2-8 0,1 2 6 16,0 0-5-16,-6 0 2 0,8 2 0 0,-5-2-3 15,1 2 3-15,-1-1-1 0,1 1 2 0,-1 0-1 16,1 0-1-16,0 1 4 0,2 0-5 0,-2-2 1 16,5 1-2-16,-1 0-1 0,-1 0 3 0,3-1 1 0,3 1-2 15,-1-1 1-15,1 0-6 0,1 1 3 0,-1-2 5 16,2 0-4-16,-3 0 1 15,0-2 4-15,-2 2-2 0,4 2-1 0,-5-2 2 16,-1-2-1-16,2 2-4 0,-2 2 6 0,-2-2-7 16,0 0 2-16,-1 0 1 0,0 0 2 0,-5 0 2 15,8 0-3-15,-4-2 0 0,-4 2 0 0,9 0 1 16,-4-1 1-16,-2 0-11 0,4 0 0 0,0 0-7 0,2 0-4 16,-1-1 0-16,-1-1 1 0,0 0 5 0,0-2-2 15,3 3 4-15,-3-3-3 0,-1 1 4 0,1 0 2 16,-2-1 1-16,0 1-3 0,-1 0-34 0,0-1-48 15,-1 0-55-15,-2 0-198 0,2 1-375 0,-1-3 167 16</inkml:trace>
  <inkml:trace contextRef="#ctx0" brushRef="#br0" timeOffset="12715.1739">4044 2472 135 0,'0'0'179'16,"0"0"-18"-16,-6 0-14 0,6 0-18 0,0 0-8 0,-4 4-10 16,4-1-12-16,-3-1-10 0,3 1-8 0,-3 0-10 15,3 1-5-15,-1 0-6 0,1-1-7 0,0-1-4 16,0 3-4-16,0-1-3 0,0-4-10 16,0 4 1-16,0 1-1 0,0-4-5 0,0-1 2 15,0 3-3-15,0-3-4 0,4 2-3 0,-4-2 1 16,0 0-2-16,0 0 3 0,0 0 6 0,0 0 14 15,7-4 1-15,-7 0 15 0,3 1 6 0,-3 0 2 16,0 0 9-16,3 1 11 0,-3-3 4 0,-3 3-6 16,3-2 0-16,0 1 6 0,-3-1-11 0,3 2 0 0,-4-1-4 15,4 0-5-15,-3 0 4 0,3 3-19 0,-4-4-5 16,4 2-7-16,-3 1-6 16,3 1-4-16,0 0-9 0,0 0-16 0,-3-3-17 15,3 3-7-15,0 0-11 0,0 0-37 0,0 0-27 16,6 8-17-16,-2-6-35 0,-1 1-41 0,1 1-46 15,2-2-178-15,-2 0-441 0,-1 0 195 0</inkml:trace>
  <inkml:trace contextRef="#ctx0" brushRef="#br0" timeOffset="13688.5493">3284 3222 92 0,'0'0'113'0,"0"0"-12"0,0 0-20 0,0 0-17 16,0 0-21-16,0 0-22 0,0 0-32 0,9 0-73 0,-9 0-91 15,0 0 40-15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3:55:08.463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1722 3855 180 0,'-7'0'218'0,"7"0"-13"0,0 0-11 16,-7-1-8-16,7 1-11 16,0 0-7-16,-3-2-13 0,3 2-15 0,0 0-12 0,0 0-8 15,-4-1-18-15,4 1-7 16,0 0-12-16,0 0-2 0,0 0-5 0,15 0-7 0,-6-1 2 0,3 1-14 15,5-2-7-15,3 1-2 0,4 0-11 0,3 1-24 0,-2-1-21 16,0-1-31-16,2 3-27 0,4-2-39 16,-3-1-39-16,12 2-45 0,-12 0-161 15,-3 0-380-15,3-3 169 0</inkml:trace>
  <inkml:trace contextRef="#ctx0" brushRef="#br0" timeOffset="375.8104">2480 3681 97 0,'-4'-4'274'0,"-1"0"-15"0,-1 0-12 0,1 0-17 0,-2 2-14 16,-2-4-11-16,-1 3-13 16,0 0-13-16,2 2-17 0,-6-1-13 0,1 1-17 0,-1 2-11 15,0 0-5-15,1 2-16 0,-1 1-12 0,2 0-11 16,3 1-10-16,-5 1-9 0,6 0-2 0,1-2-10 15,0 2-4-15,1 0-5 0,3-2 8 0,3 4-9 0,2 0-11 16,0 1 1-16,4 1-3 0,4 1-5 16,0 2 3-16,8 0-6 0,0 1-1 0,4-1-5 0,-2-1-4 15,0-1 3-15,1 0-1 0,-1 0-4 16,0 1-1-16,-3 1 4 0,-5-4-10 0,-2-2-2 0,0 4-2 16,-4-3-1-16,-1-3 2 15,-2 4 4-15,-3-2-1 0,-1 1 4 0,-4 2-2 0,-3 0 2 16,-4 0 1-16,-6 3 0 0,-4-2-3 15,-2 0 3-15,-3-1 3 0,3-1-3 0,-1-4 0 0,1 2-3 16,3-3-2-16,6-3-8 0,0-2-8 0,7 2-24 0,-2-2-33 16,6-1-36-16,-2-1-44 0,6-3-26 15,0-1-22-15,6-6-10 0,5-4-177 0,5 1-422 0,3-3 186 16</inkml:trace>
  <inkml:trace contextRef="#ctx0" brushRef="#br0" timeOffset="575.5508">2668 3725 214 0,'19'-10'244'0,"-8"4"-7"0,-2 2-9 15,-2 1-14-15,-1 0-11 0,-2 1-11 0,-1 1-10 0,3 1-7 16,-6 0-1-16,4 3-8 0,-3 3-11 16,-1 1-11-16,-1 3-4 0,-1 5-14 0,-3 3-10 0,-2 2-12 15,-3 2-10-15,-2 2-5 16,0 0-12-16,-3 8 5 0,2-7-20 0,-2 8-10 16,3-9-8-16,0 10-8 0,1-10-24 0,2 0-10 15,0 1-16-15,1-1-10 0,1-1-21 0,-3-1-16 0,4-2-23 0,2 0-22 16,0-7-37-16,1-1-22 0,3-3-29 0,0 0-14 15,0-5-6-15,1 0-171 0,3-3-416 16,-4-1 185-16</inkml:trace>
  <inkml:trace contextRef="#ctx0" brushRef="#br0" timeOffset="1146.9636">2754 4017 12 0,'14'-17'259'0,"-4"5"4"0,-3 1-4 0,0 3-8 0,-2 3-17 16,-1 0-15-16,-3 1-16 0,4 2-16 0,-3-3-12 15,-1 4-13-15,-1 1-5 16,0 0-1-16,0 0-22 0,4 10-14 0,-5-1-7 0,0 2-7 15,-1 3-7-15,0 6-11 0,-1-1-14 16,-1 1-5-16,2-1-5 0,-1 3-4 0,-1-3-10 0,3 1-3 16,-2-2-16-16,0 2-9 0,2-7-12 0,0 0 2 0,0-3-20 15,0-3-9-15,0 0 6 16,-1-3-3-16,2 0 5 0,-1 1 3 0,1-3 5 16,0-2-1-16,0 0 1 0,0 0-2 0,-6-10 2 15,6 2-1-15,-1-7 2 0,-2-6 3 0,1-3 2 16,1-1 2-16,0-3 1 0,1-8-2 0,1 0 5 15,0 10-6-15,5-10 1 0,-2 12-4 0,3 1 5 0,1-1-2 16,1 4 0-16,0 0-3 0,0 4 0 0,-1 3-4 0,2 3 1 16,-3 2 11-16,0 3-12 0,2 0 11 15,1 3-12-15,-2 0 2 0,2 3-4 0,3 0 3 0,1 2-1 16,-4 1-2-16,0 1 1 16,-1 2-10-16,0 3 0 0,-2 3 2 0,-2-1-1 0,1 1-4 15,-3 0-6-15,-2 6 1 0,-3-6 0 16,-3 0 1-16,1 1 2 0,-4 1 3 0,1-3 10 0,-3-2-7 15,-1 0 0-15,1 0 4 16,0-3 2-16,0-2-2 0,3-1 3 0,-2-2 4 0,1 1 0 16,2-3 9-16,0 2 11 0,1-2 7 0,5 0-9 0,-7-2-2 0,4 1-4 15,3 1 4-15,0 0-3 16,-5-1-2-16,5 1-6 0,0 0 9 0,0 0-9 16,0 0-5-16,14-2 5 0,-5 3-1 0,1-1-5 15,3 3 3-15,0 3 0 0,1 1-2 0,6 2-3 16,-6-2 4-16,6 5 6 0,-3-2-5 15,2 1 1-15,-2 2 0 0,0-3 0 0,-5-1-2 0,0 2 2 16,1-3 2-16,-2 1-1 0,0 2 1 0,-2-6 0 0,2 4 0 0,-4-3 0 16,0-2-3-16,-2 1 5 15,-1-2 6-15,0-1-13 0,-1 1 4 0,1-1-10 0,-1 0-8 16,0-1-21-16,-3-1-25 0,4 1-46 0,-4-1-69 16,4-4-70-16,-4 4-234 0,3-10-522 0,-3 5 231 15</inkml:trace>
  <inkml:trace contextRef="#ctx0" brushRef="#br0" timeOffset="2415.6124">3737 3756 33 0,'0'-7'278'16,"3"1"-6"-16,-3-2-2 0,0 4-23 0,0-4-20 0,-6 3-9 15,2-1 1-15,1-1-19 0,-1 3-18 16,1 0-11-16,-1 1-15 0,1 1-11 0,-3-1-20 16,-2 2-14-16,-2 1-15 0,-1 2-8 15,-5 2-7-15,2 2-7 0,-4 4-6 0,-3 2-14 0,4 0-2 16,-3 3-4-16,2 0-7 0,1 1-6 15,0 2-4-15,2 1 0 0,-2 2-4 0,4-2-3 0,0 4 4 16,3-1-11-16,-2 0 0 0,5 2-1 0,0-1-1 16,1 0-4-16,6-2 4 0,-1 0-2 15,2-1 0-15,5-3-6 0,-2-2-3 0,6 1-5 0,0-5-2 0,1-2-3 16,6 3 3-16,2-5-4 16,4-2-4-16,-2-4-2 0,6-2-3 0,0-3-6 15,1-2 1-15,7-5 1 0,-8 1 3 0,-6 0-2 16,6-6-1-16,-6 0 8 0,0-3 2 0,-3 2 0 0,-2-4 4 15,-2 2 17-15,-3-1 7 0,-1 0 4 0,-7 7 16 0,1-2-8 16,-3 3 4-16,-2-1 8 0,-2 3-5 16,-1 2 2-16,-2 0-11 0,-1 2-1 0,-1 0-5 0,-6 3-5 15,1 1 1-15,-1 2-2 16,-9 2-5-16,8 1 3 0,1 3-6 0,0 1 0 0,-5 2-1 16,7 0 2-16,1 1-11 0,1 0-16 15,0 1-10-15,7-1 2 0,-1 0-2 0,4-1-3 0,3 0-5 0,1-3-3 16,0 2 2-16,2-1 2 0,1-2-1 15,7-1 7-15,-2-2 2 0,4-1 4 0,-2-2 2 16,3-4 0-16,0-2 4 0,4-2 3 0,-4 0 1 0,-4 1 1 0,-1 1 10 16,0-1 7-16,-1 1 7 15,0-2 6-15,0 2 4 0,-1 0-3 0,-3 2 2 0,3 1 1 16,-7 1-10-16,1-1-1 16,2 2-1-16,-2 0-6 0,-1-1 0 0,0 3 3 0,-3 0-5 0,5 3 3 15,-2 1-6-15,0 0 1 16,-2 3-9-16,-2 4-4 0,-1 3 0 0,0-1-1 0,-5 5-2 0,-3-1-4 15,0 2 3-15,-3-4-2 16,6-2 3-16,-4-1 4 0,2-3-1 0,2-2 1 0,2 1 6 0,1-4-6 16,-3-1 10-16,2 2-1 0,2-3 8 15,2 0 4-15,1-2-2 0,0 0-3 0,-3-6-7 16,6-3-1-16,1-1-1 0,3-3 0 0,6-5 2 0,1 0 1 16,3 1-4-16,0 0 2 15,0 1 1-15,1 3 3 0,3 1-5 0,-8 4 3 0,1 0-2 16,1 3-3-16,0 1 3 0,0 0-1 0,-1 3-1 15,-4 1 2-15,4 1 0 0,-5 2-1 0,3 0 7 16,-3 4 9-16,-2-1-3 0,0 4 0 0,0 2 2 0,-3 1 4 16,-3 3-9-16,-1-2-15 0,-1 6-10 15,1-2-10-15,-6 0-8 0,1 0-14 0,-1-1-20 0,-1-3-21 16,4-1-28-16,-1-1-20 0,0-4-18 16,2 1-24-16,2-2-22 0,2-3-16 0,1-1-136 0,1-3-385 15,3-3 170-15</inkml:trace>
  <inkml:trace contextRef="#ctx0" brushRef="#br0" timeOffset="3047.4125">4310 3941 20 0,'26'-35'186'0,"-4"3"13"0,-4-1-3 0,-1-1 3 16,-4 10 5-16,0 1 1 0,-1 1 13 0,-1-1-1 15,-4 2 3-15,1 3-9 0,-3 5-3 16,0 1 10-16,-3 4-8 0,0 1-15 0,0 1-12 16,-1 1-11-16,0 3-35 0,-1-2-1 0,0 4-24 15,0 0-11-15,0 0-14 0,-13 9-15 0,3 2 0 16,-4 4-2-16,-5 3-13 0,3 4-4 0,-2 7-5 0,2-4-9 15,2 7-19-15,4-7-8 0,3 10-2 0,0-9-11 16,3 7-8-16,-6 5-12 0,10-3-12 0,2 0-4 16,0-9-11-16,3 7-10 0,0-6-13 0,-1-3-11 15,2 3-5-15,-2-2-21 0,3-1-15 0,-4-1-12 0,0-1-10 16,1-1-10-16,-4-2-23 16,0-4 3-16,-3-2 14 0,-1-1 8 0,0 1 14 0,-5-3 10 15,-2-4 13-15,-1 2 3 0,-1-5 19 16,-1-1 1-16,-2-2 23 0,2-3 9 0,-3-2 16 0,-1-2 20 15,-2-5 2-15,3 1 16 0,3-4 8 0,-3-1 19 0,3-2 8 16,0-2 5-16,4 1 20 16,1 1 15-16,2-1-5 0,0 1-4 0,2 4-3 0,5-1-4 0,-1 1-10 15,2 0-3-15,5 0-8 16,0 1-1-16,3 0-1 0,4-1-7 0,4-1-1 16,0 3-2-16,1-1-2 0,6 0-3 0,0 2 2 15,0 0-5-15,1 0 10 0,2 2-12 0,1 0 2 16,-4-1-1-16,4 0 4 0,-1 1 2 0,-1 0 11 15,-3-1 7-15,1 0 9 0,-2 2 4 0,-2-2 5 0,0-2 6 16,-3 2 9-16,-5 1 1 0,-1-1 0 0,0 0 0 0,-1-1-6 16,-1-1 4-16,0 0 15 0,-1 0-4 15,0 0 3-15,-3 0 1 0,-1 1 0 0,-1 2 6 16,-2 1-10-16,1 0 10 0,-2 0 4 16,0 2-7-16,1 0-2 0,-2 2-7 0,1 1-1 0,0-1-11 0,0 1-5 15,0 3-12-15,-2-5-12 16,2 3-13-16,0 2-8 0,0 0 0 0,0 0 0 15,0 0 1-15,-6 7-5 0,4-2-7 0,-2 1 3 0,1 2-12 0,-1 2 3 16,0 2-6-16,0 1-3 0,-1 0-8 16,1 1-2-16,-1 5 6 0,2-1-17 0,-1 2-8 0,1 1-7 15,0-1-5-15,0-1-9 0,1 1-4 16,1 1-15-16,0 0-7 0,-1-3-10 0,1-3-15 16,1 4-17-16,3-8-22 0,-2 1-19 0,1-3-13 15,3 0-15-15,-1-3-9 0,3-2-4 0,-2-3-180 0,3-1-425 16,0-3 188-16</inkml:trace>
  <inkml:trace contextRef="#ctx0" brushRef="#br0" timeOffset="3215.3323">4719 3971 86 0,'8'-12'224'0,"-1"-1"8"0,0 2 16 16,-2 3 2-16,-2 0 1 0,0 1-7 15,0 3-13-15,-1-1-15 0,-1 1-21 0,-1 2-21 0,2-1-16 16,-2 3-15-16,2-4-17 16,-2 4-13-16,0 0-8 0,0 0-7 0,0 0-13 0,-4 16-2 15,3-5-18-15,0 0-6 0,0 4 1 0,-2 6-18 0,-2-3-29 16,5 1-20-16,-2-5-23 0,1 1-28 0,1 1-28 15,0-2-36-15,0-1-41 0,3-2-43 0,0-2-52 16,-1 0-171-16,0-2-464 16,0-2 205-16</inkml:trace>
  <inkml:trace contextRef="#ctx0" brushRef="#br0" timeOffset="3645.7288">4941 3897 304 0,'2'-5'342'15,"-1"2"-25"-15,0-1-11 0,0 1-17 0,1 3-12 0,-2 0-19 16,0-4-2-16,0 4-15 0,0 0-27 0,2-3-23 0,-2 3-16 16,0 0-19-16,0 0-8 0,-11 7-24 0,6-1-7 15,-2 4-9-15,-1 1-11 0,1 1-14 0,-2 4-6 16,2-3-11-16,3 3-16 16,-2 2-22-16,3-3-20 0,2 3-5 0,2-4-14 0,-1-1-18 15,3-1-9-15,3 0-9 0,1-1-10 0,1-6-16 16,3 2-11-16,1-3-6 0,2-2-11 0,7-2-3 15,-3-4 2-15,2-3 11 0,1-1 3 0,0-4 13 0,2-2 8 0,-3-1 8 16,-1-3 27-16,0 0 24 16,0-2 19-16,-5-2 21 0,2 0 20 15,-5-2 16-15,2 1 12 0,-5 1 13 0,1-3 17 0,-2 1 17 16,-3-1 5-16,-1 5 4 0,-2 2 6 16,1 5 28-16,-2-1 15 0,0 4-1 0,-1 3-4 15,0 0-14-15,0 0-16 0,-2 3-13 0,2 0-13 0,-1 1-18 16,1 0-12-16,-5 3-9 0,6 0-15 0,-8 3-20 0,2 2-10 0,-1 2-19 15,-2 3-36-15,1 2-23 16,1 6-26-16,0 2-26 0,1 1-21 0,2 4-4 0,2 1-15 0,-1 0-14 16,1-1-14-16,2 12-12 15,-2-12-16-15,4-1-17 0,-1-2-17 0,-1-1-10 0,0-2-24 16,3-5-24-16,-2-2-41 0,-1-2-198 16,2-5-560-16,-2-1 249 0</inkml:trace>
  <inkml:trace contextRef="#ctx0" brushRef="#br0" timeOffset="3786.9229">5186 3968 225 0,'1'-4'363'0,"1"-1"-31"0,-2 1-33 0,0 1-23 0,3-1-42 0,0 2-21 0,-1-1-20 15,4 1-20-15,7-2-18 16,1-1-32-16,-2 1-42 0,4 1-38 0,1 0-39 0,4-1-32 16,0 1-55-16,0 0-28 15,-5 0-79-15,-1-1-194 0,-1 1-416 0,-5-1 184 0</inkml:trace>
  <inkml:trace contextRef="#ctx0" brushRef="#br0" timeOffset="4765.053">1744 4615 147 0,'-7'1'190'16,"7"-1"-4"-16,0 0-7 0,0 0-7 0,0 0-9 0,0 0-4 16,0 0-12-16,0 0-11 0,0 0-6 15,0 0-8-15,0 0-8 0,0 0-6 0,0 0-4 0,0 0-5 16,0 0-7-16,-3 2-9 0,3-2-6 15,0 0-6-15,0 0-5 0,0 0-7 0,0 0-6 0,0 0-7 16,0 0 1-16,0 0-7 0,0 0-6 0,0 0-2 16,0 0-4-16,0 0-5 0,0 0 0 0,20-2-3 15,-10 1 2-15,4 1-4 0,3-1-2 0,0-1-2 16,5 0-2-16,0 0 1 0,0-1-3 16,2 1-3-16,-10 2 4 0,3-1-4 0,-3 1 1 0,2-2-2 15,-2 2 1-15,-4-1-4 0,-2 1 3 16,0 0-2-16,-2-1-1 0,0 2-1 0,-2-1 4 0,0 0 2 15,-4 0 7-15,0 0 4 0,7-1 2 0,-7 1 3 16,0 0 2-16,7 0-6 0,-7 0-1 16,0 0 1-16,0 0-6 0,0 0 0 0,0 0-3 0,0 0 2 15,3 1-22-15,-3-1-19 0,0 0-23 16,0 0-30-16,0 0-39 0,0 0-36 0,0 0-36 16,7-1-35-16,-7 1-188 0,0 0-448 0,7-2 198 15</inkml:trace>
  <inkml:trace contextRef="#ctx0" brushRef="#br0" timeOffset="5625.7904">2371 4532 177 0,'4'-2'293'16,"-3"-1"-14"-16,0 1-19 0,1 1-22 0,1-4-20 0,-3 5-17 15,0 0-22-15,4 0-19 0,-4 0-11 16,0 0-10-16,3 6-1 0,-3 0-7 0,-2 3-12 0,1 5-16 15,1 4-4-15,-4 2-6 0,2-1-9 0,0 0-10 0,-1 3-13 16,3-2 28-16,-5 3-12 16,6-4-5-16,-2 3-6 0,1-3-6 0,1 1-4 0,-1-5-6 15,1-2-7-15,-1 0-8 0,0-4-17 0,3 0-6 16,-3-1-4-16,0-3-1 0,0 0 6 0,0-1-7 0,0-1 6 16,0-1 4-16,0 1 6 15,0-3-8-15,0 0-3 0,0 0 1 0,-6-7-6 16,2-1 4-16,-1-5 4 0,0 0 1 0,-1-9 3 15,1 0-3-15,4 0 8 0,-2-2-9 0,0-1-1 16,2-2-1-16,2 2-3 0,3-10 7 0,-1 9-12 0,3 3 9 0,0-2-4 16,3 5-8-16,-2 1-1 0,3 0 2 15,1 1-1-15,2 3 0 0,-6 3 1 0,3 2 1 0,-2 1-4 16,4 2-4-16,-4 2-4 16,1 1-4-16,-1 4 7 0,0-2-4 0,2 2 2 0,-3 2-1 0,-1 0 1 15,2 2-3-15,-1 2 2 16,-1 1-5-16,1 3-22 0,-5 4-1 0,0-1-2 0,-2 0-3 15,-3 7-1-15,-2 0 0 0,-3 2 2 0,-4-4 0 16,2-2 3-16,-3 2 4 0,-2-5 1 0,4-3 6 16,1 0 7-16,-1-2 1 0,4-3 2 0,-2 0-2 0,1-1 4 15,1 1-1-15,1-3 9 0,2 0-3 16,1 0 3-16,-2-1 6 0,3 2 9 0,0-2 3 0,2-1 4 16,0 0-3-16,-5 2-3 15,5-2-1-15,0 0-3 0,0 0 0 0,0 0 3 16,14-4-5-16,-10 2-2 0,2 2 0 0,4 2 0 15,-2 0 2-15,5 0 1 0,-3-1-6 0,3 5 0 0,2-2 1 16,0 2-12-16,4-1-9 0,1 4-10 0,-1-3-15 16,5 2-12-16,-4-1-18 0,1 0-19 15,-1 1-22-15,-1-1-17 0,2 2-23 0,-1-3-20 0,0-1-15 0,-5-2-202 16,-2-3-428-16,1 0 190 0</inkml:trace>
  <inkml:trace contextRef="#ctx0" brushRef="#br0" timeOffset="6390.6456">2932 4572 287 0,'0'-11'303'0,"-2"3"-18"0,2 3-15 0,-1 0-15 16,-1 0-17-16,4 1-17 0,-4 2-19 0,0-1-14 0,2 3-9 15,0 0-3-15,-9 5-13 0,5 2-8 16,-3 5-14-16,-3 7-12 0,0 1-14 0,0 2 0 16,1 0-24-16,2 1-12 0,-4 1-2 0,-1 10-12 0,3-10-5 15,1 3-7-15,-1 7-4 0,1-9-4 16,0 1-2-16,-1 0-32 0,2-1-23 15,-3-1-15-15,3 0-17 0,-1-1-22 0,-1-1-12 0,0-2-19 16,4-6-16-16,2 1-11 0,-1-2-27 0,1-1-15 16,0-6-12-16,3 0-10 0,1-3 10 0,1-3 15 15,-2 0-5-15,13-5 13 0,-2-4 12 0,3-5 12 0,5-2 16 16,0-2 18-16,-1-3 23 16,-1 1 33-16,6-10 33 0,-6 11 35 0,-1 0 31 0,-1-2 26 15,0 4 24-15,-2 1 18 0,-3 5 13 16,-3 1 6-16,0 3-2 0,-3 1-4 0,-2 2-4 0,1 2-6 15,0 0-8-15,-1-1 3 0,-2 3-1 0,0 0-9 16,7 5-3-16,-4 0-5 0,-1 3-11 0,-2 2-4 16,1 2-9-16,-2 3-7 0,1-2-3 0,0 2-11 0,0 4 7 15,-2 0-21-15,2-4-9 16,-2-2-2-16,1 1-4 0,0 0-14 0,-1-3-15 0,1-2-9 16,0-3-2-16,0-1-5 0,1-1 1 0,0-1 5 15,0 1 4-15,-1-1 2 0,1-3 4 16,1 3 3-16,-1-3-10 0,0 0 5 0,0 0 0 15,-2-17 1-15,1 3-1 0,0-6 12 0,-1-1 8 0,2-2-4 0,-3-1-2 16,4-1 8-16,-1 2 2 0,2-3-1 0,0 2-3 16,1-2-4-16,1 3-4 0,0 2-10 0,2 3 13 15,1 5-7-15,-1 0 2 0,4 2-7 0,-4 5-2 16,3-1 3-16,1 4-5 0,-2 1 4 0,2 1-7 16,0 2 2-16,-1 3-15 0,2 2-4 0,-1 4-6 0,-3 3 1 15,0 1-16 1,-3 4-8-16,2 2-2 0,-6 2 1 0,-3 0 3 0,-1-2 4 15,-3 0-1-15,0-2 9 0,-2-4 3 0,-1 3 2 0,2-8 4 16,1 0 0-16,-2-3 8 0,3 1 3 16,2-2 18-16,-1-3 9 0,2-2 10 0,-2 2-3 0,1-2 2 15,4 0-1-15,-6-3 2 0,4-1 7 16,0 0 8-16,0-2-6 0,2 1 7 0,-1-1-8 16,1 1 6-16,2-2-19 0,1 1 0 0,0 3-2 15,2-1-4-15,1 1 0 0,1 2-6 0,3 0 1 0,3 4-5 16,1 3 3-16,4 1 11 15,2 4-12-15,1 2-2 0,1 1-1 0,0 3 10 0,-2-1 2 16,2 2 1-16,-1-1-1 0,0 2 5 16,-1 0-5-16,-1 1-10 0,-2 0-6 0,0-1-6 0,-3 1-24 15,-2-1-19-15,-4-7-15 0,-1-1-21 0,-1-2-24 0,-2-2-26 16,-1-1-25-16,0-3-15 0,1 0-52 16,-3-2-295-16,-1-1-570 0,0 0 253 0</inkml:trace>
  <inkml:trace contextRef="#ctx0" brushRef="#br0" timeOffset="7355.8236">3747 4592 128 0,'-3'-6'298'0,"3"1"-18"0,-4-2-9 0,1 2-12 0,-1-1-13 0,1 0-11 0,-4-1-15 16,0 1-12-16,1 0-14 0,1 0-16 16,-3 1-14-16,1 1-18 0,-1 0-13 0,1 3-15 0,-4-1-11 15,1 4-15-15,0-1-10 16,-4 3-6-16,0 3-7 0,-3 6-12 0,0 2-6 0,3-1 0 16,-2 4-9-16,4 2-8 0,-1 0-5 15,2 2 4-15,2 1-10 0,1 1 0 0,5 4 23 16,-1-2 1-16,4-1-16 0,1-1-11 15,2-1-19-15,3 1-2 0,1-3-2 0,1-1-16 0,3-3 0 0,-1-5-9 16,2-1-2-16,-1-1-5 0,6-2-7 0,2-3 4 0,-3-2 3 16,7-4-6-16,-2-2 6 15,0-3 2-15,0-3 3 0,0 0 3 0,-4-6 7 0,0 3 14 0,-3-3 15 16,-4 3 18-16,1-4 11 16,-7 3 12-16,0 1 18 0,-2 2 30 0,-1-3 3 15,-1 0-9-15,-1 4-2 0,-2-1 18 0,0 2-9 16,-1 3-11-16,-2-3-8 0,1 3-3 0,-4 1-13 0,1-1-1 15,1 3-10-15,-3 2-15 0,-1 0-16 0,2 2-20 0,1-2-21 16,-2 4-26-16,3-1-24 16,0 3-9-16,0 1-11 0,3 0-5 0,1 1-8 15,1 2-6-15,2-2 2 0,2 1-2 0,2-2 4 0,0 2 0 16,-1-3 4-16,3 0 10 0,-1-2 11 0,2-1 5 16,0 1 13-16,2 0 7 0,-5-4 26 15,2-2 7-15,1 1 14 0,0-2 18 0,0 0 10 16,3 0 6-16,-5-5 11 0,2 3 5 0,0-2-6 15,2-2 11-15,1-1-4 0,-3 1-6 0,1-2-1 16,2 2-4-16,0 0-2 0,-2 0-6 0,-1 4-1 0,-1 0-4 0,3-1-4 16,-1 2-5-16,-1 2 4 15,0 1-6-15,0 1-2 0,0 1-4 0,-1 1-20 0,-2 2-11 0,3 2-5 16,-1 2-7-16,-2 3-4 16,0 0 0-16,-4 4-1 0,-3 4-2 0,0 0 1 0,-1-5 5 15,0 1 3-15,1-2 4 0,-4-1 2 16,3-3 8-16,1-1-1 0,2-1 3 0,-2-2 9 0,0 0 0 15,2-1 8-15,-2-1 24 0,3 0 4 16,0-3 2-16,0 0-4 0,0 0 1 0,0 0 5 16,3-18 4-16,1 7 3 0,3-2 2 0,0 0-3 0,3-4-1 0,0 1 6 15,1 2-3-15,0 2-3 0,-4 1-8 16,3 3 3-16,0-2-8 0,-3 6-1 0,3-2 0 0,-3 3-5 16,0-1-1-16,1 1-2 0,2 1-4 0,-4 2 2 15,1 1-5-15,0 1 5 16,0 0-1-16,0 3-8 0,0 3-13 0,-3-1-9 15,2 5-13-15,-5 0-1 0,4 2-8 0,-7 0-11 16,1 2-14-16,-1-2-23 0,-2 5-22 0,0-6-36 0,0 0-28 0,2 1-23 0,1-6-42 16,1 1-180-16,-3-2-458 15,6-3 203-15</inkml:trace>
  <inkml:trace contextRef="#ctx0" brushRef="#br0" timeOffset="7991.5494">4334 4721 219 0,'14'-25'264'0,"0"1"9"0,-4 1-1 0,0-1 6 15,-2 2 3-15,-2 2 4 0,-2-2-6 0,1 9-11 16,-3 1-10-16,0 1-15 0,-2 2-2 16,0 2-1-16,0 0-7 0,0 3-15 0,-2-3-19 0,1 3-21 15,-3 3-28-15,-2-1-21 0,0 3-14 16,-4 3-19-16,-1 0-15 0,-3 5-11 16,1 0-21-16,-2 7-23 0,2 4-25 0,1 2-28 0,3 3-20 15,-1 8-5-15,2 5-7 0,5 0-11 16,5 2-2-16,-5-1-3 0,7 2-12 0,-1-3-6 15,4 2-3-15,1-4 1 0,-2-9-7 0,0 9-1 0,-1-10-9 0,-1 1-6 16,-1 0-12-16,1 1-15 0,-6-2-16 16,-1-2-7-16,-4 1-4 0,-3-6-1 0,-4-1 5 15,3-7 9-15,-1-1 16 0,0-2 14 0,-4-2 23 0,2-4 13 0,0-1 18 16,1-3 3-16,-1-4 10 16,-6-4 8-16,9 1 10 0,-4-6 15 0,2-3 18 0,2-3 10 15,0-3 18-15,2 0 6 16,-1-2 3-16,2-7-3 0,2 0-4 0,2 8-2 0,1 1 5 15,3 1 1-15,4 1-2 0,-1 2-3 0,4 3-6 0,3-2-7 16,1 6 5-16,3-2-3 0,-1 5-1 16,4-2-1-16,3 3 3 0,-1 2-3 0,5 0 1 0,-3 1-1 15,5-2 5-15,-4 3-1 0,4 0 2 16,0 1 10-16,-2-1 6 0,-1 1-6 0,1 1 7 0,-2-5 11 16,2 3 5-16,-4-1 10 0,0 0 13 15,-5-2 5-15,-1 1 11 0,-1-2 10 0,4-4 10 0,-6 3 10 16,3-2 1-16,-1-4 4 15,-5 0-3-15,3-1 6 0,-3 1-6 0,-2 3 3 0,-1-1 1 0,1 1 2 16,-4 0-6-16,1-1 2 0,-1 6-3 16,-1-1 1-16,0 0-8 0,-1 2 1 0,0 1-7 15,-1 1-3-15,1 2-13 0,-1-2-4 0,1 2-13 0,0 3-16 0,-1-1-19 16,1 1-10-16,0 0-9 0,0 0 0 16,-8 9-21-16,4-1 14 0,-1 10-9 0,0-5-19 0,-1 9-13 15,1 4-11-15,1-1-6 16,-1 1-10-16,0 8 6 0,1-8-6 0,1 1-22 15,0-2-17-15,0 10-14 0,0-10-11 0,3-1-13 16,-3-1-15-16,3-1-14 0,-1-2-10 0,1-1-11 0,0-5-5 16,0-5-4-16,3 0-8 0,-2-2-9 0,2-2-4 0,-1-3-166 15,0-2-415-15,-2 0 184 16</inkml:trace>
  <inkml:trace contextRef="#ctx0" brushRef="#br0" timeOffset="8526.3984">4636 4900 174 0,'11'-18'121'15,"-1"-1"17"-15,-2 1 6 0,0-2 22 0,-2 7 10 0,1 0 6 0,-3 1 10 16,-1 3 3-16,0 3 0 0,0 0-10 0,0 1-13 15,-2 0-5-15,0 1-23 0,1 2-15 16,-2-1-17-16,0 3-14 0,1-2-9 0,-1 2-15 16,0 0-16-16,2 10-13 0,-2-3-12 0,0 3-12 15,1-1-19-15,-1 2-27 0,3 2-27 16,0 1-21-16,1-5-16 0,0 3-16 0,2 0-22 16,2-3-20-16,-1-4-9 0,2 1-6 0,0-3-10 0,1-1-4 15,3-2 11-15,0-3 28 0,2-3 33 16,-2 0 60-16,1-3 39 0,1-2 37 0,-3-1 27 0,2-2 33 15,-5 2 23-15,-1-1 19 0,1 0 23 0,0 1 22 16,-6 1 7-16,1 2 11 0,-2 1 11 0,-2 3-2 16,0-1-29-16,-1 0 23 0,2 2-8 0,-3-1-9 0,0 5-9 15,-2-3-13-15,-1 3-9 0,5 0-20 16,-15 3-8-16,6 2-9 0,-4 2-13 0,-1 2-15 0,4 1-3 16,-4 5-13-16,1 1-10 0,2 0-27 15,5-2-11-15,0 1-44 0,4-1-12 0,1 0-17 16,2 0-10-16,3 0-18 0,2-2-14 15,0 0-13-15,4-3-11 0,0 0-16 0,3-3-8 0,7 0-6 0,2-6-2 16,1-1 5-16,2-4 13 0,-1-1 11 0,2-5 9 16,-1-4 15-16,6-6 10 15,-9 3 21-15,3-9 19 0,0 0 24 0,-2-3 22 0,-8 6 14 0,3-8 20 16,-1-2 28-16,-5 10 20 16,-4 0 18-16,1 1 14 0,-2 0 5 0,-2 1 5 0,-2 3 13 0,0 5 16 15,-2 1 8-15,0 2 1 16,-1 4 4-16,-2-1-5 0,2 3-19 0,-3 2-10 0,0 1-14 15,-1 0-11-15,0 2-14 0,4 0-12 0,-16 4-13 0,5 4-16 0,1 4-12 16,-4 5-22-16,2 4-10 0,1 0-44 16,2 4-23-16,-3 8-28 0,2 0-22 0,1 1-8 15,5-6-24-15,2-1-21 16,0 0-15-16,2-1-21 0,1-1-17 0,0-4-19 0,1-2-26 0,0-4-22 16,2-7-46-16,-2 2-183 0,0-3-553 15,-1-3 244-15</inkml:trace>
  <inkml:trace contextRef="#ctx0" brushRef="#br0" timeOffset="8636.4423">5193 4774 19 0,'2'-6'242'0,"-1"3"-26"0,-1-3-39 0,0 1-53 16,3 1-64-16,-2-1-74 0,1 1-124 0,3-1-149 16,0-3 66-16</inkml:trace>
  <inkml:trace contextRef="#ctx0" brushRef="#br0" timeOffset="8789.6584">5483 4489 100 0,'0'-2'361'0,"0"2"-37"0,-4-3-51 0,4 3-55 0,0 0-47 16,-3-2-61-16,3 2-82 15,0 0-95-15,0 0-186 0,-10 4-275 0,6-1 122 0</inkml:trace>
  <inkml:trace contextRef="#ctx0" brushRef="#br0" timeOffset="8926.8699">5382 4676 3345 0,'-7'-1'37'0,"-3"-1"-35"0,3 1-4 0,-2-1-69 0,5 2-56 15,-3 0-62-15,3-4-58 0,1 4-211 16,-1-1-497-16,0-1 220 0</inkml:trace>
  <inkml:trace contextRef="#ctx0" brushRef="#br0" timeOffset="10283.12">1737 5777 229 0,'0'-12'244'0,"-4"3"-14"0,1 0-10 0,-1 1-17 0,-3 1-15 0,-2 1-12 16,1 1-12-16,1 1-13 0,-6-1-11 15,-1 1-13-15,-1 2-13 0,2 2-11 0,-4 0-14 0,3 3-5 16,0 3-8-16,-2 0-6 0,2 0-21 0,0 3-6 16,0-2-4-16,3 2-8 0,1 0 3 15,2 0-6-15,3 1-5 0,4 0-3 0,1 1 2 16,4 3-5-16,3-3-2 0,6 4-1 0,1-1 0 16,4 1-2-16,5-2 8 0,1-1-8 15,0-1-6-15,3 0-5 0,-2-1-2 0,3 0 6 16,-4-3-10-16,0 1-1 0,-3 0 0 0,-4-4-1 0,-7 0-1 15,-2-1-4-15,1 2 2 0,-4-1 3 0,-3 1 4 0,-2 2 0 16,-4-2 1-16,-8 2 3 0,1 0-1 16,-13 3-1-16,0 0-1 0,-3-2 4 0,-9-1-3 0,9 0-2 15,2-1 0-15,1-1 5 0,0 0-6 16,1-3-14-16,8 1-15 0,2 0-13 16,5-3-10-16,-2 0-21 0,4 1-26 0,2-2-46 0,4-2-33 15,1-1-197-15,5-4-410 0,8-6 182 0</inkml:trace>
  <inkml:trace contextRef="#ctx0" brushRef="#br0" timeOffset="10505.1913">2016 5748 301 0,'7'-3'302'0,"0"-1"-19"0,-1 2-18 0,-2 0-17 0,0 1-16 0,-1 0-21 0,1 0-19 16,-4 1-10-16,0 0-8 16,0 6-15-16,-2 2-14 0,-4 4-14 0,-4 7-8 0,-1 1-16 15,-3 0-9-15,-2 3-10 0,-4 7-8 16,1 2-7-16,-1-2-9 0,6-9-6 0,-2 1-22 0,-2 9-15 15,4-6-12-15,0-2-19 0,4 1-20 0,-1 0-15 0,1-4-19 16,3 3-22-16,1-2-23 0,2-3-17 16,0-4-29-16,4-3-15 0,0-2-4 0,0-2-10 0,4-3 2 15,-1-1 0-15,5-4-11 16,2-2-119-16,4-3-338 0,3-5 149 0</inkml:trace>
  <inkml:trace contextRef="#ctx0" brushRef="#br0" timeOffset="11005.4914">1944 6155 644 0,'20'-18'17'0,"1"3"50"0,0-2 17 0,-4 2 21 0,0 1 17 16,-6 4 14-16,-1 2 6 0,-3 2-1 15,0 1-3-15,0 1-6 0,-4 1-2 0,1 2 2 0,2 1 8 0,-2 0 3 16,-4 0-6-16,7 4-9 0,-4 1-6 0,1 2-9 0,-2 2-11 16,-1 4-9-16,-1 3-6 15,2-1-17-15,-2 3-8 0,-2 2-6 0,2-2-5 16,-1-4-9-16,-1 1-5 0,1-2-14 0,-2 0-13 16,3-1-9-16,-3 0-1 0,2-6-8 0,-2 3 0 15,0-6 7-15,3 3-1 0,0-2 21 0,-1-3 2 16,1-1-2-16,0 0-1 0,0 0-1 0,-6-14 5 15,3 2 2-15,-1-8-2 0,4 0 9 0,-3-5-4 0,6 0-1 0,-3-11-6 16,4 1 6 0,3 0 1-16,-1 9-8 0,0 0-4 0,2 0-3 0,3 1 2 0,-2 2-5 15,1 2 1-15,2 2-4 16,1 3 6-16,-5 7-7 0,4 0-1 0,-4 1-7 0,1 3 2 0,-1 3 3 16,1 0-6-16,-2 2 0 0,1 2-13 0,-1 4-13 15,-3 1 2-15,3 5-1 0,-4 0-4 16,1 9-11-16,-4 0 1 0,-4 0-3 0,0 1 10 15,-6 0-9-15,0-2-3 0,-2 2 3 16,0-4 4-16,-2-1 3 0,0-2 2 0,4-6 8 0,0-1 1 0,3-1 4 0,0-3 9 16,0-1 10-16,0 1 10 15,2-2 13-15,0 0 4 0,1-2 2 16,4 0 1-16,-7-2 16 0,7 2-6 0,-3-3-5 0,-1 0 5 16,4 3 1-16,0-3-9 0,0 3-3 0,3-3-3 15,0 1-4-15,-3 2-1 0,7-1 5 0,-7 1-7 16,12 2-7-16,-2 0 0 0,3 3 4 0,0 1-4 15,1 3 0-15,5 3-2 0,1 1-5 0,-2 0-7 0,2 1-6 16,-2 1-8-16,1 0-4 0,2 3-15 0,-2-2-7 16,-1 2-13-16,-2-1-21 15,1 0-22-15,-4 1-17 0,1-2-25 0,-6-4-35 16,2-4-31-16,-5-1-222 0,-3-2-467 0,3 0 208 0</inkml:trace>
  <inkml:trace contextRef="#ctx0" brushRef="#br0" timeOffset="11915.3913">2782 5839 61 0,'0'-12'299'0,"-1"0"-8"0,-2-1-5 15,0 4-13-15,1-1-1 0,-1 4-3 0,0-3-10 16,-1 1-25-16,-1 1-25 0,0 0-15 0,-1 2-17 16,-3 1-21-16,1 1-14 0,-1 2-16 0,-4 3-10 15,-2 0-15-15,-4 6-15 0,0 3 8 0,0 3-25 0,1 3-13 0,-1 1 0 16,3 2-5-16,2 2-9 16,3 1-1-16,-2 3-3 0,5 0-7 0,1 1 5 0,4-2-4 15,3 0-8-15,1 0-13 0,3 0-8 0,3-4-12 0,3-1-1 16,2-2-15-16,2-2 6 0,0 0-10 15,5-4-5-15,0-2-6 0,1-3-6 16,1-4 3-16,1 0 1 0,1-5-5 0,1-2 1 0,0 0 3 16,-1-5 0-16,-1-1 8 0,-2-2 0 0,-2 0 3 0,-2-2 11 15,-5 3 16-15,-2 0 20 16,0 1 21-16,-3-2 21 0,-2 1 3 0,-1 2 9 0,-2 1-8 16,-1 0 4-16,-1 0-1 0,-4 0 2 15,1 2-13-15,-2 0 0 0,-1 1-9 0,-3 3-1 16,1 1 0-16,-1 1-12 0,-3 0-9 0,0 1-5 0,3 3-19 0,0-1-23 15,1 2-11-15,1-2-10 0,1 1-17 0,1 1-1 16,2 0-4-16,1 1 5 0,3-3-4 0,-1 2-6 16,2-1 0-16,4-1 5 0,-1 0 3 15,1-1 4-15,3-1 5 0,1 0 6 0,2-3 4 16,1-2 4-16,1 0 5 0,-3 1 8 0,3-1 13 16,-1-2 9-16,0-1 11 0,-4 2 3 0,1-1 11 0,-1 2-3 15,1-1 4-15,-2 2-4 16,0-1 1-16,-1 3-4 0,-2-3-1 0,0 4-9 0,2-2 5 15,0 4-5-15,-2 2 4 0,2-1-2 0,1 1 0 0,-2 5-4 16,1 1 6-16,-2 2-9 0,-2 1-2 0,0 0-2 0,-2 1-1 16,-2 3-6-16,-2-3-3 0,-1-1-3 15,4 2 1-15,-7-4 2 16,1-2 3-16,2-2 2 0,-1 1 3 0,2-3 7 0,1-2 19 0,0 0 14 16,1-2 2-16,2-1-5 15,0 0-3-15,-9-5 3 0,8-1-1 0,1-3-3 0,1-2 11 16,2-3-2-16,1 1 2 0,0-1-3 15,4-4-3-15,-2 4-5 0,0 2-2 0,2 0 0 16,0 3-5-16,0-2-3 0,-2 4 0 0,1 1-5 0,0 0 8 0,2 3-12 0,-2 2 1 16,2 1-3-16,0 0-1 15,0 3 2-15,1 3-5 0,-3 0-9 0,2 2-16 0,1 3-12 16,-1-1-7-16,-1 1-22 16,2 6-18-16,-3 1-18 0,-3-5-26 0,0 0-29 0,0 1-23 0,-1 0-19 15,1-1-34-15,-1-2-189 0,-3-3-457 0,2-1 203 0</inkml:trace>
  <inkml:trace contextRef="#ctx0" brushRef="#br0" timeOffset="12185.8669">3410 5846 221 0,'6'-25'343'0,"0"0"-7"0,-2 1-12 16,-3 4-12-16,1 5-4 0,-3 3-18 15,0 0-26-15,0 4-7 0,-2-1-4 0,3 3-13 16,-1 0-13-16,-1 3-22 0,1-2-24 0,-2 3-18 0,-4 2-30 0,7 0-3 15,-16 7-18-15,6 2-10 16,-2 9-12-16,-1-1-19 0,1 5-18 0,2 2-15 0,0 13-10 16,-2-1-8-16,5 0-16 0,-1 2-10 15,4 1-9-15,0-1-15 0,4 1-13 0,4 0-10 0,-1-4-7 16,2 0-9-16,0-9-19 16,3 11-10-16,-1-1-4 0,-3-10-16 0,0 0-22 0,0 7-22 15,-2-7-23-15,-2-2-17 0,0-1-27 0,-3-2-30 16,-1-2-216-16,-6-1-514 0,3-6 228 0</inkml:trace>
  <inkml:trace contextRef="#ctx0" brushRef="#br0" timeOffset="12573.1949">3143 6258 14 0,'-6'-24'238'0,"2"3"-15"0,1 2-23 0,0 0-24 16,4 6-20-16,0-2-19 0,4 2-15 15,2 1-14-15,2 0-13 0,6-1-7 0,4 1-10 16,1 1-2-16,3 1-14 0,1 1-8 0,2 2-6 0,2 1-7 15,0-1-6-15,0 1-1 0,0 1-1 16,2-1-5-16,-5-3-3 0,2 5 0 0,-3-2-4 0,-3-1 13 16,0 0 10-16,-7 1 8 15,3 0 21-15,-7 1 9 0,4-2 12 0,-7 1 8 0,3 0 11 0,-2-4 13 16,-2 4 8-16,1-5 0 16,-1 1 0-16,1-3 0 0,-3 0 7 0,0 1-16 0,-4-1-10 0,0-2-13 15,-1 1 3-15,-1 1-10 0,-1-6-5 0,1 6-2 0,-1 1-20 16,0-2 5-16,-1 6 3 15,2 1-4-15,1 1-5 0,-2 3-11 0,2-1-16 0,-1 1-21 0,1-1-11 16,1 4-5-16,0 0 5 16,-4 8-1-16,1 0-3 0,0 3-3 0,3 3-1 0,-4 5-5 15,4 1-6-15,-3 2-13 0,-1 2-4 16,4-1-3-16,-3 3-11 0,1-3-8 0,0 3-10 16,2-1-14-16,-3 0-13 0,-1 1-10 0,1-2-11 15,-1 1-19-15,1-2-24 0,0 0-29 0,-1-2-21 16,1-4-28-16,3-4-20 0,0-3-43 0,0-3-157 15,-3-1-485-15,6-4 214 0</inkml:trace>
  <inkml:trace contextRef="#ctx0" brushRef="#br0" timeOffset="12736.384">3689 6056 282 0,'6'-9'323'16,"-1"1"-4"-16,-2 0-12 0,1 3-12 16,-1 1-22-16,0 1-19 0,-2 1-13 0,-1 0-27 0,2-1-24 15,-2 3-20-15,0 0-17 0,0 0-16 16,0 0-15-16,4 9-13 0,-4-1-15 0,0 2 2 0,3-1-39 15,-3 3-28-15,0 1-30 0,0 0-28 0,1 1-25 16,2 0-30-16,-3 2-38 0,3-3-32 16,0 0-30-16,1 0-26 0,-1-6-38 0,4 0-183 0,-4-3-464 0,1-3 205 15</inkml:trace>
  <inkml:trace contextRef="#ctx0" brushRef="#br0" timeOffset="13205.0652">3885 6050 2 0,'7'-19'269'0,"-3"5"1"0,-1 2 8 16,0 0 6-16,-2 5 3 0,-1 0-10 15,3 1-12-15,-3 2-8 0,0-1-17 0,0 2-13 16,0 0-9-16,0 3-18 0,-3-3-19 0,3 3-21 0,0 0-11 0,-14 7-23 16,7 1-4-16,0 1-16 15,-3 4-10-15,0 3-5 0,0 2-10 0,2-1-9 0,1 2 0 0,1-1-40 16,3-4-27-16,1 0-5 16,0 0-23-16,5-2-6 0,0 1-13 0,1-5-6 0,2-1-11 15,2 0-8-15,5-2-7 0,1-1-7 16,7-6-3-16,3-1 3 0,0-2 4 0,0-3 8 0,1-3 5 15,-2-4 8-15,-1 1 7 0,-2-4 19 0,0 1 19 16,-1-4 21-16,3-6 9 0,-8 4 20 0,0 1 21 16,-4-4 10-16,-1 2 7 0,1-1 16 0,-3 1 4 15,-4 1 9-15,1 3 14 0,-4 1 8 16,3 5 4-16,-3 1 21 0,0 4 12 0,0 1-3 0,0 2-16 0,0 1-11 16,-3-1-14-16,3 4-16 15,-7 1-13-15,0 1-13 0,0 1-12 0,-1 3-10 0,-3 5-11 16,-2 5-20-16,2 3-16 0,1 3-41 0,1 0-14 0,2 3-26 0,0 3-27 15,3 0-12-15,1 2 5 16,3-3-19-16,0 0-4 0,0-1-8 0,3-3-6 16,1 0-4-16,-1-3-1 0,1-5-8 0,-1-1-6 15,1 0-8-15,-1-5-8 0,1 2-2 0,-2-4-3 16,1-1 10-16,-1-2 6 0,1 0 14 0,1-2 6 16,-4 0 10-16,10-4 18 0,-4-2 11 0,-2 0 15 15,2 0 13-15,-2-3 16 0,3-2 14 16,-3 0 0-16,3-1 6 0,-4 2 1 0,4-2 4 15,-3 2-7-15,2-2-16 0,-2 3-22 0,-1-2-42 16,1 3-153-16,-1-2-301 0,1 3 133 0</inkml:trace>
  <inkml:trace contextRef="#ctx0" brushRef="#br0" timeOffset="13357.3412">4343 5906 3320 0,'6'-2'172'0,"-3"0"5"16,0 1-26-16,0-3-48 0,-3 4-24 0,4-2-22 15,-1 0-14-15,-3 2-8 0,4 0-15 0,-4 0 2 0,3-1-44 16,-3 1-54-16,0 0-55 0,0 0-46 16,0 0-60-16,-3 9-56 0,2-2-248 0,-5 4-586 15,-1 0 260-15</inkml:trace>
  <inkml:trace contextRef="#ctx0" brushRef="#br0" timeOffset="14435.5996">1440 6449 193 0,'0'0'263'0,"0"0"-31"0,0 0-22 0,0 0-19 16,0 0-11-16,0 0-7 15,6-2-8-15,-6 2-13 0,0 0-17 0,0 0-15 0,10 2-9 16,-6 0-10-16,-1 1-12 0,1 0-10 15,3 0-6-15,0 2-9 0,1 0-5 0,-1-1-6 0,2 3-5 16,-2-1 3-16,3 1-14 0,1 0 0 0,2 1 2 16,-2-2-10-16,4 0-4 0,4 0-3 0,2-3-1 15,0 1 0-15,2-2-1 0,-1-2-2 0,2-1 0 0,1-2-2 16,2 1-1-16,0 0-2 0,0-3-3 0,-2 3 2 0,-1-2-3 16,0-1 1-16,-3 3-3 15,0-1-1-15,2 1 0 0,-8 0-3 0,-1 1-1 16,-1-1 4-16,-5 2-2 0,2 0-2 15,0-1 2-15,1 1-3 0,-1 2 0 0,0-2-1 16,4 0 3-16,0 1-2 0,0-1 1 0,2 0-2 0,-1-2 0 16,1 1 2-16,5 0 1 0,-6-1 2 0,2 0-1 0,4-2-3 15,-4 3 4-15,4-2-3 16,-8 0-2-16,4 1 0 0,-3-2 2 0,0 5-1 16,-4-1-2-16,-1 1-3 0,0 3 3 0,1-1-3 15,3 4 3-15,-3 1 1 0,2 3-3 0,1 4-10 0,4-2-2 0,-3 0-5 16,3 1-1-16,1-2-1 15,3-1 0-15,3-2 3 0,3 0 0 0,2-5 5 0,11-2-1 16,-9-1 1-16,-1-4 1 0,7-3 7 0,-8-2-3 0,-2-2 6 16,8-2 11-16,-10 0 11 15,0-1 9-15,-3-1 18 0,1 2 11 0,-1 1 4 0,-5-2 11 0,0 1 5 16,-6 6-9-16,-3-1-3 16,-1 4-10-16,-2 0-9 0,-1 0 2 0,0 1-12 0,2 0-2 15,-2 1-8-15,-4 1-7 0,12 5 4 16,-3 0-1-16,2 4-5 0,4 3 4 0,-2-3-4 0,4 5-12 15,3-2-3-15,1 0 1 0,0 1-5 16,2-3-7-16,3 0 0 0,2-3 5 0,1-2-1 0,2-1-7 16,5-3-8-16,-6-1 5 0,-2 0-4 15,0-3 2-15,-1-1 2 0,0-2 4 0,-2 0-2 16,-2 0 3-16,2-1 5 0,-5 1-2 0,1-2 2 0,0 1-3 16,-4 1-1-16,-3 3 4 0,3-2 5 15,-3 2-6-15,0 0 2 0,1 2-2 0,1-1 3 0,1 0 3 16,-2 2-3-16,1 0 1 0,8 0-2 15,-3 0 3-15,-1 0-3 0,-5 0 6 0,9-1-4 0,-3-1 8 16,0-1 9-16,-5 2 0 0,5-4 14 0,-6 4 4 0,0-2 7 16,-3 1-7-16,-2 1 1 15,0-2 6-15,-2 0-5 0,1 2 0 0,-2 0-12 0,0-1 5 0,0 2-5 16,-3-2-1-16,3 0-9 0,-7 2-20 16,10-2-22-16,-6 1-32 0,2 1-19 0,1-2-38 15,-7 2-44-15,14 0-52 0,-5-3-51 0,-1 3-248 16,0-3-556-16,5-2 246 0</inkml:trace>
  <inkml:trace contextRef="#ctx0" brushRef="#br0" timeOffset="14848.7238">4496 6006 78 0,'-3'-6'329'0,"-1"3"-34"0,-2-1-26 0,4 3-30 0,0-3-25 16,-1 2-21-16,3 2-20 0,-3-4-21 0,3 4-14 16,-4-1-11-16,4 1-15 15,0 0-12-15,0 0-8 0,0 0-9 0,-4 5-10 0,4-5-4 16,0 0-10-16,3 7-4 0,-2-7-7 0,3 2-2 0,-1 0-6 16,-3-2-4-16,7 1-1 15,-5 0 1-15,-2-1 6 0,0 0 0 0,8-1-5 0,-8 1 11 16,4-5-12-16,-3 4-9 0,1-3-1 15,-2 1-4-15,0-1-4 0,0 0-15 0,0 0-14 0,-2 1-24 16,0-1-26-16,1 2-40 0,-4 0-65 0,5 0-54 16,0 2-247-16,0 0-505 0,0 0 223 0</inkml:trace>
  <inkml:trace contextRef="#ctx0" brushRef="#br0" timeOffset="15099.1408">4550 6204 199 0,'-2'2'278'16,"2"1"-16"-16,0-1-14 0,0-2-15 0,0 4-15 0,0-4-15 0,-3 2-23 15,3-2-17-15,0 0-10 16,0 0-18-16,0 3-11 0,0-3 0 0,0 0-3 16,0 0 0-16,0 0-9 0,0 0-10 0,0 0-5 15,0 0 6-15,10-6-4 0,-8 3-11 0,-1 0-1 0,0 1-1 16,1-2-8-16,-1 1-12 0,-1 0-11 15,0 3-8-15,0-7 1 0,-3 4-12 0,2 1-23 0,-2-1-27 16,0 0-38-16,-1 1-52 0,0 2-58 0,4 0-83 16,-9-1-306-16,5 1-596 0,-2 1 264 0</inkml:trace>
  <inkml:trace contextRef="#ctx0" brushRef="#br0" timeOffset="15303.2871">4764 6062 3539 0,'3'-2'53'0,"-1"0"-29"15,-1-1 11-15,-1 3-25 0,3-3 3 0,-1 0-19 16,-2 3-2-16,6-3-6 0,-1 3 12 0,2-3-12 0,2 0-11 16,3 2-14-16,-2-2-17 0,0 1-29 15,4 1-30-15,1-1-42 0,0 2-34 0,-1 0-49 0,0 0-214 16,-6 0-491-16,-2 0 216 0</inkml:trace>
  <inkml:trace contextRef="#ctx0" brushRef="#br0" timeOffset="16235.5784">5734 5805 127 0,'4'-5'318'16,"-3"1"-30"-16,1 0-22 0,-1 1-30 15,1 0-24-15,0 0-22 0,-2 3-6 0,0 0-18 16,0 0-9-16,2 9-15 0,-2-1-9 0,-2 5-10 16,0 1-16-16,-1 6-9 0,0 5-13 0,0-1-3 15,-2 11-6-15,-1-8-9 0,2 7-3 0,1-8-4 0,-1-1-7 0,1 2-2 16,0-2-8-16,2 0-1 16,-2-2-5-16,6 0 5 0,-3-3-16 0,0-6 3 0,4-1-3 15,-4 0-6-15,3-4 0 16,-2 0 2-16,2-4-5 0,3 2-14 0,-2-2-14 0,4-1-17 0,2-4-18 15,6 0-25-15,-1-4-27 0,9-1-28 16,1-2-21-16,2-3-27 0,0-3-19 0,5-7-8 16,-8 7-12-16,0-5-171 0,-4 2-416 0,-2-1 184 15</inkml:trace>
  <inkml:trace contextRef="#ctx0" brushRef="#br0" timeOffset="16725.8888">6039 6095 1193 0,'9'-11'19'16,"-2"-1"36"-16,-1 2 23 0,-2 3 28 0,-1-1 12 0,-2 1-4 0,-1 2 4 16,-1 0-3-16,-1 1 1 15,1 0-5-15,-1 3-7 0,1-2-7 0,1 3-6 16,-4-1-9-16,4 1-7 0,0 0-10 0,-9 5-7 15,8 0-6-15,-1-1-4 0,1 1-6 0,1 2-5 0,1-1-4 16,4 1-4-16,-4 0-2 0,6 1-2 0,-1-2-15 0,2 1-10 16,-1-2-12-16,3-1-4 0,1 0-6 15,2-1-7-15,3-3-2 0,-1-1 4 0,-1-1 2 16,-1-2 4-16,-2-1 1 0,3-2 4 16,-4 0 13-16,0-3 15 0,-3 2 7 0,-3-2 7 0,0-3 12 15,-2 1 11-15,-4-1 1 0,-2 4-2 16,1-4 13-16,-1 6 10 0,-3-4-6 0,1 5 0 15,-1-1-12-15,-2 2 3 0,0 1-4 0,-1 2-7 0,-4 2 0 0,0 0-6 16,-1 5-14-16,-4 3 0 0,5-1 3 16,0 6-8-16,3-2 0 0,-2 6-1 15,5 0-2-15,-1 1 0 0,4 2-2 0,3 0-8 0,2-2-15 16,2 1-11-16,3-1-11 0,4 3-14 0,1-4-9 0,-2-4-12 16,6 0-16-16,3-1-10 15,1-3-7-15,3-3-15 0,3-3 6 0,3-3-3 0,1-5 1 0,-1-1 10 16,10-5 7-16,-11 1 14 0,1-2 9 0,4-8 28 15,-7 3 20-15,-4-3 21 0,4-7 24 16,-2-2 17-16,-8 6 19 0,3-9 20 0,-3-3 7 0,-7 9 9 16,3-10-6-16,-7-1 6 0,1 3 9 15,-2 8-6-15,-1 2 4 0,-2 1 6 0,-1 2 13 0,1 7 5 16,-2 6-7-16,3 0-7 16,-3 0-8-16,2 0-11 0,0 4-20 0,1 0-8 0,-2 2-12 0,2 2-16 15,0 0-3-15,-13 9-4 16,6 2-8-16,0 7-16 0,0 1-8 0,4 2-11 0,-1 6-12 15,1-1-4-15,-1 12-19 0,1 0-7 0,3 0-15 16,0 2-25-16,-3-2-19 0,2 2-28 0,1-3-25 16,-3 4-21-16,0-3-40 0,3-2-43 0,-4-1-234 15,1-10-545-15,1-1 241 0</inkml:trace>
  <inkml:trace contextRef="#ctx0" brushRef="#br0" timeOffset="16908.9026">6449 6072 253 0,'0'0'216'0,"4"-3"-24"0,2 0-24 16,4 0-32-16,4 0-33 0,7 0-45 0,2-1-48 15,5 0-46-15,-1 1-148 0,-1-3-198 0,1 0 87 16</inkml:trace>
  <inkml:trace contextRef="#ctx0" brushRef="#br0" timeOffset="18595.5404">7676 5854 218 0,'3'-4'285'0,"-2"0"-19"0,0 0-18 0,1 1-17 15,-1-1-16-15,-1 3-23 0,0 1-17 16,2-4-20-16,-2 4-10 0,0 0-24 0,0 0-10 0,0 0-12 16,0 0-9-16,-10 15-11 0,7-5-6 15,-1 5-9-15,-2-1-4 0,-2 8-6 0,1-1-6 16,0 2-8-16,0-2 2 0,1 3-7 0,2 1-4 0,-1-1-4 0,4-1 1 15,-3-3-4-15,1 1-4 16,-1 4-3-16,-2-6-2 0,5 2 3 0,-2-3-1 0,0 1-2 16,-1-5 1-16,1 0-13 0,-3-1-3 15,4-3-2-15,-4 0 1 0,3-1 1 0,-3-2 0 0,2-1-1 16,0-3 4-16,0 2-5 0,2-2 8 16,-2-1-3-16,0 1 0 0,0-3 2 0,1 2-3 15,3-2-1-15,-8 0-1 0,8 0 6 0,-8-2 2 0,3 0 0 16,2 0 0-16,-1 1 0 0,0 0-2 15,-2-1-4-15,-1 2-1 0,3-3 1 0,-2 3 2 0,-1-1-1 0,1 1-1 16,2-1-1-16,-3 1 2 16,3 1 0-16,-2 0-3 0,2 1 0 0,-2-1-1 0,2 1 0 0,0 0 0 15,1-2-2-15,-2 2 6 16,3 0-6-16,1 0 3 0,1-2 0 0,-2 5-1 0,2-3 2 16,0-2 2-16,3 4 0 0,1-3 2 15,2 0 4-15,4 0 2 0,4-2-5 0,3-1-5 0,4 0 1 16,3-3-9-16,3-1-9 0,-2-2-7 0,3-3-14 15,-1 2-19-15,11-3-17 0,-13 4-27 0,1-2-38 16,-2 1-26-16,-3-4-46 0,-2 1-219 0,-3-1-463 0,-2-2 205 0</inkml:trace>
  <inkml:trace contextRef="#ctx0" brushRef="#br0" timeOffset="18799.0836">7446 5896 4 0,'-5'-3'275'0,"-1"3"-28"0,3-3-18 0,-1 2-16 15,4-3-28-15,0 0-21 0,4 2-15 16,3-5-16-16,6 1-21 0,8-5-19 0,6 3-17 0,0 0-25 16,13-1-24-16,0 0-28 15,1 0-33-15,1 1-34 0,0 1-47 0,-2 3-175 16,-12 0-315-16,0-2 140 0</inkml:trace>
  <inkml:trace contextRef="#ctx0" brushRef="#br0" timeOffset="19265.4456">7860 6377 303 0,'0'0'291'0,"-4"-8"-23"0,4 8-15 0,0 0-19 0,0 0-20 16,-1-4-15-16,1 4-18 0,0 0-18 0,0 0-18 0,0 0-9 15,0 0-19-15,0 0-9 0,0 0-12 16,4-5-11-16,0 3-9 0,2 2-11 0,2-6-6 0,2 3-3 15,0-4-7-15,3 1-4 0,1-1-5 16,1 0-2-16,-5-2-6 0,7-3 0 0,-4 2-4 0,2-3-1 16,-5 3-2-16,1-3-5 15,-4 2 1-15,0-2 19 0,0 2 6 0,-1 1 2 16,-3 0 11-16,-2 3-2 0,2-1 5 0,-3 1 2 16,0 2 2-16,0 1-4 0,0-1-2 0,-1 3 4 0,-2-2-12 0,0 1-10 15,0 1 12-15,3 2-22 0,-8 2-3 16,3-1-8-16,-2 3-1 0,3 2 9 0,-1 0-12 15,0 3-8-15,1 3 7 0,0-4-16 0,2 4-14 16,2 1-11-16,0 3 2 0,2-3 1 16,2 3-15-16,0-3-4 0,2-1-11 0,2 1-19 15,1-3-16-15,-1-2-21 0,2 1-25 0,0-3-31 0,-1-4-27 16,3-2-43-16,5-2-64 0,-6-4-179 0,9-3-515 0,-3-6 229 16</inkml:trace>
  <inkml:trace contextRef="#ctx0" brushRef="#br0" timeOffset="19403.4929">8211 5861 291 0,'-6'-19'316'16,"2"7"-25"-16,0 0-24 0,0 3-26 0,2 5-26 15,-2-2-18-15,1 1-27 0,2 1-16 0,-2 0-38 16,2 1-41-16,1 3-43 0,0 0-48 16,0 0-59-16,-9 7-74 0,6 0-206 0,1-1-383 0,2-1 170 15</inkml:trace>
  <inkml:trace contextRef="#ctx0" brushRef="#br0" timeOffset="20775.7683">9094 5995 201 0,'3'-13'297'0,"1"2"-20"0,0 2-2 0,-2 2-11 15,-1 2-16-15,1-1-20 0,0 3-18 0,0-1-23 0,-1 1-23 16,-1 0-22-16,0 3-9 0,0 0-18 16,0 0-7-16,-4 12-7 0,-2 0-13 0,-4 4-3 15,0 5-10-15,-1-1-9 0,-2 3-2 16,2 0-8-16,-3-1-8 0,2 0-5 0,-2-1-7 0,2 1 3 16,1-2-8-16,0-1-4 0,1-1-7 15,3-6 24-15,1 0-32 0,1-5-11 0,2-2-1 0,1 1 1 16,-1-2 1-16,2-1 4 0,0 0 16 0,-1-1-2 15,2-2-5-15,0 0-5 0,0 0 3 0,6-14-6 16,-2-1 3-16,6-2 3 0,0-4 3 0,0-3-2 16,6-8-2-16,0-4-1 0,1-1-2 15,2-2-7-15,-1 0 4 0,7 1-2 0,-4-1 0 0,3 2 3 16,-1 1-5-16,2 4 1 0,-2 4-2 0,-4 11-2 16,-4 1 1-16,1 2 10 0,1 2-15 0,-8 4 2 15,0 3 1-15,-3 2-4 0,3 2-1 16,-3 2 2-16,1 3 0 0,-1 4 12 0,0 4-14 0,1 6 7 15,-3 4 2-15,-3 4-4 0,0 0 1 0,0 10 2 0,-1 4-4 16,-1-2-4-16,-1-3 5 0,1 1 3 16,0-8-3-16,0 6-2 0,2-8-16 0,0 1-9 15,2 0-15-15,0-3-9 0,1-2-12 16,-1 3-11-16,0-3-14 0,0-4-24 0,-1-1-19 16,-2-4-17-16,1 0-33 0,0-4-11 0,-1-1-41 15,-2-1-177-15,-2-2-445 0,1-1 196 0</inkml:trace>
  <inkml:trace contextRef="#ctx0" brushRef="#br0" timeOffset="20958.9276">9064 6078 15 0,'-4'-5'244'0,"-1"1"-25"16,3-1-23-16,-1 3-17 0,0-2-21 15,2-1-18-15,3 2-13 0,3 1-17 0,2-2-3 0,3 0-17 16,5 0-7-16,5 1-11 0,6-1-25 0,1 1-24 15,1-1-28-15,2 2-35 0,11-3-42 0,-1 4-35 0,-2-2-144 0,-9 0-283 16,9-1 125-16</inkml:trace>
  <inkml:trace contextRef="#ctx0" brushRef="#br0" timeOffset="21475.7271">9628 6053 228 0,'0'0'212'0,"-6"0"-21"0,6 0-16 16,0 0-16-16,0 0-10 0,0 0-8 0,0 0-8 0,0 0-12 15,0 0-7-15,20 2-14 0,-5-4-10 16,8 2-6-16,2-1-11 0,2-2-16 0,4 0-14 15,-3-1-7-15,13-1-14 0,-10 1-2 0,7-2-18 0,-10 1-10 0,2 1-25 16,-2-2 7-16,0 2-6 0,-3-3-15 16,2 3-4-16,-6-1-5 0,-1-2 8 0,-5 2 2 0,-2 0 8 15,-3 1-1-15,-3-1 5 16,-1 0 3-16,-2 0-6 0,-1-1 12 16,-2 0 8-16,-1-1 3 0,-3 1 11 0,-2-1 0 0,-1 0-1 15,0 2 14-15,-1-1 8 0,-3-3 9 0,2 4 8 0,-2-3 2 16,3 3 1-16,-1 0 7 0,-1 1-3 15,5 0 6-15,-3-1 7 0,4 3-3 0,-1-3 5 16,-2 3 1-16,6 1-5 0,-4-2-1 0,4 3-13 0,0-2-5 0,0 2 1 16,4-5-6-16,2 3-4 15,1 2-6-15,0 0-2 0,4 0 1 0,2 3 1 0,0 1-7 16,-1 1-2-16,1-1-1 0,-2 4 1 16,2-1 1-16,-2 3 4 0,-1 2-1 0,-2-2 3 15,2 3-1-15,-7-1 2 0,4 2-2 0,-7 0 2 16,-3 0-1-16,-4 3-1 0,0 1-2 0,-5-2-1 0,-4-1-2 15,-1 0-2-15,-3-2-6 0,1-1-15 0,-1-3-8 0,3 2-24 16,3-5-23-16,0 1-38 0,5-4-42 16,1 0-78-16,0-3-117 0,2 0-370 0,6 0 164 15</inkml:trace>
  <inkml:trace contextRef="#ctx0" brushRef="#br0" timeOffset="22265.5202">11126 5755 205 0,'1'-6'289'15,"0"-1"-23"-15,0 2-13 0,0 0-16 16,-1 0-17-16,0 2-20 0,0 0-18 0,0 3-19 0,-3-5-21 15,0 5-9-15,3 0-16 0,-7 5-10 0,1 0-5 0,-4 6-13 16,-1 5-10-16,-2 2-11 0,-3 4 2 16,2 2-14-16,-2-2-5 0,-5 9-6 0,1-2-1 0,-2-1-8 15,6-5-15-15,-3-2-6 16,1 1-7-16,-1-1 0 0,1-2-1 0,-2-2-1 0,3 0-4 0,-2 0-3 16,2-5 2-16,0 0 0 0,1-2 1 15,4-2-3-15,-1-3 3 0,6-2 2 16,0 0 3-16,-1 0 0 0,2-3 1 0,0 0 4 15,0-3 2-15,-2 0 0 0,4-3 2 0,-2-2 2 0,3-1-5 16,-3-8 7-16,2 3-3 0,1-7-3 0,1 1 4 16,1-2-4-16,3 0 3 0,1 0 1 0,2 0-5 15,0 2 2-15,5-3-5 0,-2 5-2 0,2-2-3 0,3 3-1 16,-3 6-1-16,1 0 1 0,-1 2 0 0,5 1-1 16,-3 2-6-16,-2 4 2 0,1 1-1 15,2 2-4-15,0 2 3 0,0 2-2 16,0 3 2-16,1 5-1 0,0 4 3 0,0 1 1 0,-4 2 4 0,0 1 3 15,1 1 1-15,-2 0 1 0,1 0 8 16,-2 0-10-16,0-2-3 0,1 0 0 0,-1-3 5 0,2 1-8 16,-2-6-12-16,1 1-11 0,-1-2-15 0,1 0-20 15,1 1-26-15,0-5-22 0,1 1-27 16,0-1-29-16,1-3-30 0,0-1-35 0,-3 0-198 0,0-2-459 16,0-1 203-16</inkml:trace>
  <inkml:trace contextRef="#ctx0" brushRef="#br0" timeOffset="22775.4534">11307 5951 88 0,'0'-2'243'0,"0"2"-27"0,0-3-21 0,0 3-20 0,0-3-16 16,0 3-19-16,0 0-12 0,0 0-11 0,0 0-15 0,4 10-10 15,-2-6-10-15,0 3-7 0,-1-1-5 0,0 0-10 16,1 2-5-16,-1 0-6 0,-1-3-1 16,-1 0-14-16,-1 1-8 0,0-2-8 0,1 2-3 0,-2-3-2 0,2 2 0 15,-2-2 0-15,2-1 4 16,-1 0 12-16,2-2 7 0,-3 2 0 0,3-2-4 0,0 0 2 0,-5-5 2 16,3 1 1-16,0-1 2 15,1-1-3-15,-1-3 4 0,2 2 0 0,1 0 1 0,0-3-5 16,-1 2-3-16,4 0-5 15,0 0-4-15,0 1 5 0,1 0-9 0,0 2-2 0,-2 0-3 0,2 2-1 16,1 2-4-16,0-1-2 0,-2 1 2 0,1 1-2 0,0 3-5 16,0 0 3-16,3 1-2 15,-3 1 0-15,-2-1 2 0,0 3-4 0,1 1-3 0,-4-1-5 16,-1 1 0-16,-5 0-2 0,-1 1 0 16,0-1 2-16,1-1 5 0,-2-3-5 0,-1 1 2 15,3-1 4-15,-1-1 0 0,3-1 10 0,1 0 1 16,3-2-1-16,-9-2-1 0,6-2-1 0,-1 2 1 0,1-3 0 15,2-2 1-15,0 0 2 0,1-1 7 16,1 0-11-16,1-1 3 0,1 0-4 0,0 1 2 0,0 0-5 16,2 1-3-16,-1 1-2 0,-1 2-4 0,0 0-7 0,1-1-16 15,-2 2-18-15,-1 0-20 16,2 2-7-16,-3 1-11 0,0 0-7 0,3 6-27 0,0-3-40 0,-3 3-50 16,0-2-154-16,1 2-391 0,-2-1 173 0</inkml:trace>
  <inkml:trace contextRef="#ctx0" brushRef="#br0" timeOffset="23385.2054">11777 5930 188 0,'4'-7'232'0,"-1"-2"-2"16,-1 3-2-16,1-3-8 0,-1 2-8 0,-2-4-8 0,1 3-12 16,-2-1-7-16,-2 0-16 0,1 2-7 0,0-2-8 15,-1 2-10-15,-1-1-9 16,-2 1-6-16,-1-1-12 0,1 3-10 0,-2 0-14 15,1 0-10-15,0 1-3 0,-3 2-5 0,0 0-14 0,0 0-9 0,2 2-2 16,-2 2-7-16,1 1 1 16,1 0-7-16,-1 4-9 0,0-1-2 0,0 1 2 0,2 3-3 15,-5 2-5-15,4 0 0 0,-1 4-4 0,2-2-4 16,-1 3 5-16,3 3-3 0,1-2-2 0,1-3-2 16,1-2-1-16,2-1-1 0,1 2-7 0,0-2-4 15,-1-3-4-15,5 0-5 0,-3-2 3 0,2 1-2 16,0-3-1-16,1 0-4 0,2 1 6 0,2-5-2 0,1-1 4 15,0-1-2-15,1-1 4 0,2-2 0 0,0-2 0 16,-1-1 0-16,1-1 16 0,0-3 10 16,-3 1 2-16,0-2 3 0,1 0 9 0,-4 0 3 0,1 1 4 15,-2-1-6-15,-2 3 6 0,0 2-1 16,-1 1 12-16,0-2-7 0,0 5 2 16,-2-2-9-16,1 1 2 0,0 2-9 0,0 0-8 0,-2 2-10 15,0-3-13-15,0 3 1 0,0 0 2 0,0 0-7 16,-6 11-18-16,3-6 11 0,1 3-17 0,0 1-4 15,1 2-12-15,1 1-7 0,0-1-4 0,3-1-3 0,-2 2-3 16,3-2-4-16,-1-1-1 0,0-1-6 16,4 0-7-16,-3-2-8 0,3 0-3 0,2-3-5 0,-1 1-5 15,2-3-4-15,4 0-13 0,0-3-17 0,0 0-23 0,-1-2-1 16,8-2-25-16,-7 0-28 16,-1-3-165-16,-3 2-406 0,-1-4 179 0</inkml:trace>
  <inkml:trace contextRef="#ctx0" brushRef="#br0" timeOffset="24696.9375">12013 5835 186 0,'3'-8'263'0,"0"2"-10"0,-2 2 4 16,2-3-7-16,0 2-13 0,-3 0-13 0,1 1-13 0,2 2-4 15,-3-2-33-15,3 3-4 16,-3 1-29-16,0-5-14 0,0 5-14 0,0-3-17 16,0 3 3-16,0 0-23 0,0 0-2 0,3 11-10 15,-3-4-3-15,-3 0-11 0,3 5 7 0,0 3-13 0,0 3-6 0,3 1-3 16,-2 4-3-16,2-1-7 15,0 5 3-15,1-1-4 0,-4 11-6 0,3-2 2 0,1 0-6 16,-4 0 0-16,3 0-4 0,-7 2 0 0,1 1-4 16,0-2 1-16,-1 0-1 0,1-1-2 15,0-8 1-15,2 8-2 0,-2-10-6 0,0 0-5 0,3 1-4 0,-4-2-1 16,4-1-11-16,0-3-6 0,4 0-1 16,-4-5-5-16,0-2-12 0,3-1-12 0,-3-2-6 15,0 0-14-15,3-3-10 0,-2 0-16 16,2-2-11-16,-3-1-8 0,3 0-4 0,-3-2-15 0,3 0-22 15,-3-2-50-15,0 0-156 0,1-8-402 0,-2 0 177 16</inkml:trace>
  <inkml:trace contextRef="#ctx0" brushRef="#br0" timeOffset="25172.7935">12110 5833 103 0,'7'-25'242'0,"2"3"-19"16,-2 0-14-16,4 3-13 0,-1 0-16 0,4 2-15 0,0 1-10 0,0 1-12 16,-1 2-14-1,1 3-10-15,-3 0-17 0,3 4-12 0,-1 0-7 0,0 1-11 0,-1 1-6 0,1 2-11 16,0 1-3-16,-3 1-4 16,-2-2-6-16,-1 7-6 0,0 0-2 0,0 2-10 0,-4 0-9 15,1 6-3-15,-5 1 2 0,-2 4-4 16,-7 2-11-16,0-2-2 0,-4 1-3 0,-1-4 0 0,-1 2 4 15,2-2-3-15,2-6-1 0,0 0 7 16,0-1-2-16,3-2-2 0,1-2 3 0,1 0 2 16,1-1 1-16,3 0-1 0,-1 0-3 0,1-2 9 0,2 1-2 0,1-2-5 15,0 0 4-15,0 0-5 16,0 0 0-16,0 0-5 0,14-5 6 0,-6 5-5 0,2 2 2 0,1-1 1 16,2 1-6-16,1 0 4 15,0 2 4-15,2 1-1 0,-2 1 1 0,4 3-2 0,0 1 1 16,-2 3 0-16,-1-1 2 0,-5-2 3 15,0 2 1-15,-3 0 1 0,0 0 2 0,-3-1 0 0,-1 2 0 16,-3-2 5-16,-3 1 0 0,-4-2 0 0,-2 2 1 0,-3-4-4 16,-5 3-2-16,-4-2 4 15,2-2 1-15,3-2 5 0,-4-2 6 0,-1-2 3 0,6-1 1 16,1 0-2-16,1-4-5 0,0 0 0 16,2 1-5-16,4-2-9 0,1-1-20 0,-1-1-20 0,3 0-24 15,-2-1-37-15,5 0-37 0,1 0-37 16,1-1-41-16,2 2-167 0,0-2-404 0,7-1 179 15</inkml:trace>
  <inkml:trace contextRef="#ctx0" brushRef="#br0" timeOffset="25405.9115">12581 6008 205 0,'1'2'301'15,"2"-1"-16"-15,-3-1-26 0,3 4-21 0,-3-4-26 16,3 2-16-16,-3-2-23 0,0 5-18 0,-2 1-13 16,2-1-16-16,-3 2-13 0,1 6-7 15,-3-2-13-15,2 2-19 0,-1-1-24 0,1 3-19 0,-2 3-26 16,1-3-30-16,-1 4-33 0,1-6-30 0,1 1-29 16,1-1-34-16,0 0-37 0,-2 1-169 0,2-6-385 0,-2 0 170 15</inkml:trace>
  <inkml:trace contextRef="#ctx0" brushRef="#br0" timeOffset="25837.1141">12948 5543 224 0,'4'-7'338'16,"-1"1"-38"-16,-2 3-30 0,1 1-28 15,0 2-16-15,-2 0-22 0,0 0 1 0,3 5-30 0,-4 5-12 16,-1 2-11-16,0 1-15 0,-1 8-9 0,0 1-12 0,0 2-7 16,0 0-15-16,0 3-10 0,-1-1-4 15,0-2-14-15,0 0-19 0,0 0-11 0,2-1-13 16,-1-3 12-16,-1-2-12 0,1-6-7 0,1 0-2 0,1-4-4 16,-1-1 4-16,1-2-3 0,1 1 2 0,-1-5 0 15,1 2-6-15,0-3 4 0,0 5 0 16,0-5-1-16,0 0 9 0,0 0-12 0,12-11 3 15,-6 5 2-15,6-2-3 0,1 0 0 16,5 0-5-16,2 1-2 0,0 0 2 0,-2 2 1 0,4 1-6 0,-7 4 2 16,0-2 0-16,1 5 11 0,-1 1-13 0,-1 0-1 15,0 2 2-15,0 1 0 0,-1 2 1 0,-2 2 2 0,-1 0-7 16,-2-2 4-16,-2 0 11 0,-4 4-9 16,-2-4-2-16,-3 0 0 15,-1-1 3-15,-5 4 0 0,-2-3-1 0,-3-1 1 0,1-2 7 0,-10 0-7 16,0-2-1-16,0-3-8 15,0-1-14-15,1-7-14 0,1 2-22 0,1 0-36 0,6-2-34 16,0-1-57-16,4-2-73 0,0-2-238 0,1 1-536 16,2-2 238-16</inkml:trace>
  <inkml:trace contextRef="#ctx0" brushRef="#br0" timeOffset="27555.7968">8969 6814 333 0,'1'-2'311'0,"-1"0"-30"0,2-1-23 0,-2 3-22 0,1-4-25 15,-1 4-20-15,1-2-20 0,-1 2-21 0,0 0-12 16,0 0-22-16,0 0-8 0,0 14-10 0,-4-2-13 0,1 9-2 16,1-3-11-16,-1 8-4 0,-2 1-8 15,1-2-7-15,1 2-1 0,-1-1-12 0,-3-2 1 0,6 0-4 16,-2 1-2-16,1-5-6 16,1 1-3-16,-2-7-3 0,2-1-4 0,-1-4-2 0,2-1 2 15,-1-3-4-15,-2 2 1 0,3-3 4 16,0-1 2-16,0 0 18 0,0 0 14 0,0-3-4 0,0 0 0 15,0 0-8-15,-4-15-4 0,-1 4-10 16,4-3 3-16,-3-7 3 0,2-2-6 0,1 0 6 16,1-1-10-16,0-1-6 0,1 1 2 0,2-2-3 15,1 1-1-15,1 0 1 0,3 0-9 0,1 3-6 16,2-2-2-16,3 3-4 0,0 1 1 0,1 5-4 16,-1 0 1-16,3 3 6 0,-4 4-4 0,7-2-3 15,-8 4-1-15,1 1 4 0,1 3-12 0,-4 0-5 0,2 2-5 16,-4 2 7-16,1 3 7 0,-1-1-5 15,1 5-22-15,-3 6 0 0,-2-1 4 0,-3 5-8 0,-3 3 2 16,-2-1 0-16,-3 4 2 0,-3-3 4 0,0 0 4 0,-2-3 5 16,-1 2 2-16,0-5 1 15,5-5 5-15,-2 0 0 0,2-2 0 0,3-3 2 0,2-1 2 0,0-2 1 16,0 1 1-16,1 0-1 0,2-2-3 16,0-2-4-16,5 4 0 0,4-1-2 0,1-2-3 0,5 2 0 15,1 0 5-15,5 0-2 16,2 1 4-16,0 1 2 0,1 0 4 0,-3 1 0 0,0 3-4 15,-1 1 5-15,-3 2-1 0,0 0 6 0,-7-1-1 16,-3 2 5-16,-4-1 3 0,-2 2 6 16,-4 1 2-16,-5 1 2 0,-7 3 0 0,-2-2 2 0,-6-2 4 0,-12 2 0 15,-1-1 4-15,-1-3 0 16,10-5-4-16,-4-3 3 0,4 0-1 0,-1-2 0 0,2-3 1 0,3 0-8 16,6-2-4-16,3-2-19 0,1 1-20 0,0-3-43 0,5 1-52 15,1-3-46-15,5-1-52 16,1-5-212-16,4 0-473 0,4-4 209 0</inkml:trace>
  <inkml:trace contextRef="#ctx0" brushRef="#br0" timeOffset="28105.3481">9688 7073 33 0,'-4'0'233'0,"4"0"-15"0,-9-2-13 0,4 4-8 15,5-2-18-15,-6 0-7 0,6 0-15 0,-5 0-17 0,5 0-17 16,-3 2-7-16,3-2-8 15,0 0-13-15,0 0-2 0,0 0-11 0,15 1-10 0,-6-1-7 0,8 0-7 16,7-1-11-16,1-3-18 0,2 2-7 0,2-2-9 16,1 1-4-16,9 0 2 0,-1-1-8 15,-11 0-3-15,0-1-11 0,0 1-9 0,-2 1-12 0,-4 0-3 16,-5 2-8-16,-4-2 1 16,-2 3 8-16,-3-1 9 0,0-1 2 0,-7 1 10 0,3-1-4 15,-3-1 5-15,0 3 1 0,-10-6 1 16,3 3 9-16,-3-1 19 0,-1 1 6 0,0-2 14 0,-2 0 15 15,3 2 16-15,0 0 13 0,2-1 10 0,-1-1 2 0,1 1 7 0,2 3-3 16,2 1 2-16,0-3-16 16,1 2-11-16,-1-1-2 0,4 2-12 0,-4-2-9 0,4 2-7 15,0 0-3-15,0 0-7 0,0 0-2 16,1 8 5-16,3-2-13 0,2 1 1 0,-1 1-3 0,4 1-4 0,-2 2-2 16,3 0 1-16,-3 1 1 15,3 1-7-15,-3-1-19 0,-2 1 2 0,1-1-10 0,-3 1-5 16,-2 1-14-16,-2-1-2 0,-1-2-4 15,0-2-11-15,-4 4-10 0,0-4-22 0,-2 1-11 16,1-3-18-16,3 1-19 0,-3-3-17 0,2-3-26 0,1 0-66 0,0-4-142 16,4 2-415-16,-1-3 184 15</inkml:trace>
  <inkml:trace contextRef="#ctx0" brushRef="#br0" timeOffset="28465.7057">10378 6889 2787 0,'21'-9'111'0,"-8"0"-3"15,-2 4-29-15,-1 1-32 0,-3 0-26 0,0 1-4 0,-2 2-3 16,0 0 17-16,-1 2 2 0,3 0 7 16,-1 2 6-16,2 1 7 0,2 7-1 0,-3 0-8 0,3 0-6 15,-1 8 0-15,-1 0-3 16,0 1-16-16,-2 2-6 0,1 1 0 0,0 0-20 0,-1 1-7 16,-2-2-12-16,-1 0 0 0,-3 1-4 15,1-3-7-15,1-6-11 0,-4 6-5 0,2-8 2 0,0-3 5 0,0-1 5 16,0-3 7-16,0-1 17 15,-1-1 10-15,1-3 8 0,0 0 11 0,0 0 5 0,-6-11 13 16,5-1 13-16,-2-1 17 0,0-7 1 0,3-4-2 0,0-1-3 0,0-3 2 16,3-13 6-16,4 3-3 15,2-2 5-15,0 2-3 0,1 0-8 16,4-1-7-16,1 4-4 0,3 0-1 0,3 2-6 16,1 2 0-16,-5 8-10 0,11-2-4 0,-5 8 12 0,-1 1-25 15,2 3 9-15,-1 4-8 0,2 4-7 16,-4 2-17-16,2 1-9 0,-3 7-21 0,-5-1-13 0,3 6-19 0,-2 3-14 15,-3 3-21-15,-1 3-23 0,-3 1-25 0,-4 1-30 0,-2 3-29 16,-3-1-45 0,-4 1-218-16,-1-2-520 0,-2 4 230 0</inkml:trace>
  <inkml:trace contextRef="#ctx0" brushRef="#br0" timeOffset="29405.4449">11166 7073 222 0,'2'-3'316'0,"1"1"-36"0,-3 2-32 16,1-3-23-16,-1 3-20 0,4-3-21 0,-4 3-20 0,0 0-15 15,0 0-19-15,0 0-4 0,0 0-18 16,5 7-10-16,-5-3-11 0,0 0-5 0,1 1-8 15,-2 2-10-15,-2-3-3 0,3 2-12 16,-2-1-1-16,1-2-7 0,-2 1 5 0,2-1-11 0,-2-1-1 0,1 0 9 16,2-2 0-16,0 0 2 0,-8-1-9 0,8 1 1 15,-5-5 0-15,3 1 8 0,0-1 4 16,-1-4-11-16,2 2 7 0,-1-1-4 0,2-1 0 16,-1-1-6-16,3 1 4 0,0 0-5 0,1 0-2 15,1 2-6-15,2 0-5 0,-1 0 0 0,3 1-6 0,-1 2 1 16,0 1 12-16,2-1-19 0,-2 3 2 0,0 0-6 15,-1-1 1-15,-2 2 11 0,2 2-13 0,-2-1-3 16,0 0 4-16,-1 4-6 0,-2-2 6 0,-1 2 1 0,0 2-12 16,-4 1-9-16,0-1-11 15,-2-1-11-15,-2 3-22 0,-2 1-21 0,0-3-26 0,0 2-25 16,3-3-40-16,1-1-44 0,2-1-54 16,-3-3-197-16,4 1-506 0,3-2 224 0</inkml:trace>
  <inkml:trace contextRef="#ctx0" brushRef="#br0" timeOffset="29627.0373">11519 7149 259 0,'3'2'333'0,"-3"-2"-36"0,4 3-30 16,-3-2-24-16,1 1-25 0,-2-2-14 0,1 5-18 0,-1 0-15 0,0 1-14 15,0 3-15-15,-1 0-8 0,-4 3-17 16,1 2-14-16,-1 5-31 0,-1-1-19 0,-1 1-25 0,0 2-22 16,0-1-35-16,0 0-31 15,1 1-34-15,-2-2-45 0,4-5-37 0,1-1-240 0,0 2-449 0,1-3 198 16</inkml:trace>
  <inkml:trace contextRef="#ctx0" brushRef="#br0" timeOffset="30195.354">11992 6967 107 0,'0'-8'356'0,"-3"-2"-27"0,2 1-5 0,-2 1-29 15,-1-4-20-15,-2 5-24 0,1-4-1 0,-1 2-29 16,-1-1-11-16,0 4-19 0,0-1-18 0,0 1-10 0,0 1-17 16,0-1-17-16,-3 3-9 15,3 1-20-15,1 0 1 0,-2 2-28 0,1 2-5 0,-2 1-6 0,2 2-6 16,-4 3 3-16,1 3-21 0,0 6 5 16,-1-2-7-16,1 2-2 0,2 4-6 0,-1-2-3 0,3 3-10 15,-2-4 12-15,4 2-13 16,0 1-7-16,1-2 1 0,0-4-16 0,2 0-3 0,1-2-4 0,0 0-9 15,2-3 1-15,0-2 0 0,1 0 3 0,2-1 2 0,1-3 4 16,1-3 4-16,3 2-5 16,0-4 16-16,2-4-12 0,2-1 2 0,-1-1-1 0,4-6 27 15,-3 0-5-15,2-3 7 0,-5 2 1 16,-3 1 14-16,1-1 17 0,-2 1 18 0,3-3 8 16,-5 3 9-16,-1 3 15 0,-1 0 2 0,0 3 4 15,-1 0 8-15,-1 1-1 0,0 2-4 0,1-2-13 0,-2 3-9 16,1 0-12-16,-1 1-13 0,0 2-6 15,0 0-11-15,0 0 1 0,-4 7-4 0,3 0-7 0,-2 2-8 16,0 0-14-16,3 4-17 0,0 1-13 0,-2 1-9 0,4 0-13 16,1-1-3-16,4 4-4 0,1 1-7 15,-1-7-11-15,7 3-2 0,-2-8 3 0,6 4-18 0,-4-4 8 16,0-3-1-16,7 1 6 16,-4-4 0-16,-1-4 9 0,-1 2 17 0,6-7-14 0,-8 3 2 15,1-2 5-15,-3 0-2 0,-1-3-3 16,-3 3-19-16,-4-2-18 0,1 1-38 0,-1-1-37 0,-3 0-51 15,-3 0-55-15,-1-2-344 0,-6 1-665 0,3-1 295 16</inkml:trace>
  <inkml:trace contextRef="#ctx0" brushRef="#br1" timeOffset="35295.678">8591 5527 188 0,'1'-6'208'0,"2"2"-11"0,0 0-6 0,-2-1-4 0,1 2-11 16,1 1-10-16,-3 2-12 15,1-4-12-15,-1 2-15 0,3 1-13 0,-3 1-13 0,0 0-5 16,0-4-18-16,0 4-4 0,0 0-12 0,0 0-3 0,0 0-8 0,0 0-9 16,4 10-2-16,-1-2-2 15,0 3-4-15,-2 4-1 0,-1 5-7 0,0 4 3 0,0 1-5 16,-1 13-2-16,-2 2 3 0,-4 5-4 16,1 17 1-16,-2-1-4 0,-5 6 2 0,6 0-2 0,-5 1 2 15,4 2-3-15,-1 5 1 0,0 5 2 16,1 2-3-16,-1 1-4 0,0 3-3 0,4-5 3 15,-2-3-3-15,2-1 5 0,-1 4-3 0,3-4-2 0,2-1-1 16,-2-5 1-16,0 0-3 0,5-7 2 16,-4-18-6-16,5 18 2 0,-2 0-5 0,1-23-6 0,-1 2-2 0,-1 1-11 15,3 1-4-15,-4-3-8 16,-4-2-2-16,4-1-10 0,-2-3-11 0,0-9-2 16,3-4-14-16,0-2-11 0,-1-8-13 15,1-2-14-15,0-5-17 0,1 0-27 0,-1-5-45 0,0-1-121 0,0 0-343 16,0 0 153-16</inkml:trace>
  <inkml:trace contextRef="#ctx0" brushRef="#br1" timeOffset="36225.3443">8719 5388 25 0,'-3'-3'202'0,"0"0"-21"0,1 3-22 0,2 0-14 0,-4-4-15 16,4 4-14-16,0 0-11 0,0 0-9 0,0 0 1 16,7-3-16-16,-2 2 1 0,-1 1-4 0,5-2-11 15,0 1-5-15,3-3-6 0,5 2-3 0,-1 1-2 16,6-2-4-16,4 0-1 0,1-1-7 16,3 0-4-16,8-2-5 0,2 0-3 0,2-1-5 0,1 5-6 15,3-2 1-15,2-1 4 0,20 3-4 16,-20-2 3-16,30-2-4 0,3 0 12 0,7 0-4 0,8 0-2 15,5 3 0-15,6-4-5 0,3 3-1 0,9-1 3 0,7 0-6 16,6-3-2-16,3 0-6 16,6 2-1-16,0-2-2 0,7 0-3 0,1 2-3 0,-2-3-4 0,-3 2 4 15,2 1-4-15,-3 1 0 16,-6 1-4-16,1 0 7 0,-6-2 1 0,2 1-8 16,-4-2-9-16,-8 5-10 0,-5-1-10 0,-6-1-2 15,0-1 0-15,-8 0-6 0,-8-1-8 0,-7-1 0 0,-5 1-14 16,-11-1 17-16,-24 3-5 0,-1 0 8 0,-2-1-3 0,-4 2 7 15,-13-2 12-15,-3 2-4 16,-2-2 16-16,-8 2-3 0,1-2 14 0,-5 0 4 16,-1 1 9-16,-2 1 12 0,-1 0-1 0,0-1 5 15,-4 0-3-15,0 2 9 0,0-2-10 0,-2 1 7 0,1 2 6 0,-1-2 1 16,-1 3-3-16,4-3 14 0,-4 3-17 16,2-2 3-16,-1 0-5 0,-1 2-3 0,0 0-2 0,6 0 0 15,-6 0 0-15,8 2 0 16,-2 0-7-16,1-2 5 0,1 3-5 0,2-3-2 0,1 0 3 0,-1 2 1 15,4 0-2-15,-1 1 1 0,-2-3-9 16,-1 1 6-16,4 2-2 0,-4-3 0 0,-3 2-1 16,2 0 5-16,-4-1-9 0,2 0 1 15,-1 1 4-15,-3 0-3 0,1 1 2 0,0-1-1 0,-2-1 4 16,2 2 9-16,-3 0 0 0,0 0-1 0,0 0 0 0,0 0-5 16,0 3 9-16,1-2-4 15,-2 4 0-15,-2-1 2 0,2 3-4 0,-1 2 1 0,0 2 12 0,-1 8-5 16,1-2 2-16,-3 4 0 15,1 3-5-15,-3 12 7 0,-1-3-3 0,-1 5-1 0,1 0 3 16,-2 4 2-16,-1 14 1 0,-3 2 1 0,6 0-1 0,-2 1-2 0,0-2 2 16,3 2-19-16,-1 1-3 15,1-1 0-15,3 0-2 0,4 1 2 0,-2-1-6 0,1 5 8 16,1-2 7-16,0 3-1 0,-1 2-2 16,3-1 1-16,-6 2-3 0,1-1 2 0,-2 1 1 0,-1 4-6 15,2-4 7-15,0 1 0 16,-3-1-1-16,0 2 1 0,-1-4-4 0,0-4-12 0,1-21-8 0,-5 21-4 15,4-23-7-15,-3 1-7 16,3-3-7-16,-3-1-1 0,3-2-8 0,-1-4-12 0,2-10-23 16,0-2-19-16,2-6-19 0,0-3-44 0,1-4-131 0,-3 0-318 15,0-4 141-15</inkml:trace>
  <inkml:trace contextRef="#ctx0" brushRef="#br1" timeOffset="37069.4468">8587 7803 68 0,'-9'-2'193'0,"0"0"-17"0,1 1-22 16,-3 1-17-16,3 1-11 0,-1 0-14 0,0 0-15 0,0 0 0 15,-1 0-9-15,1 1-15 0,1-2-4 0,-1 1-4 0,3 1-1 16,0-2-2-16,1 0-3 0,0 1-2 16,0 0 1-16,5-1-5 0,-6 0-2 0,3 2-6 0,3-2 2 15,-7 1-4-15,7-1 1 0,-3 1-4 16,3-1-1-16,-4 2-2 0,4-2 1 0,0 0-1 16,0 0 0-16,0 0-6 0,0 3 0 0,0-3 0 15,0 0 4-15,0 0-1 0,7 1 0 0,0-1 1 0,2 1-1 16,1-1 1-16,4-2-2 15,1 0 3-15,8 1-1 0,1-2 0 0,2-1 5 0,2 3 1 16,15-5 2-16,0-1 1 0,26-1 1 0,-22 1-1 16,27-2 1-16,8 1 0 0,2-4-2 0,7 3 2 15,6 0-4-15,9 0 2 0,1-1-1 0,10 2-3 0,5-1-4 16,5 0-3-16,4 2-4 0,4 0-3 16,3 0 5-16,4-1-8 0,5 4-1 0,-4-3 1 15,3 4-6-15,-1 1-1 0,0 0-4 16,0 0-1-16,-6 2 3 0,3 0-3 0,-7 0-4 0,-4 0-9 15,-1-1-17-15,-13-2-4 0,-3 0-12 0,-4-1-7 0,-12-3-4 16,-8 5-11-16,-8-4-9 16,-9 1-1-16,-26 1-6 0,-5-1-1 0,-3 3-7 0,-14-1-1 15,-1-1-5-15,-3 3 5 0,-7-1 7 0,-1 2 9 16,-4-1 11-16,-1-1 13 0,-2 1 26 0,0 1 13 0,-4-2 3 16,1-2 0-16,-1 3 2 15,-1-3-1-15,-1 4 3 0,-4-4-1 0,1 2-3 0,3 2-12 0,-6-3-16 16,5 0-28-16,1 3-29 0,-3-3-40 15,3 3-50-15,-1-4-159 0,1 4-360 0,-3-5 159 16</inkml:trace>
  <inkml:trace contextRef="#ctx0" brushRef="#br1" timeOffset="45689.8939">11378 5939 134 0,'-3'-2'163'16,"3"2"-13"-16,0 0-1 0,0 0-15 0,0 0-14 15,0 0-4-15,0 0-10 0,0-4-4 0,0 4-6 0,0 0-10 16,0 0-4-16,0-3-11 0,0 3-1 16,0 0-8-16,0 0-5 0,0 0 0 0,0 0-6 0,0 0-2 15,0 0-6-15,0 0 2 16,0 0-10-16,0 0-2 0,0 0-3 0,0 0-2 0,0 0 0 15,-10 1-9-15,10-1-1 0,-4 3-3 0,1-2 4 0,0 1-8 0,0 0 3 16,1 1-4-16,2-3 1 0,-4 4-4 16,0-1 5-16,2-1-6 0,-1 2 1 0,0-1-3 0,2 1-1 15,-2-2 1-15,1 3 3 16,0-2-5-16,1 2 3 0,0-3-4 0,0 3-1 16,-1-3 6-16,1 1-1 0,1 1-4 0,0-4-2 15,1 4 5-15,1-2-2 0,-2-2 1 0,0 3 2 0,2 0-3 16,-2-3-1-16,5 0 4 0,-5 0 1 15,7 0-5-15,-7 0 4 0,7-4-2 0,-3 2-1 0,0 0 1 16,-1-2 2-16,2 0-3 0,-3 0 1 0,3 0-1 0,-2 0 4 16,-1-1 7-16,1 2 6 0,-1-2 2 15,-1 1 4-15,-1 0 1 0,3 0 2 16,-3 2 0-16,1-2 0 0,-1 4-1 0,2-3-3 16,-2 3-5-16,-3-6 0 0,3 6 2 0,-3-3-7 0,0 3-1 0,3 0-3 15,0 0-5-15,-4-1 1 16,4 1 3-16,0 0-6 0,0 0-1 0,-7 4 3 15,7-2-2-15,-3 1-2 0,3-3 1 0,0 4-6 16,0-4-9-16,0 5-7 0,0-5 5 0,1 4 2 16,1-3-1-16,-1 3-3 0,2-3 5 0,-1 0 3 0,-2-1 1 0,2 2 3 15,-2-2-3-15,6 0 3 16,-6 0 0-16,0 0 1 0,6-2 9 0,-6 2 10 0,3-4 4 0,-2 2 4 16,-1-1 4-16,0 3 2 15,0-4-3-15,0 4 2 0,-3-5 0 0,3 4 3 0,0 1 0 16,-4-5-1-16,3 2-6 0,-2 2-1 15,1-2-5-15,2 3-3 0,-4-1 0 0,4 1-5 16,-3-3 4-16,3 3-7 0,-4 0-8 0,4 0-14 0,0 0-11 0,0 0-9 16,0 0 3-16,0 0 2 15,0 0-7-15,0 0-9 0,-2 6 0 0,2-6-3 0,5 5 6 16,-1-4 2-16,-3 1 1 0,-1-2 3 0,6 2 1 16,-6 1 9-16,2-2-1 0,-2-1 6 0,4 1 9 15,-4-1 10-15,0 0 14 0,0 0 11 0,0 0 5 0,3 2 12 16,-3-2-3-16,0 0-5 0,0 0-4 15,0 0-3-15,0 0 3 0,0 0-3 0,0 0 0 0,0 0 2 0,-5-8-7 16,5 8-1-16,0 0-2 16,-1-3-4-16,1 3 2 0,0 0 0 0,0 0-4 0,0 0-6 15,0 0-4-15,-3-2-1 0,3 2-6 16,0 0-3-16,0 0-3 0,0 0-4 0,0 0 3 16,0 0 2-16,-4-2-4 0,4 2-2 0,0 0 2 15,0 0 0-15,0 0 7 0,0 0-5 0,0 0 3 16,0 0 1-16,0 0-1 0,-3 7 6 0,3-7 0 15,-3 4 0-15,3-3 3 0,0-1-5 0,-1 3 1 16,1-3-1-16,0 0-2 0,0 0 2 0,0 0 1 0,0 0-2 16,0 0-3-16,0 0 1 0,0 0 3 15,-2 2 4-15,2-2-2 0,0 0 3 0,0 0 0 16,0 0 2-16,0 0 1 0,0 0-2 0,0 0-1 16,0 0 5-16,0 0-5 0,0 0-6 0,0 0-13 0,0 0-19 15,-8 0-21-15,8 0-29 0,-6 3-17 16,6-3-23-16,-5 2-41 0,1 1-141 0,-1-1-337 15,1 0 150-15</inkml:trace>
  <inkml:trace contextRef="#ctx0" brushRef="#br1" timeOffset="52575.4014">11522 7160 7 0,'0'0'119'0,"-3"-3"-9"16,3 3-14-16,0 0-9 0,-3-3-2 0,3 3-8 0,-4 0-5 16,4 0 10-16,0 0-12 0,-6 0-3 15,6 0-3-15,0 0-12 0,-7 0-1 0,7 0-6 16,0 0-6-16,-6 0-9 0,6 0 4 0,0 0-5 15,-1 3-1-15,1-3-8 0,-3 3-3 0,3-3 2 16,0 0-7-16,-2 2 10 0,2-2-8 0,0 3 2 16,0-3-6-16,-1 3 0 0,1-3 6 0,0 0-12 15,2 3 12-15,-2-3-18 0,4 2 11 0,-4-2 1 0,0 0 0 16,3 0-6-16,-3 0-1 0,0 0 7 0,7 0-9 0,-7 0 5 16,0 0 2-16,4-2 8 0,-4 2 6 15,3-2 4-15,-3 2 10 0,1-5-6 0,1 3 10 16,-2 2-2-16,1-2 1 0,-1 2 0 0,0-5 7 15,0 5-3-15,-1-4 0 0,1 4 1 0,-2-3-3 0,2 3 0 16,-1-3 4-16,1 3-9 16,-3-1-3-16,3 1-6 0,0 0 3 0,0-4-9 15,0 4-1-15,0 0-5 0,0 0-2 0,0 0 1 16,0 0-7-16,0 0-7 0,0 0-10 0,0 0-1 0,0 0-5 0,-3-2-1 16,3 2-6-16,0 0 6 15,0 0 0-15,0 0 0 0,0 0 6 0,0 0 0 0,0 0-3 0,0 0 0 16,0 0 2-16,0 0 4 0,0 0 2 0,0 0-2 15,0 0-2-15,0 0 6 0,6 6-3 16,-6-6 3-16,0 0 4 0,0 0-1 0,0 0 4 0,0 0 1 16,0 0 1-16,0 0 0 0,0 0-2 15,0 0 1-15,0 0-1 0,0 0-10 0,0 0 10 0,0 0 0 16,0 0-3-16,0 0-9 0,0 0 9 16,1 3 1-16,-1-3-2 0,2 2-1 0,-2-2 5 15,1 4-3-15,-1-4-1 0,3 4-1 0,-3-4 3 0,0 3-2 16,1-2 1-16,-1-1-1 0,2 4 0 15,-2-4-3-15,0 2 1 0,0-2 0 0,1 3 3 16,-1-3-2-16,2 3-1 0,-2-3 4 0,0 1-2 16,0-1-4-16,0 0 7 0,0 0 3 15,0 0 0-15,0 0 2 0,0 0 5 0,0 0-2 0,0 0-1 16,0 0-4-16,0 0 0 0,0 0 4 0,0 0 0 16,0 0-2-16,0 0-2 0,0 0 0 0,0 0-8 15,0 0-10-15,-3-8 1 0,3 8-1 0,0-4-4 0,0 4-5 16,1-2-7-16,-1 2-25 0,0 0-17 0,0 0-33 0,0 0-45 15,0 0-126-15,0 0-297 16,0 0 132-16</inkml:trace>
  <inkml:trace contextRef="#ctx0" brushRef="#br1" timeOffset="55315.3071">11627 6224 99 0,'0'0'199'0,"0"0"-6"15,0 0-13-15,-1-4-4 0,1 4-7 0,-1-2-11 0,1 2-9 16,0 0-6-16,0 0-13 0,-2-3-9 0,2 3-10 16,0 0-8-16,0 0-12 0,0 0-5 15,0 0-12-15,0 0-5 0,-1-2-9 0,1 2-3 0,0 0-7 16,0 0-3-16,0 0-9 0,0 0-1 0,0 0-7 0,0 0-2 16,0 0-6-16,0 0 1 15,0 0-5-15,0 0-2 0,0 0 1 0,0 0-7 0,0 0 4 16,0 0-6-16,0 0 0 0,0 0 0 15,-2 10-5-15,2-7 3 0,0 2-1 0,0 0 0 0,2 3-1 16,-2-1 1-16,0 1-2 0,1 1 4 0,0 3-5 0,1 1 0 16,-1-1-2-16,1 2 3 0,1 3 2 15,1 3-1-15,-1-2 0 0,1 4-2 16,0 0 0-16,2-1 2 0,-1 1 3 0,1 0-3 0,-2 0 0 16,3-2-1-16,-1 0-2 0,1-1 4 0,-3-5 1 15,0-2-1-15,-1 1 2 0,1-2-3 0,2 1 3 16,-3-2-1-16,-2-2 1 0,2 0 2 0,0-2-1 0,-3 2-1 15,3-4-1-15,-2 0 0 0,-1 0 0 16,3 1-1-16,-3-3 1 0,0 1-2 0,3-1 0 16,-3-2-3-16,0 4 5 0,0-4-2 0,1 3-1 0,-1-1-2 15,0-2-1-15,0 0-1 0,2 3 0 16,-2-3 1-16,0 3 8 0,0-3-6 16,0 0 3-16,0 0-6 0,0 0-9 0,0 0-8 15,0 0-5-15,0 0-11 0,0 0-11 0,0 0-14 0,0 0-20 16,0 0-24-16,0 0-17 0,0 0-29 0,0 0-53 0,0 0-152 15,0 0-383-15,0 0 170 0</inkml:trace>
  <inkml:trace contextRef="#ctx0" brushRef="#br1" timeOffset="55585.5677">11618 6644 24 0,'0'0'197'0,"0"0"-21"0,0 0-16 0,0 0-19 0,0 0-17 16,0 0-9-16,0 0-11 0,0 0-10 0,0 0-13 15,0 0 0-15,0 4-7 0,0-4-12 0,5 7-5 16,-2-4-8-16,0 0-6 0,2 2-2 0,1-2-7 16,0 2-3-16,1 0 1 0,-2 1-7 0,2-2-8 15,0 1-14-15,0 0-5 0,-1 1-19 16,1 0-11-16,0-2-10 0,-1 2-5 0,1-3-14 15,0 1-12-15,0 0-10 0,-1-1-12 0,1-2-14 0,-3 0-91 16,3 1-217-16,-3-4 95 0</inkml:trace>
  <inkml:trace contextRef="#ctx0" brushRef="#br1" timeOffset="55768.5872">11827 6639 20 0,'0'-5'229'15,"0"1"-4"-15,2 0-14 0,-4 1-10 16,4-1-11-16,-2 4-16 0,-2-5-23 0,2 5-14 0,0-2-14 15,0 2-16-15,0 0-9 0,0 0-9 0,0 0-11 0,3 13-6 16,-3-7-7-16,0 2-8 16,2 0-4-16,-1 1-11 0,-1 0-19 0,3-1-23 0,-2 2-19 15,1 2-11-15,-1 0-16 0,-2-4-17 0,-1 1-17 0,2 0-40 0,0-3-5 16,-3 1-42-16,1-3-116 16,-3 0-306-16,2-2 135 0</inkml:trace>
  <inkml:trace contextRef="#ctx0" brushRef="#br1" timeOffset="56424.661">11612 6188 19 0,'0'0'186'15,"0"0"-11"-15,-4-3-21 0,4 3-12 0,0 0-15 0,0 0-15 16,0 0-10-16,0 0-7 0,0 0-9 15,-7 8-7-15,5-5-7 0,-1 1-6 0,0 1-6 0,1 0-1 16,-3 0-7-16,0 0-8 0,2 1 5 0,0-1-7 16,-1 0-4-16,3 1-2 0,-2-2-7 15,-3 1-1-15,2 0-3 0,0 1 7 0,1 0-11 0,0-3 3 0,-1 0-2 16,1 1-3-16,2 1-2 0,-2-3-7 16,0 2 4-16,2-2-3 0,-1 1 3 0,2-3 5 15,0 0 7-15,-3 3 4 0,3-3 13 16,0 0-4-16,0 0-1 0,0 0-1 0,0 0-2 0,-1-10-4 15,1 7 0-15,4-4-4 0,-2 2 2 0,-1-3-3 16,3 2 5-16,-1-3-6 0,1 2 6 0,-1-2 0 16,1 2-5-16,1 0 3 0,-1-1-7 0,-1 3 1 0,1-1 1 15,-1 2 1-15,-2 1-2 16,-1-1-6-16,3 1-3 0,0 2 1 0,-2-1-5 0,-1 2-1 0,2-2-4 16,-2 2 0-16,0 0 1 15,0 0-3-15,7 5 2 0,-5-2-1 0,1 3-1 0,1-1 0 16,-1 2 2-16,1 0-5 0,1 2 5 15,-1-2 1-15,0-1-2 0,2 2 0 0,-2-1-1 0,2 0-1 0,1 0 0 16,-2-1 2-16,4 0 0 0,0 0-4 0,0 0 2 0,-2-3 1 16,3 2-2-16,-2-2 1 15,2 1 1-15,-3-2-7 0,2-1-5 0,-1 2-3 16,-2-2 2-16,-1-1-4 0,0 0-6 0,-5 0-1 16,7 2-4-16,-3-1-9 0,-3 0-9 0,-1-1-14 0,4 1-21 15,-4-1-16-15,2 4-27 0,-2-4-39 0,0 0-209 16,0 0-398-16,0 0 176 0</inkml:trace>
  <inkml:trace contextRef="#ctx0" brushRef="#br1" timeOffset="57196.9444">12047 6486 104 0,'3'-3'238'0,"-3"3"-20"0,0 0-11 16,0 0-17-16,0-4-23 0,0 4-17 0,0 0-17 0,0 0-15 0,0 0-6 16,0 0-13-16,11 7-5 15,-8-4 1-15,4 2-6 0,0 1-7 0,-1 1-1 16,1 1-8-16,-3-1-6 0,2 1-14 0,-1 1-4 15,-2-1-8-15,1 0-6 0,-1 0-3 0,0 0 0 0,-2 0-4 16,1-2-5-16,-2 1 0 0,1-1-7 0,-2-5 4 16,1 3-3-16,0 1 0 0,-2-2-1 15,2-3-3-15,0 0 0 0,0 0-1 0,0 0-1 0,0 0 0 16,0 0-4-16,-4-12 2 0,3 5-4 0,-1 0 4 0,2-2 2 16,-1 0 4-16,-1-3 6 0,2 0-3 15,2-1-5-15,-1 4 0 0,2 0 1 16,0-1-5-16,1 2-1 0,2 0 1 0,-2 3-4 0,2-2-2 15,-2 3 5-15,0 1-8 0,3-1 2 0,0 2 2 0,0 2-3 16,0 0-1-16,3 2 1 0,-3 2-1 16,3 0-2-16,-3 2 2 0,0 2-7 0,1 0-9 0,0-1-6 15,-1 5-11-15,-2-2 2 0,-1 2 2 16,-1-3 2-16,-3 0-3 0,0 2 2 16,0-2 2-16,-3-2 2 0,2 0 6 0,1-1 2 0,-1-2 4 15,-1-1-1-15,2 0 11 0,-1 0 5 0,1-3-3 16,0 0 4-16,0 0 4 0,0 0 15 0,-4-12 8 15,4 7 0-15,1-4-4 0,0 0 0 0,2-3-2 16,1-1-1-16,2 2-6 0,1-2 1 0,0 2 2 0,3-1-6 0,-3 1-4 16,4 1 1-1,1 4-2-15,0-2 0 0,-5 3-2 0,3 1 2 0,1 1-5 0,-1 4 0 16,-1-1-4-16,2 3 2 0,0 1-2 0,1 2 0 16,-3 2-3-16,1 2-17 0,0 0-15 15,0 2-6-15,0 4-11 0,-5-2-9 16,3 3-15-16,-6-2-16 0,1 0-22 0,-3 1-18 0,4-2-30 15,-6-1-53-15,-1 1-118 0,-1-1-360 0,-1 0 160 16</inkml:trace>
  <inkml:trace contextRef="#ctx0" brushRef="#br1" timeOffset="57789.1984">12678 6512 135 0,'1'-4'278'0,"-1"1"-13"0,0-1-15 0,0 1-16 0,-3-1-21 0,-1 0-15 16,0 3-17-16,-1-2-18 0,-3 2-13 16,-1-1-15-16,1 4-9 0,-1-1-19 0,0-1-12 0,-1 3-7 15,0 1-9-15,2 1-9 0,-3 2-8 16,0 0-3-16,4-1-8 0,1-1-6 0,0 2-4 15,2-1-14-15,0 1-10 0,1-2-12 0,2 1-14 16,0-1-4-16,2 1-12 0,0-1-4 0,2-1-5 0,1-2-10 16,0 2 0-16,-1-2 3 0,3-1-1 0,-1-1 5 0,2 0 1 15,-2 0 13-15,0 0 3 16,-5 0 14-16,7-1 10 0,-3 1 12 0,-4 0 12 0,5-1 4 16,-5 1 4-16,0 0-4 0,5 1 1 15,-5-1 0-15,0 0-5 0,0 0-2 0,0 0-4 0,6 0 0 16,-6 0-6-16,1 1-5 0,-1-1-19 15,0 4-6-15,3-2-10 0,-3-2-10 0,3 3-16 0,0 0-2 16,2 0-15-16,2-3-14 0,1 0 3 0,4 0-4 0,2-5 6 16,0 2 8-16,0-2 7 0,-1-3 0 15,-2 0 12-15,3-1 24 0,-4-2 26 16,0 1 21-16,-2-2 14 0,1-6 10 0,-2-1 15 16,-3 5 6-16,3 0 12 0,-4-4 3 0,1 0 2 15,-4 3-5-15,0 0 5 0,0 3 6 0,-2 1 9 16,-1 1-4-16,1 3 8 0,2-1-11 0,0 2-12 15,-3 0-6-15,2 4-12 0,-2-3-4 0,2 3-10 0,0 0-7 0,1 2 1 16,-6 0-11-16,6 0-14 0,-4 4 0 16,2 3-9-16,-1 1-15 0,1-1-13 0,1 2-6 0,-1 5-2 15,1 1-1-15,2 4-1 16,0 2-18-16,1 1 0 0,0 1 0 0,-1 3-18 16,1-1-8-16,0 1-15 0,-1-1-9 0,0 0-32 15,0-1-27-15,0 0-18 0,1-3-33 0,-1 1-209 16,-1-8-450-16,-1-2 199 0</inkml:trace>
  <inkml:trace contextRef="#ctx0" brushRef="#br1" timeOffset="58474.9835">12757 6561 59 0,'0'0'146'0,"5"-2"-19"0,-1 1-19 0,1 1-14 15,3-2-17-15,1 0-15 0,0 0-17 0,1 1-8 0,0-3-4 0,0 0-12 0,3 0 3 16,-5 1 4 0,1-1 12-16,-1 0 7 0,-3 1 12 0,0-1 12 0,1 1 18 0,-2-3 11 15,-1 5 15-15,-1-3 7 16,0 2-5-16,-1-1-1 0,0 0-10 0,-1 3-11 0,-1-3-4 0,1 3-11 16,-4-3-5-16,4 3-2 0,0 0-3 0,-11 6-10 15,5-4-5-15,1 3-6 0,-1 1-7 0,0 0-2 16,2 3-6-16,-2-1-2 15,2 2 3-15,1 3-8 0,-1-4-6 0,3 4-4 0,-1-4-6 16,2 0-11-16,-1 0-11 0,4-2-12 0,-1 2-4 0,3-2-7 0,-1-2-13 16,2-1-9-16,-1 0-8 15,4-3 5-15,-1-1-13 0,2-1-2 0,0-1 7 16,4-2-5-16,-1-2 11 0,1-1-10 16,3-5 14-16,2-1 6 0,-5 0 6 0,2-2 34 0,-2 0 12 0,0-4 22 15,-3 1 21-15,-1-2 11 0,-1-2 15 16,-1 2 10-16,-2-3 0 0,-1 0 11 0,-1-1-2 15,-2 2 5-15,1 4 14 0,-2 4 3 0,-1 1 0 16,0 3-2-16,0 2-4 0,-1 1 8 0,0 1-22 0,1 0-11 16,-1 3-9-16,-2 0-12 0,3 3-5 0,-6 1-7 15,2 2-4-15,-1 3-2 0,-1 3-6 0,-1 4-1 16,-2 3-10-16,2 3-19 0,3-1-4 16,-2 1-20-16,3 1-11 0,0-6 4 15,0 4-10-15,3-4-11 0,-1-3-1 0,1 2 2 0,1-5 3 0,-1 2 0 16,3-3 3-16,-1-3 3 0,0 2 4 15,1-2 7-15,-1-2 4 0,2 0 1 0,-1-1 4 16,1-1 1-16,-4 0 7 0,10-3 8 0,-5 2 6 0,1-2 5 16,-1 0 0-16,2-1-1 0,1 1-3 15,0 1 3-15,0-4-5 0,-1 5-2 0,2-2 4 0,-1 3-3 16,-2 0 0-16,1 0-2 0,0 0 0 0,0 3-1 16,-3-2 0-16,3 5 2 0,-1-1-4 0,0 1-11 15,-2 2-3-15,-3-1-1 16,2 1-3-16,-3 5 0 0,0-4-4 0,-4 2 2 0,3 2-6 0,-5-3-11 15,0 2-12-15,2-4-17 0,-3-2-21 0,1 1-16 0,2-1-23 16,0-2-20-16,1-1-20 16,0 0-39-16,-1-1-138 0,1-2-372 0,3 0 166 0</inkml:trace>
  <inkml:trace contextRef="#ctx0" brushRef="#br1" timeOffset="58662.4405">13249 6481 101 0,'7'-5'323'15,"-1"0"-22"-15,-2 2-19 0,0 0-12 0,-2 0-16 0,1 1-17 16,1 0-23-16,-3 1-17 0,1-1-25 16,-2 2-17-16,0 0-15 0,0 0-14 0,7 5-5 15,-6-1-20-15,2 3-19 0,-3 0 4 0,1 1-38 0,-2 4-25 16,1-3-24-16,-3 4-27 0,0-1-32 0,2 1-32 0,-4 1-39 16,3-2-40-16,-1 0-41 0,0-3-211 15,0-2-459-15,2 0 203 0</inkml:trace>
  <inkml:trace contextRef="#ctx0" brushRef="#br1" timeOffset="59287.377">13371 6496 292 0,'6'-9'302'0,"-1"1"-16"0,1 2-6 0,-2 0-19 16,0 3-15-16,0-1-27 0,-2 2-17 0,0-1-24 16,1 0-19-16,-1 2-17 0,-2 1-14 15,0 0-11-15,7 4-11 0,-3 0-14 0,-2 0-11 0,2 4-18 16,1-1-22-16,-2 1 4 0,0 2-25 15,1-4-19-15,-1 6-19 0,1-5-15 0,-3 1-3 0,3-2-2 16,0-1 4-16,-2-1 6 0,4-1 5 0,-3 1 0 16,1-2 12-16,2 0 9 0,-2 0 4 0,0-1 7 0,0 0 3 15,1 0 5-15,0 0-1 0,-2-1 5 0,3 0 0 16,-6 0-3-16,8 0-4 16,-3 2 0-16,0-2-3 0,4 1 4 0,-2-1-5 0,2 0-1 15,0 0-3-15,1 0-10 0,-2-1-8 0,2-1-3 16,-1-1-4-16,2 1 1 0,-3-2 1 0,2 0 5 15,0 1-1-15,-3-2 1 0,0-1 4 16,-1 0 6-16,-1-1 6 0,-2 0 4 0,0-2-2 16,-2 2 3-16,-1-4 5 0,0 1-5 0,-2 3 10 0,-3-3 5 0,1 2-4 15,0 1 8-15,-2 1-12 0,0 0-3 16,-1 2 0-16,2 1-5 0,-1-1 1 0,-1 2-12 0,1 1-17 16,1 1-9-16,1 2-13 0,-2-1-11 15,3 2-11-15,-1 0-14 0,3 0-11 0,-2 0 6 0,3 1-7 16,0-2 6-16,3 1 7 0,-1 1 10 0,1-2 3 15,2 0 8-15,0-1 5 0,-1 2 20 16,0-2 17-16,1 1 14 0,-1-1 3 0,-1 0 7 0,0 0 5 16,-3-1 10-16,5 4 18 0,-2-2 9 15,0 3-1-15,0-1 1 0,-1 5 2 0,0-1-6 0,2 5-6 0,-1 8-6 16,-2 0 0-16,-1 5-6 0,3 9-2 16,-3 1-20-16,-3 2-11 0,-1 3-12 0,-3 19-14 15,3-17-1-15,-2 22-1 0,2-5 3 16,3 2 8-16,3 0 3 0,-2 1 1 0,5-20-1 15,-1 19 4-15,-1-17-6 0,-2-2 7 0,2 3 0 0,-2-4-3 0,1-1 1 16,-5-7-1-16,1-8 5 16,0-2 1-16,-4-5 1 0,0-6 2 0,-2-3 5 0,1-5 16 15,-2 0 16-15,-2-5 14 0,-3-5 12 16,-5-4-6-16,0-6-5 0,0-4-5 0,-3-9-7 0,1-5-13 16,3-6-34-16,2-2-43 0,-5-18-63 15,10-3-81-15,0 19-206 0,5-21-438 0,3 22 194 16</inkml:trace>
  <inkml:trace contextRef="#ctx0" brushRef="#br1" timeOffset="60173.0708">14210 5839 140 0,'6'-9'257'16,"-2"1"-7"-16,-1 1-6 0,1-2 2 0,-4 0-13 0,0 2-10 0,-1-3-11 15,-1 0-16-15,-2 1-13 0,1 2-20 16,-4 0-14-16,1 1-17 0,-2 0-12 0,-3 0-14 16,-1 3-12-16,0 1-9 0,-4 2-10 0,2 1-5 0,2 0 4 15,-1-1-21-15,3 2-4 16,2 0-6-16,-1 4-7 0,3-2-9 0,2 2-1 0,1 1 4 0,2 1-2 16,4 1-10-16,1 2-10 0,5 3-12 0,2 3 1 15,3 1-6-15,1-1 0 16,2 0-5-16,0-1-6 0,0 0 2 0,-1 1 2 15,-2-2 1-15,-4-4 1 0,-2 0 7 0,-1 0-3 0,0-1-1 16,-3-2 5-16,-4-1 4 0,0 0-2 0,-4 1 5 16,-3-1 3-16,-3 2 2 0,-7 0-4 0,-4-2 2 15,-3 0-3-15,0-3 2 0,2 0 4 0,-2-2-5 16,0-2 3-16,3-1-5 0,4 0 8 16,4-1-16-16,2-1-26 0,4 0-35 0,1 0-42 0,2-3-44 0,4-3-30 15,4-3-28-15,9-5-50 16,-2 0-140-16,7 0-435 0,9-11 193 0</inkml:trace>
  <inkml:trace contextRef="#ctx0" brushRef="#br1" timeOffset="60375.6136">14379 5710 230 0,'14'-9'255'0,"-4"2"-3"0,-1 3-4 15,-2 0-9-15,-3 1-11 0,1-1-11 16,-2 2-15-16,1 2-18 0,-1-2-18 0,-3 2-7 0,0 0-6 16,0 9-5-16,-3 0-16 0,-1 6-9 15,-6 5-12-15,2 4-10 0,-6 8-11 0,-2 2-12 0,1-2-7 16,1 3-15-16,0 0-11 0,1-2-10 15,2 2-19-15,2-8-17 0,-1 7-18 0,1-1-30 0,4-7-16 16,-2 9-27-16,0-7-24 16,3-3-29-16,1 1-24 0,0-3-21 0,2-3-13 0,2-7-24 15,-1-1-151-15,2-5-408 0,-1-3 180 0</inkml:trace>
  <inkml:trace contextRef="#ctx0" brushRef="#br1" timeOffset="60975.8681">14489 6064 208 0,'11'-17'272'15,"-4"5"-7"-15,0 4-7 0,-2 2-14 0,-1 0-19 0,0 0-18 0,-3 3-20 16,2 1-17-16,-1 0 7 0,-2 2-13 0,0 0-17 16,5 9-11-16,-5 0-6 0,0 2-15 0,0 4-6 15,0-1-15-15,-1 4-9 0,-1 3-6 16,1 0-9-16,0-1-14 0,-1 0-5 0,2 0-3 0,0-2-22 0,0 1-10 16,-1-5-15-16,-1 2-17 15,2-4 3-15,0 2-4 0,0-5 4 0,0-2-2 0,0-1 3 16,-1-3 1-16,1 0 7 0,0-3-7 0,0 0 5 15,0 0 5-15,-7-11 4 0,6 3 5 0,-1-5 1 16,-1 0 4-16,1-7 10 0,2 1-3 0,-2-2 4 0,-1-2-4 16,5-2 4-16,-2-1-7 15,2-1-2-15,0-8-5 0,1 9-6 0,5-9 4 16,-2 11-6-16,4 0-7 0,2 3 3 0,0-1 0 16,4 4-3-16,-3 2 1 0,4 3-1 0,-6 6 0 0,3 0-2 15,-2 4 3-15,-1 1 0 0,-3 2 0 16,4 3 3-16,-3-1-2 0,-3 3-3 0,1 2-2 0,1 2 0 15,-4 3 2-15,-2 1-2 16,-2 2-2-16,-2 5-3 0,-2-2-5 0,-3 0 2 0,-4 0 1 0,-1 0-2 16,-1 0-3-16,-1-3 2 0,-2-4 0 0,2-2 5 0,4-2 0 15,-1 0 3-15,1-3 1 16,3-2-1-16,2 0 2 0,0 0 1 0,0-2 4 0,2 0 4 16,3 0-1-16,0 0 9 0,-8-2-7 15,8 2 3-15,-2-4-6 0,2 4 2 0,0 0-3 0,7-3 4 16,-7 3-5-16,14 3-2 0,-5 1 4 0,3 3 2 0,1 2 8 15,5 5 5-15,-1 1 2 0,2-1 12 0,-3 5 6 0,3 0-4 16,-1 0 6 0,-1-2-3-16,6 10 1 0,-7-7-8 0,-2-1 10 15,0 0-4-15,3-1-3 0,0-2-6 0,0-1 2 0,1 1-2 0,-1-1-3 16,3-4 0-16,-1-1-3 0,3-3-1 16,-1 0-7-16,0-4-7 0,1-2-12 15,0 1-6-15,-6-2-5 0,0-4-6 0,-1 0-4 0,1 1-3 16,-3-2-1-16,-2 3-1 0,3-2-1 0,-5 1-4 15,-1-3-8-15,-2 1-11 0,-2 0-16 0,0 2-15 0,-1-2-23 0,-1 3-27 16,-1-1-23-16,-1 3-31 16,-1-8-46-16,-2 5-162 0,-1 0-438 15,0-4 194-15</inkml:trace>
  <inkml:trace contextRef="#ctx0" brushRef="#br1" timeOffset="62575.1633">15320 5815 135 0,'4'-14'233'0,"-1"0"-9"0,1-5-5 0,-1 5-5 15,-1 2-8-15,0 0-7 0,-2 3-5 16,1 0-12-16,-1 0-9 0,-2 0-20 0,0 1-7 0,0 1-16 15,-2 2-13-15,-1-1-10 0,0 3-11 0,-3-1-12 16,0 2-8-16,-2 2-5 0,-3 4-10 0,-2 1 0 0,-4 6-7 16,1 2-2-16,-2 3-5 0,2 1-4 15,1 4 8-15,1 0-18 0,-4 8-2 16,8-6 3-16,0 2-13 0,3-1-2 0,2 1 0 0,1-1-2 0,5 1-2 16,1-1 1-16,0-2-3 15,5-1-15-15,1 0-9 0,1-4-9 0,0-4 6 0,6 4-5 16,-3-7-7-16,3 0-5 0,1-2-4 15,2-5-2-15,6 0 1 0,1-3 0 0,0-1-2 16,1-4 3-16,-4 0 0 0,1-3 3 0,-1-3 4 0,0 0 2 16,-2-4 6-16,-2-1-4 0,-2-2 7 0,-2 3 8 15,-2-2 11-15,-5 4 9 0,0 0 3 0,-2 2 3 16,-2 3 1-16,-2-2 2 0,-1 3-3 0,-2-1-2 16,1 2-3-16,-4 1 6 0,0 3-7 0,-3 1 0 0,-1 1-2 15,-2 1 2-15,0 1-5 0,-1 4-3 16,1 1 5-16,0 2 0 0,0-2-5 0,3 2-5 15,2 1 7-15,2 1-6 0,2-3-9 0,1-1-6 0,2 3-5 16,2-4-5-16,1 1-4 0,2-1-7 0,0 0-1 16,3-2 0-16,2-1 3 0,0-1 3 0,0-2 0 15,2 0 2-15,1-5 4 16,1 2 0-16,-2-4 7 0,0 1 12 0,1-4 11 0,-2 3 8 16,-2-2 3-16,1 0 5 0,-1-1-2 15,-1 1 3-15,-1 1 2 0,3-2-4 0,-4 2 0 0,1 3-3 16,-2 0 4-16,0 1-12 0,-1-1 1 0,1 4-3 0,0-2 1 0,0 2 0 15,0 1-8-15,-4 0 2 16,8 3 3-16,-4 1-1 0,1 2-21 0,-1 0-8 16,-1 4-5-16,-1 1-3 0,0 1-2 0,-4 1-3 15,0 0 3-15,-3 0 2 0,0 0 3 16,-2-1-1-16,-1-1 2 0,0 0 6 0,0-3 3 16,-1 0 1-16,2-3 7 0,2-1 9 0,-1-1 15 0,3 1 18 0,-3-3 9 15,4 0-6-15,2-1-4 16,-6-3 1-16,3-3-7 0,3 0 5 0,0-2-3 0,1-2 0 15,5-2 1-15,0-1 1 0,4-7-6 16,1 4 1-16,3 1-1 0,-1 1-6 0,4 1-1 0,-2 3 1 16,-2 0-1-16,2 2-4 0,-2 5 1 0,1-1-4 0,0 3 0 15,-1-1-2-15,-3 2 0 0,1 2 0 16,0 3-3-16,-2 0 1 0,1 3-4 0,-1 3 3 0,-2-2-17 16,-1 3-14-16,1 7-6 0,-3-5-9 15,0 4-13-15,-3 2-9 0,-2 0-13 0,-1 0-26 16,0-2-11-16,-2 0-24 0,3-3-18 15,-4-2-42-15,0 1-138 0,2-6-366 0,-1 2 163 0</inkml:trace>
  <inkml:trace contextRef="#ctx0" brushRef="#br1" timeOffset="63234.751">16022 5561 283 0,'5'-19'299'15,"-5"5"-20"-15,-2 0-21 0,1 5-15 0,-1 3-24 0,0-1-23 0,-3 4-17 16,0 1-12-16,1 2-17 0,-5 3-10 0,-1 3-15 16,-1 3-14-16,-3 7 4 0,1 5-22 15,-1 0-7-15,-1 12-13 16,2 1-6-16,6 3-3 0,3 4-5 0,2 0-17 0,2 2-8 16,6 0-5-16,0 1-10 0,5 0-12 0,0-1-12 15,-1 0-8-15,3 0-14 0,1-4-16 0,0 0 0 0,-4-5-10 16,-2-10-7-16,-2 1-5 15,-1 1-4-15,0-1 5 0,-4-4-4 0,-2-1-1 0,-2-2 14 0,-1-3 6 16,-3-2-1-16,-3-2 5 0,0 0 3 16,-3-4 0-16,-2 0-2 0,-1-5 9 0,2-1-8 0,-7-2-2 15,5-4-9-15,-5-2 1 0,2-3 2 16,-1-5 4-16,2-2 0 0,1 0 6 0,-3-5 10 16,4-1 9-16,1-1 7 0,2 1 3 0,2-2 17 0,1 2 2 15,3 0-3-15,3 1 1 0,0 2 1 16,2 1 6-16,1 5-3 0,4 1-3 0,-2 1-1 0,2 3-1 15,0 2-1-15,4-2 0 0,0 1 0 0,1 3-4 0,5-4 2 16,1 2 0-16,3-1 3 16,4 1-1-16,2 1 5 0,1 0-4 0,1 0 5 0,0 0-1 0,1 1 4 15,-1-1 2-15,2-1 4 16,-2 1-3-16,0-2 3 0,-2 1-1 0,-1-2 6 0,0-1 6 16,-4-1 2-16,3-1 14 0,-4 1 6 15,-4 2 2-15,2-5-2 0,-2-1 7 0,-1-2 0 16,0 1 7-16,-4-2 2 0,-1 5 3 0,3-7 3 0,-7 7-9 15,3-1 2-15,-5 1 3 0,3 1 5 16,-2 3-6-16,-4 0 0 0,2-1 0 0,-4 1-5 0,3 2 1 0,-2 0-3 16,0 3-8-16,0 0-4 0,0-1-4 15,0 2-6-15,1 2-10 0,2 1-2 0,-7 1 9 0,2 2-16 16,3 2 1-16,0 1-10 0,-2 5-6 16,1 2-8-16,2 5-4 0,-1 2 3 0,2 0-10 15,0 1-5-15,2 1-14 0,-1 0-7 0,0 1 0 0,1 3-7 16,-2-1 0-16,4 1-7 0,-1 1-7 15,-2-2-12-15,2 0-7 0,-1-4-12 0,-1 1-9 16,0-1-14-16,1-2-3 0,-2-6-10 0,0-2-3 16,1-1-19-16,1-4-14 0,-2 1-1 0,1-2 1 15,0-3-8-15,2-1-127 0,-3-1-323 16,0 0 143-16</inkml:trace>
  <inkml:trace contextRef="#ctx0" brushRef="#br1" timeOffset="63396.0409">16308 5963 56 0,'10'-17'176'0,"-1"1"8"16,-4 3 5-16,2 1 1 0,-2 3-1 15,0 2-1-15,-2-1-6 0,-2 4-5 0,2-1-24 0,0 1-15 16,-1 2-14-16,0-1-18 0,-2 3-5 0,0 0-10 16,5 5-13-16,-3 0-6 0,1 1-14 0,0 5-15 15,1 2-17-15,-1 1-21 0,1 6-23 0,-2-1-23 16,-1 0-36-16,3 1-32 0,-1-6-27 16,-3 3-53-16,0-3-137 0,0-1-354 0,0-2 157 0</inkml:trace>
  <inkml:trace contextRef="#ctx0" brushRef="#br1" timeOffset="63955.0232">16546 5874 4 0,'0'-12'316'0,"0"4"-17"0,0 0-19 0,0 1-10 0,-2 3-18 16,0-1-21-16,2 0-19 0,-3 1-21 15,3 1-21-15,0 2-14 0,0 1-17 0,0 0-15 16,-15 6-8-16,9 1-15 0,-2 2-14 0,1 3 1 0,1-1-16 15,-1 4-10-15,1 3-4 0,2-2-19 0,4 3-16 16,0-5-16-16,3 0-11 0,0 0-15 0,1-1-17 0,3-1-7 16,2-3-8-16,3 0-11 0,-2-2-7 15,4 0-3-15,0-3-5 0,0-3 8 0,9-2 7 0,-8-1 1 16,5-7 4-16,-6 4 10 0,5-6 7 16,-1 0 21-16,-1-3 16 0,-1-3 15 0,0 1 9 0,-1-2 19 15,-2-4 5-15,0-1 9 0,-1-1 3 16,-3 0 11-16,4-10 1 0,-6 11 2 0,2-11 0 0,-5 9-1 15,0-3-1-15,-2 2 2 0,0 0 1 0,-1 2-4 0,0 4 8 16,-1 4 7 0,-1 4-5-16,1 4-5 0,-1-1-14 0,1 4-9 0,0 1-5 0,-1 3-5 15,1 1-12-15,0 0-1 0,-10 13-1 16,0 2-5-16,1 5-12 0,1 3 5 0,-2 12-12 0,2 1-5 16,3 1 8-16,-2-2-22 0,4-8-8 15,2 9-14-15,2-9-14 0,1-1-6 0,2-1-7 0,0 1-13 16,3-3-15-16,-1-3-16 0,2 0-8 0,-2-7-13 0,2-3-1 15,-2-1-9-15,1-5 5 16,1 1-10-16,0-4-2 0,2-1-7 0,-1-4-4 0,2-3 0 0,0-2-10 16,-2-2-6-16,1-2-106 15,1-4-305-15,-4 0 134 0,-1-2 1180 0,-2 6-793 16,-1 0 51-16,0 0 46 0,-3 0 12 0,1 2 11 0,-2 4 16 16,1 0 0-16,0 2 5 0,-1 0-4 0,1 0-5 0,0 1-13 15,-2 0-7-15,2 3-2 16,0 1-7-16,0-5-9 0,0 5-4 0,0 0-11 15,0 0-21-15,0 0-25 0,0 0-35 0,0 0-40 16,4 7-151-16,-4-7-278 0,3 3 123 0</inkml:trace>
  <inkml:trace contextRef="#ctx0" brushRef="#br1" timeOffset="64166.6079">16736 5382 3499 0,'-4'1'-10'0,"-3"1"-8"0,4-2 19 0,-1 0-5 16,4 0-38-16,-10 0-41 0,10 0-43 0,-7-3-53 15,4 3-70-15,3 0-217 0,-9-4-503 0,4 1 223 16</inkml:trace>
  <inkml:trace contextRef="#ctx0" brushRef="#br1" timeOffset="75792.6902">17459 5813 12 0,'-5'-3'252'0,"0"1"-20"0,0 0-20 0,0-1-16 0,-2 1-11 15,4 0-11-15,-2 0-10 0,1 1-12 16,-1 0-9-16,5 1-13 0,-4-3-12 0,1 1-8 0,3 2-15 15,0 0-9-15,-5 0-9 0,5 0-7 0,0 0-6 16,0 0-8-16,0 0-1 0,0 0-6 0,15-1-7 16,-5 0-1-16,4 1-3 0,6 0-7 0,1-1 1 15,1 0-6-15,2-1-2 0,0 1-7 16,0-1-7-16,-1 2-15 0,-1-1-10 0,-6 0-24 16,-1 2-17-16,1 0-25 0,-1 1-26 0,-2-1-27 15,-2 1-27-15,-4 1-24 0,-1 0-167 0,-5 1-381 0,-1 0 169 16</inkml:trace>
  <inkml:trace contextRef="#ctx0" brushRef="#br1" timeOffset="75965.5315">17447 5948 229 0,'-3'1'230'16,"3"-1"-26"-16,-4 2-21 0,4-2-16 0,0 0-14 0,0 0-17 15,-1 1-9-15,1-1-6 0,0 0-11 16,17-1-11-16,-5-1-11 0,6 1-11 0,6-1-7 0,2-2-17 15,3-1-25-15,9-1-30 0,0-1-22 0,4 0-30 16,-6-1-32-16,5 0-28 0,-1-1-57 0,-15 2-100 16,0-2-293-16,-1 0 129 0</inkml:trace>
  <inkml:trace contextRef="#ctx0" brushRef="#br1" timeOffset="76206.8603">17883 5675 118 0,'-4'-5'253'0,"2"2"-26"0,-2 0-22 15,2 0-24-15,1-2-19 0,1 5-23 0,0 0-5 16,0 0-15-16,0 0-2 0,10 7-6 0,0-2 7 16,1 4-3-16,9 2 0 0,1 2-7 0,1 2 0 15,8 7-2-15,-6-4-8 0,-3 1 3 0,0 0-21 16,-1 2-7-16,-5 1-10 0,-2 0-8 0,-6 2-15 16,-4 1 3-16,-6-2-16 0,-4 1-6 0,-4-2-12 0,-10 7-7 15,1-9 0-15,-8 4-12 0,5-8-12 16,-2-2-12-16,1-2-22 0,1 0-18 0,1-5-26 0,1 0-25 15,5-5-37-15,2-1-59 0,2-4-154 0,3 2-406 0,2-7 181 16</inkml:trace>
  <inkml:trace contextRef="#ctx0" brushRef="#br1" timeOffset="76705.3553">18652 5770 293 0,'0'0'278'0,"0"0"-22"16,0 0-28-16,5-3-11 16,-5 3-20-16,3-4-15 0,-3 2-11 0,0 2-4 0,7-3-11 15,-5 1-15-15,1 0-14 0,-1 1-15 16,5-1-1-16,-3 1-21 0,-1 1-9 0,4-1-11 0,-7 1-4 15,10 3-8-15,-3-1-6 0,0 3-5 0,-1 1-4 0,0-1-6 16,-1 5-4-16,-1-1-9 0,-1 2-9 16,-1 2-5-16,-2-1-3 0,-3 0-2 0,0 1-3 15,0-1 13-15,-4 0-9 0,1 0-4 0,-1-3 1 16,0-1-4-16,2-2 5 0,-1 0-2 0,3-2 2 0,-1 0 1 16,1 0 4-16,3-1 18 15,-3-3-1-15,3 0-3 0,0 0-1 0,0 0-4 0,3-15-1 16,0 6-2-16,1-5 7 0,5-6-2 0,-1-2-3 0,3 3-7 15,2-2 7-15,1 1-7 0,0-2 3 0,2 6 1 16,1 1-6-16,0-1-1 16,0 4 0-16,0 0 1 0,-4 5-1 0,-1 1-3 15,-4 3-4-15,3 1 0 0,-1 1-2 0,-1 2 2 0,1 1 2 16,1 4-4-16,-3-1 1 0,2 2 8 0,-2 3-6 16,0 2-3-16,-2 1-11 0,-2 0 0 0,2 7-12 0,-3-3-11 15,-3 4-11-15,0-2-10 0,-4 2-18 16,-1 0-19-16,0-1-24 0,-2 0-27 0,0-1-25 15,1-5-22-15,2-1-26 0,0-1-189 0,1-3-440 0,0-2 195 0</inkml:trace>
  <inkml:trace contextRef="#ctx0" brushRef="#br1" timeOffset="77005.0208">19106 5815 212 0,'0'-7'280'0,"2"0"-19"0,-2 1-21 0,0 1-11 16,-2 1-18-16,-2-1-12 0,0 3-16 0,-3-1-16 0,1 2-15 15,-1 0-3-15,-2 2-22 16,1 1-15-16,-1 0-10 0,0 2-13 0,2 2-9 16,1 0-10-16,2 1-2 0,0 0-23 0,1 2-14 0,3-1-19 15,0 4-13-15,4 0-8 0,1-1-18 0,3 0-15 16,3-2-14-16,-1 0-7 0,5-3-1 16,-2 1 7-16,1-4 2 0,2 0 6 0,-1-3 11 0,-3-1-1 15,1-2 10-15,0-1 16 0,-4-4 22 16,-2 5 10-16,1-7 10 0,-3 3 0 0,-3 0 9 15,-2 0 2-15,-1 0-1 0,-3-3 1 0,-1 3-3 0,0-2 0 0,-5 0-2 16,0 0-7-16,-2 1 1 0,1 0-6 16,0 0 1-16,2 4-9 0,0 0-13 0,3-2-21 0,1 4-25 15,2 1-32-15,-1-1-47 0,3 0-40 16,1-2-31-16,0 4-195 0,7-4-421 0,3 2 187 0</inkml:trace>
  <inkml:trace contextRef="#ctx0" brushRef="#br1" timeOffset="77206.106">19397 5628 17 0,'8'-9'318'0,"-1"0"-17"0,-3 2-13 0,0 0-10 0,-1 2-14 16,-1 2-17-16,-1-1-8 0,1 1-21 15,-1 0-17-15,0 1-22 0,-1 2-18 0,2-4-20 0,-2 4-14 0,0 0-14 16,0 0 5-16,-5 11-28 16,2 0-6-16,-1 3-8 0,-1 5-9 0,1 5-16 0,0 2-12 0,1 9-10 15,2-1-18-15,2-8-19 0,0 13-15 16,1-2-22-16,2-2-23 0,-2 1-33 0,0-9-28 15,1-2-36-15,1 1-34 0,0-2-49 0,-3-2-198 16,-1-3-482-16,-3-7 214 0</inkml:trace>
  <inkml:trace contextRef="#ctx0" brushRef="#br1" timeOffset="77392.5705">19259 5802 116 0,'-2'-8'280'0,"0"3"-29"0,0-1-30 0,3 2-18 16,1-3-22-16,2 3-23 0,3 1-14 0,5-1-12 16,4 0-12-16,8 2-12 0,3 0-14 0,3 2-19 0,9 0-27 15,1 2-27-15,0-1-27 0,0 2-40 0,1-1-51 16,-1 1-64-16,-13-2-146 16,1 1-334-16,10-4 148 0</inkml:trace>
  <inkml:trace contextRef="#ctx0" brushRef="#br1" timeOffset="78205.6059">20174 5770 203 0,'0'-3'236'0,"-3"-5"-3"0,0 0-9 0,2 0-5 0,-3 3-13 0,2 0-7 16,-2-1-13-16,0 0-18 0,-2-2-10 16,-1 4-13-16,0-2-11 0,0 2-11 0,-1 1-10 15,-2 1-9-15,-4 2-5 0,-2 2-8 0,2 1 2 16,-1 3-12-16,-1-1-8 0,-2 6-7 0,1 1-7 15,1 1-6-15,5-4-5 0,-3 6-10 0,3 1 0 16,2-3-1-16,1 5 4 0,1 0-19 0,3 0 4 16,4-3-5-16,4 3 3 0,2-1-11 0,1 0-3 0,7 2-12 15,4-5-5-15,3-3-14 0,3 1-17 0,3-4-13 16,4 0-13-16,7-7-18 0,0 1-13 16,3-2-10-16,-3-2 0 0,-10-3-4 0,0-4 13 15,7-3 4-15,-8 0 4 0,-3-4 12 0,-3-1 18 0,0-1 21 16,3-11 20-16,-10 9 25 0,0 2 25 15,-7-1 21-15,3 1 17 0,-7 5 8 0,1-2 5 0,-4 4 12 16,3-1 4-16,0 4-3 0,-3 0 0 0,0 2-2 0,0 1-10 16,-3 0-7-16,3 1-11 0,0 1-6 15,0 3-12-15,0-4-9 0,0 4-4 0,0 0 1 16,0 0-1-16,-7 11-5 0,7-2-5 0,-3 2-4 16,3 4-6-16,-4 3 2 0,4 2-21 0,-3 1-8 15,3-1-10-15,-3 1-7 0,3 1-7 16,-4-3-2-16,4 1 3 0,0-2-11 0,0-2-5 0,0-2 2 15,-1-1 5-15,1-3 2 0,1-1 3 0,1-3 5 0,0 0-1 16,-2-3 6-16,3 1 2 0,0-1 5 16,4-1 2-16,-3-2 1 0,3-2 5 0,2 1 0 0,-1-3 6 15,-1 0-3-15,2 2 16 0,-2-5 5 16,0 2 6-16,-2-3-4 0,1 1 5 0,-2 1 11 0,3-1 1 16,-4 1 1-16,1-1-3 15,-1 2-5-15,1 0-2 0,-1 1-1 0,-3 0-2 0,3 1-3 16,-2 0-2-16,-1 1 0 0,0 2-2 15,2-4-4-15,-2 4 0 0,1-3-1 0,-1 3-1 0,0-3-6 16,0 3-2-16,0 0-10 0,0 0-3 0,0 0-2 0,0 0 1 16,0 0 8-16,0 0-7 0,0 0 1 15,0 0 2-15,0 0 0 0,0 0 2 0,0 0 2 0,0 0 0 16,0 0 0-16,0 0 3 0,0 0 2 0,0 0-2 16,0 0-1-16,6 7 2 0,-6-7-2 0,0 0 7 15,0 0-6-15,0 0-11 16,0 0-8-16,0 0-6 0,0 0-10 0,1 2-12 0,-1-2-17 0,0 0-33 15,0 0-18-15,0 4-22 16,0-4-24-16,2 2-42 0,-2-2-183 0,0 4-425 0,0-1 189 16</inkml:trace>
  <inkml:trace contextRef="#ctx0" brushRef="#br1" timeOffset="79042.8908">20482 6021 234 0,'0'0'255'0,"-7"0"-3"0,7 0-4 0,0 0-1 0,0 0-16 15,0 0-16-15,0 0-11 0,0 0-24 0,0 0-8 0,0 0-19 16,0 0-13-16,0 0-16 15,0 0-12-15,0 0-16 0,0 0-6 0,0 0-5 16,0 0-10-16,0 0-11 0,0 0-12 0,16-2-10 0,-8 1-8 16,2 1-19-16,0 0-15 0,6 0-16 0,-1-1-15 0,6-1-13 15,2-1-11-15,-2 2-9 0,1-2-2 16,-1 0-2-16,2-3-3 0,-2 0 8 0,0-2 8 16,-4-1 8-16,-3 3 7 0,0-3 2 15,-4-1 16-15,4 1 17 0,-7-2 15 0,4 2 13 0,-5-1 22 16,1 2 9-16,0 0 8 0,-1 2 0 0,-2 0 9 15,-1 2 8-15,0-1-14 0,-1 2-5 0,-1 1-7 16,1-2-10-16,0 2-5 0,-2 2-2 16,2-3-9-16,-2 3-1 0,0 0-3 0,0 0-2 0,2 9 0 15,-1-3-2-15,-2 2-4 0,0 4 2 0,1 0 0 0,0 2-2 16,-1 1-6-16,0-1 0 16,2 5-6-16,0-5-5 0,-2-3-1 0,2 3-11 0,-1-1-3 15,-1-1 0-15,0-3 3 0,0 0-1 0,1-3 2 16,-1-1 0-16,1 0 2 0,-1-2 3 0,1 1 3 15,0-2 1-15,0-2 0 0,0 0 0 0,0 0 4 0,0 0-2 16,-7-10-1-16,7 3 6 0,0-3 6 16,0-1 3-16,0-2 0 0,0-7 3 0,2 0 6 0,-1 1 6 15,2-1-2-15,0-3-1 0,2 2 4 16,-2-2-1-16,2 0 0 0,1 1 2 0,2 2 0 0,-2-2-1 16,3 3-7-16,-2 6 1 15,2 0-6-15,-1 2-2 0,1 2-1 0,0 2-3 0,2-2 1 16,-4 6-1-16,3-1-5 0,-1 2-2 0,-1 1-4 15,2 2 3-15,-3 1-3 0,2-1 2 0,-2 3-10 16,0 2-15-16,0-1 7 0,-3 2-9 0,-1 2-6 0,1 2-7 16,-2 1-2-16,-6 0 1 0,-3 3-3 15,-4 1 5-15,-3-1-5 0,-1 0 7 0,-1-2-3 0,-1-4 5 16,0 2 4-16,3-4 5 0,0-1 3 16,4-2 0-16,-4-2 5 0,4 2 3 0,1-3 0 0,2 1 5 15,1-2 4-15,1 0 9 0,0 1 6 16,2-1 2-16,3 0 2 0,0 0 7 0,-7-1-12 0,7 1 0 15,0 0-1-15,0 0-4 16,0 0 3-16,0 0-6 0,0 0 4 0,0 0-2 0,20 3-5 16,-13 1 4-16,1 1-2 0,-1-1 3 0,1 1-2 0,3 2 2 15,0 3-2-15,2-3 2 0,-1 2-3 0,-2 0 0 16,4 0-2-16,2 4-12 0,-1 2-13 0,-3-7-23 0,0 1-23 16,-2 2-31-16,4-1-33 15,0-1-33-15,4-1-33 0,-5 0-226 0,1-1-464 0,0-2 206 16</inkml:trace>
  <inkml:trace contextRef="#ctx0" brushRef="#br1" timeOffset="79465.5012">21418 5775 123 0,'-3'-14'347'0,"1"5"-18"0,-3 2-17 0,1-1-20 0,1 4-29 15,-2-3-18-15,1 4-25 16,-3-1-16-16,-1 2-19 0,0 4-15 0,-2 0-18 0,1 1-15 15,-4 3-18-15,1 4-10 0,0 1-9 0,-1 5 5 0,-1-2-26 16,3 5-7-16,2 0-10 0,1 1-7 16,-1 1-13-16,3-1-14 0,-1 2-18 15,5-1-11-15,1-1-19 0,3-1-10 0,1-1-11 16,2 1-9-16,1-6-10 0,3-1-11 0,1 0-16 0,0-2-8 16,1-3-9-16,9 2-6 0,-4-5-14 0,5 0-6 15,2-4 10-15,0-3 10 0,-2-2 15 0,1-1 9 16,0-3 27-16,-4-3 26 0,2-1 19 15,-1 0 26-15,-2-3 22 0,-1-2 15 0,0-1 12 0,0-2 16 16,-5 1 5-16,1-2-3 0,-1 5 14 0,-1 0 6 0,-4 3 8 16,-1 2 1-16,-2 3-5 15,1 0-2-15,-2 4-8 0,-1 1-11 0,3-1-3 0,-3 1-13 0,-1 1-10 16,0 3-1-16,0 0-6 16,0 0 1-16,0 0-11 0,-3 11-11 0,0-3-12 0,0 1-10 0,0 4-8 15,0 2-18-15,2 3-8 16,-2 3-10-16,3-2-9 0,-3 1-6 0,2 0-9 0,2-2-17 15,-2-4-17-15,1 1-13 0,0-1-19 16,0-1-21-16,1 0-17 0,-1-4-33 0,2 0-57 0,-4-2-163 16,2-3-454-16,3 0 202 0</inkml:trace>
  <inkml:trace contextRef="#ctx0" brushRef="#br1" timeOffset="79671.0757">21803 5738 23 0,'7'-11'341'0,"-2"5"-33"0,0-1-18 16,2 2-29-16,2 2-19 0,-1 0-12 0,1 1-12 16,5 3-4-16,0 0-30 0,-2 4-12 15,1 3-3-15,4 4-18 0,0 5-14 0,-3-2-10 0,0 5-14 0,-1 1-16 16,-6 1-11-16,0 4-21 16,-7-1 13-16,-4 9-23 0,-6-7-39 0,-6 8-38 0,-8 1-53 15,-4-2-87-15,-6-2-104 0,-20 10-243 16,-11-5-552-16,-10-8 245 0</inkml:trace>
  <inkml:trace contextRef="#ctx0" brushRef="#br0" timeOffset="83805.1017">1565 8853 33 0,'0'-4'268'0,"2"-1"-26"15,-2 2-26-15,0-1-21 0,0 4-18 0,0-4-17 16,0 4-14-16,0-2-22 0,0 2-6 0,0 0-2 0,0 0 0 0,0 15-10 16,1-6-7-16,-1 6-11 0,2 4-9 15,-2 1-5-15,1 1-7 0,-2 2-8 0,-1 1-6 0,1-3-2 16,1 3-6-16,-2 1-7 16,1-1-2-16,0-2-3 0,-1 1-5 0,1-1-1 0,1-2 0 15,0-2-4-15,-2-4-2 0,2-2-2 16,-1-1-3-16,0-2 0 0,-1-2-1 0,1-2-1 0,2 1 0 15,-1-2-3-15,-1 1 17 0,1-1 17 0,0-3 11 16,0-1 14-16,-2 3 13 0,2-3-7 0,0 0-6 16,0 0-11-16,-5-14-7 0,2 2 3 15,-1-1-15-15,-1-6-7 0,3 0-4 0,2-3-2 16,0 0-4-16,0-3-6 0,2-1-6 0,1-1-1 0,1 1-11 16,5-11 3-16,-1 4-6 15,1 8 3-15,-1 1-6 0,1 1 4 0,2 2 1 0,-4 3-2 0,0 5-2 16,-1 1 3-16,1 1-6 0,-3 4 1 15,3 1 4-15,-4 1-5 0,0 1 1 0,-1 0-9 16,0 3 5-16,1-1-3 0,-3 2-2 0,0 0 7 0,5 8 3 16,-3-2-1-16,-2 4-2 0,-3 1 3 15,-1 7-2-15,-2 0-8 0,-1 2-4 0,-4 0-6 16,4-1-3-16,-6 0-6 0,3-1 4 0,-1-1-2 16,1 1 1-16,0-8 2 0,3 1 1 0,-1-3 9 0,2 0-2 15,2-1 4-15,0-3 4 16,2-1 7-16,-1 2-4 0,1-3 4 0,0 1 6 0,1-1 7 15,1-2 1-15,-3 3 0 0,3-1 0 16,0-2-3-16,0 0 4 0,0 0-7 0,-2 4 0 0,2-4 0 16,5 2 0-16,0-1 0 0,1 1 0 0,4 0-4 0,0 0 1 15,2 3 2-15,0-1 0 0,2 2 0 16,0 0 3-16,4 2-2 0,2 1 1 0,1 0-2 0,-3 0-6 16,3 0-16-16,-1-2-12 15,0 3-16-15,1-1-24 0,-4 2-26 0,3-1-29 0,-3 0-32 16,-5-2-29-16,1-1-45 0,-2 1-129 0,-4-4-396 15,2-2 175-15</inkml:trace>
  <inkml:trace contextRef="#ctx0" brushRef="#br0" timeOffset="84068.1137">2013 8897 257 0,'0'-6'294'0,"0"3"-29"0,0 0-28 16,0-1-25-16,0 4-18 0,0 0-10 0,0 0-5 15,0 0-12-15,-4 8-11 0,1 0-12 0,-1 6-13 16,-4 4-16-16,1 4-7 0,-1-1-12 0,0 2-6 16,-2 4-9-16,-1 5-7 0,-3 0-7 0,4-8-9 15,-3 10-4-15,2-9-8 0,-3 8 0 16,0-1-6-16,4-6 2 0,0-1-9 0,0-1-1 0,2-1-7 16,-2-1-29-16,3 3-15 0,0-5-16 15,0 0-9-15,0-7-20 0,4 0-14 0,-4-1-19 0,4-3-25 16,3-2-31-16,0-1-12 0,0-2-24 15,0-2-36-15,6 0-147 0,-6-2-403 0,14-9 178 0</inkml:trace>
  <inkml:trace contextRef="#ctx0" brushRef="#br0" timeOffset="84665.2751">2116 9211 197 0,'6'-5'318'0,"-2"1"-24"0,0 1-31 0,-1 0-20 0,-2 1-15 15,-1 2-22-15,0 0-4 0,0 0-19 16,0 0-13-16,5 9 4 0,-7 1-31 0,-1 3-6 0,-1 1-13 15,-3 3-8-15,2 6-17 0,-4-2-6 0,5 2-9 0,-2 0-10 0,-1 0-8 16,4 3-9-16,-1-3 3 16,1-2-8-16,-1 0-9 0,4-1-7 0,0-7-17 0,-3 0-9 15,3 0-1-15,-3-4-7 16,2-2-10-16,1 1-1 0,0-3 5 0,0-1-2 0,0-1 5 0,0 0-2 16,0-3 5-16,0 0-4 15,0 0 0-15,-6-7 7 0,6-2-4 0,-4-5 4 16,1-5 3-16,1-4 0 0,-3 1 4 0,5-5 1 15,0-8-6-15,0 10 3 0,0-1 0 0,3-2 0 16,4-7-4-16,-3 9 8 0,2 1-7 0,1 0 4 0,3 1-3 0,1 0 3 16,-1 1-8-16,3 3-1 15,-1 1-1-15,1 2 2 0,1 0-3 0,-4 8-1 0,1 0 1 16,-4 3-5-16,3 1-1 0,-3 1-2 0,3 3-6 16,-3 1-4-16,-3 0 0 0,3 3 3 0,-4 3-3 15,1 1-12-15,-1 2 4 0,0 4-10 16,-3 1 2-16,0 6 0 0,-7 2-2 0,-1 0 2 0,-1-2 3 15,-4 0 0-15,2-1 6 0,-1-1 1 0,-3-4 2 0,6-2 3 16,-3-2 0-16,4-5 4 0,1 0 1 16,0 1 3-16,1-1 10 0,2-1 8 0,1-2 7 15,0 1 5-15,-1 1-10 0,4-2-1 16,0-2 1-16,-3 1-1 0,3-1-2 0,0 0 1 0,7 4-1 16,3-1-3-16,4-1 0 0,0 0 0 15,10 2 2-15,-1 3-1 0,-1-1 2 0,5 3-4 0,-2 1 6 16,12 3 24-16,-12-1-1 0,3 0-5 15,-1 1 7-15,-3-1-5 0,-1 2-6 0,-2-2 9 0,-3-1-5 16,-2 0-1-16,-4-1-3 0,-2 1 0 0,-1-2-5 0,-3-2 2 16,0-3 0-16,-2 1-4 15,-1-1 0-15,2-1 2 0,-3 0-4 0,1-2 0 0,0 0-2 16,-3-1-30-16,0 0-24 0,5-6-24 16,-2-1-29-16,0-1-41 0,1-5-41 0,2 1-43 0,1-6-58 0,-3-1-189 15,3 1-506-15,-1-1 225 16</inkml:trace>
  <inkml:trace contextRef="#ctx0" brushRef="#br0" timeOffset="86165.5361">2896 8990 38 0,'4'-12'257'0,"-1"0"-7"0,0 2-7 0,-2 1-10 16,-1-3-15-16,-1 3 5 0,0 0-2 0,-2-4-8 0,0 6-15 16,-1 0-11-16,-2-2-8 0,-1 3-16 15,1 0-14-15,-1 2-15 0,-1 1-19 0,-1 0-8 0,-4 3-11 16,0 3-13-16,-2 1-11 0,-4 7-8 15,2 1-6-15,-4 1-1 0,4 5-7 0,0 1-4 0,-1 2-10 16,3 0 1-16,1 2-7 0,2 4 0 0,3-2-4 0,2-1-5 16,4 2 1-16,0 9-8 0,4-9 3 15,1-2 0-15,5-1-2 0,3-3-14 0,-1 0-11 16,4-1-1-16,2-4-17 0,0-1-1 16,4-2-15-16,2-3 0 0,-1-4-8 0,3-2-6 0,2-3 0 15,-3-3-1-15,0-2 2 0,2-3 3 16,-5-2 8-16,1-1 8 0,-3 0 3 0,-1-2 10 0,-2-3 20 15,-2 0 9-15,-2-2 19 0,-5 5 8 16,-2 0 21-16,-1 1 9 0,-1 0-2 0,-1 0 4 16,-4-1 11-16,1 6-1 0,-1-2-5 0,-1 2-5 0,-4-2 11 0,1 3-24 15,-4 1-14-15,-2 0 11 16,2 1-12-16,-4 2 0 0,0 4-11 0,0 0-2 16,2 3-5-16,-5 1-13 0,7-1-18 0,-1 1-8 15,5 0-16-15,1 0-8 0,1-1-4 0,2 0-4 0,1 1-3 16,3 0-4-16,1-1-3 0,2-1-7 0,4 1 1 0,1 0-4 15,6-2 4-15,-1-1 4 0,1-2 8 16,0-1 0-16,1-2 12 0,1-1 4 0,-3 0 3 0,0-1 7 16,1 1 12-16,-1-2 11 0,0 0 17 15,-1 0 5-15,-3-1 7 0,-1 4 4 0,-1-3 5 0,-1 2 7 16,0 1-7-16,-3-3-1 16,2 5-2-16,-1-2-6 0,1 0-7 0,-1 1-2 0,-1 1-4 0,1 1 3 15,-4 0-8-15,9 1 1 16,-5 3-8-16,0 0-23 0,2 3-7 0,-2 0 2 0,-2 2-5 15,-1 3 0-15,-1 1-3 0,0 2 4 0,-3 0 1 16,0-1 4-16,-1-2 2 0,0-3 3 0,1 1 0 16,0-1 6-16,-1-3 5 0,2 0-1 15,1-2 5-15,-1 2 7 0,1-5 21 0,0 2 12 16,1-3-6-16,0 0 1 0,0 0-5 0,0 0-2 0,-2-14 6 0,4 5-6 16,2-5 6-16,0 0 4 15,0 0-4-15,6-3 0 0,-2 4-2 0,3-3-3 0,-3 5 2 16,2 0-3-16,0 2-5 0,1 1-3 15,1 1 1-15,-4 4-1 0,0-1-3 0,-2 1-3 16,1 3 0-16,1 0-2 0,0 0 1 0,-1 3 0 0,-1 3-2 0,0 1-3 16,0 0-11-16,-2 5-13 15,-1 4-5-15,0 5-2 0,-5-1-18 0,1-2-6 0,-1 4-15 0,-2-2-13 16,0 1-20-16,0-2-15 16,1-1-28-16,0-5-18 0,1-1-46 0,-1-2-144 15,1-3-387-15,2-2 172 0</inkml:trace>
  <inkml:trace contextRef="#ctx0" brushRef="#br0" timeOffset="86417.5131">3533 8878 77 0,'2'-26'333'0,"0"4"-5"0,1 2-7 0,-3 4-12 0,0 1-25 16,0 8-8-16,-2-2-19 0,1 1-32 15,-2 4-25-15,2 0-24 0,-4 0-16 0,0 5-20 0,-4 2-8 16,-3 2-28-16,-2 7-3 15,-3 6-13-15,0 1-11 0,-2 11-9 0,4 4-7 0,1 2-11 16,0 0-18-16,4 2-8 0,7 2-18 0,2 2-5 0,5 0-14 16,3 21-3-16,0-22-18 15,2 3-12-15,-1-2-8 0,5 0-12 0,1 19-22 0,-4-25-16 0,-1 3-10 16,-3-2-16-16,0 0-14 16,-5-10-8-16,1-1-8 0,-1-1-17 0,-2-4-12 0,-2 1 5 15,-2-3-7-15,-1-7-137 0,-2-1-356 16,-1-3 158-16</inkml:trace>
  <inkml:trace contextRef="#ctx0" brushRef="#br0" timeOffset="86800.7437">3353 9693 335 0,'-16'-14'56'16,"-1"-6"32"-16,0-1 7 0,2-2 17 0,-6-9 3 16,1-1-4-16,2 2 2 0,-2-1 4 0,8 7 2 15,1 1 0-15,0-2-10 0,1 3-7 16,3 1-3-16,-1 0-10 0,1 4-5 0,3 4-10 0,3 2-7 0,0 1-9 16,3 2-13-16,3 1-7 0,3-2-5 15,2 3-4-15,3-2-9 0,6 0-4 0,3 0-4 16,3 2 2-16,4-1-4 0,0 1 3 0,12-1-5 15,-3 0-4-15,-10 2-2 0,10-2-1 0,-11 1 1 16,1 0-6-16,0 0 2 0,0-1-1 0,-1-4 1 0,0 0 2 16,-5 1 7-16,1-4 13 0,-3 1 16 15,-5-1 16-15,1-1 12 0,-5-1 16 0,0 0 4 0,-5 4 9 16,1-5 11-16,-3 3 0 16,-1-4-7-16,0 5 5 0,-6 0 3 0,3-1 5 0,-3 2-10 15,3 1 5-15,-4 1-2 0,-2 0-8 0,-1 3-11 16,3 1-11-16,-3 0-11 0,4 5-6 0,-5-2-3 0,0 1-11 15,3 3-11-15,-4 3-4 0,2 2-6 0,2-2-5 16,-2 8-5-16,2 2-1 0,1 5-6 16,0 2-3-16,1 1-15 0,2 3-10 0,1-2-16 0,3 3-2 15,-2 2-11-15,2-1-12 0,0 1-7 16,-1-1-9-16,3 9-8 0,-3-9-10 0,3 0-14 16,0 10-14-16,-2-13-19 0,0 1-22 15,0 0-14-15,1-4-20 0,2 0-26 0,-4-7-190 0,0-1-453 16,1-6 202-16</inkml:trace>
  <inkml:trace contextRef="#ctx0" brushRef="#br0" timeOffset="86982.4605">3862 9194 78 0,'3'-9'369'16,"-3"1"-8"-16,2 2-26 0,-2 0-14 16,1 2-23-16,-1 0-26 0,1 1-18 0,-2 0-27 15,1 3-33-15,1-4-21 0,-1 4-12 0,0 0-22 16,0 0-8-16,0 0-18 0,0 0-11 0,-4 17-29 0,4-5-26 15,0 2-28-15,-4 5-29 0,4 1-24 16,0-2-24-16,1 2-30 0,2 1-32 0,-1 0-40 16,0-2-30-16,4 0-39 0,-2-6-234 0,-1-1-503 0,1-2 223 0</inkml:trace>
  <inkml:trace contextRef="#ctx0" brushRef="#br0" timeOffset="87378.9478">4064 9183 8 0,'0'-8'366'0,"0"2"-16"0,-2 0-17 16,2 1-20-16,-4 1-18 0,4 1-15 0,-3 0-16 0,-1 3-29 16,4 0-17-16,-10 1-25 15,3 2-31-15,0 1-3 0,-6 5-23 0,5 2-7 0,-2 0-15 0,0 5-9 16,3 1-17-16,3-2-1 16,1 4-28-16,5-4-17 0,0-1-21 0,5 4-22 0,0-6-24 15,9 3-12-15,-1-2-14 0,5-6-20 0,3-1-16 16,-2-2-6-16,3-5-8 0,1-2 0 0,0-2 7 15,2-3 9-15,0-1 10 0,-2-5 4 0,-1 0 14 0,-3-3 21 16,1-1 22-16,-4-3 26 16,0 1 18-16,-4-5 13 0,-4 3 25 0,1-1 12 15,-4-3 11-15,-1 3 14 0,-2-1 8 0,-2 1 2 16,-1 1 19-16,-1 2-1 0,-1 3 11 0,-1 3 19 0,2 1 5 16,-3 3 2-16,2 2-6 0,-2 2-8 15,0 2-14-15,2-1-19 0,-3 2-12 0,-2 1-13 16,0 1-11-16,-1 3-19 0,3 1-12 0,-6 2-5 15,0 5-17-15,1 1-22 0,-3 5-27 0,3 6-22 16,0 1-18-16,3 3-39 0,-1 9-3 0,5 4-9 0,-1 4-13 0,3-1-17 16,0 1-23-16,1 0-14 15,3-2-28-15,-1 0-27 0,-1-6-32 0,2-8-33 0,0-4-46 16,2 2-215-16,-4-6-598 0,1-5 265 0</inkml:trace>
  <inkml:trace contextRef="#ctx0" brushRef="#br0" timeOffset="87530.4818">4349 9205 166 0,'-1'-3'272'0,"-2"-1"-51"16,3 0-41-16,0 4-32 0,0-4-39 0,0 4-29 0,0-5-29 16,0 5-54-16,10-1-61 0,-3-1-130 15,0 0-209-15,3 0 92 0</inkml:trace>
  <inkml:trace contextRef="#ctx0" brushRef="#br0" timeOffset="87685.7977">4623 9055 33 0,'0'0'423'0,"4"-2"-46"16,-4 2-36-16,2-2-44 0,-2 2-16 0,0 0-38 0,0 0-29 15,0 0-47-15,0 0-52 0,-8 9-61 16,3-1-72-16,-1 0-82 0,0 4-95 0,-2-1-177 0,-5 6-403 15,-1-2 178-15</inkml:trace>
  <inkml:trace contextRef="#ctx0" brushRef="#br0" timeOffset="88655.3471">1519 9693 4 0,'0'0'237'0,"0"0"-23"0,0 0-11 0,0 0-6 0,0 0-8 16,0 0-12-16,0 0-17 0,0 0-16 0,0 0-17 0,0 0-7 16,0 0-9-16,0 0-13 0,14 2-14 15,-7 0-4-15,1 4-9 0,1-2-7 0,5 2-7 0,0 0-4 16,0-1-2-16,6 4-9 16,2-6-2-16,1 5-5 0,1-4-2 0,3-2-4 0,1 2-3 15,3-1-2-15,8-3-3 0,-1-2 0 0,2 1-3 16,-1-3 2-16,-9 2-5 0,9-4-3 0,-1 2 1 15,-10 1-1-15,-4 0-2 0,3 1 1 0,-6 1-1 16,-4-2-4-16,-3 0 1 0,-3 0-1 0,-1 3-1 16,-3 0-1-16,2 0-2 0,-4 0 1 15,1 0 0-15,-2 0 2 0,1 2-2 0,0 0-3 16,-1 2 2-16,2-3 1 0,1 1-2 0,1 1 2 0,2-1-2 16,0 3 1-16,7-4 2 0,4 1-3 15,7-1 0-15,1-2 1 0,11-1 3 0,4-5-7 0,1 4 7 16,0-4-2-16,3 1 0 0,-3-1 0 0,-2 2-3 0,-2 2 4 15,-2-2-5-15,-12 3 1 16,1 0 1-16,-3 4 1 0,-2-2-3 0,0 3 1 0,-2 1-1 0,-1 0-6 16,-4 1 5-16,5 1-3 15,-6-2 1-15,4 3-2 0,-4-2 2 0,5 1 1 0,1-5-1 16,0 3 5-16,3-2 1 0,0-2 1 16,3 0 2-16,2-3 6 0,8-1 0 0,-7-2 1 0,7-1-1 15,0-4 4-15,-10 2 7 0,1 1-3 16,-1 0 5-16,-1-1 5 0,-2 4 4 0,-1-1-13 0,-3 0 0 15,2 2-4-15,-6 1-1 0,-1 3 0 0,1 0-4 0,-2 2-4 16,0 0-5-16,0 1-2 0,-1 1-3 16,1 1 0-16,-2 2 0 0,1-1 0 0,8 5 2 15,-7-4-2-15,7 3 1 0,2-3-1 0,1 1 4 16,0-3-1-16,4 1 0 0,10 0 0 0,3-4-1 16,0-1 0-16,-2-1-2 0,-1-1 11 15,-7 1-9-15,7-1-2 0,-10 0 3 0,-4-2 4 0,2 2 0 16,-4-1 4-16,-1 1-1 0,-7-1 9 15,2 2-12-15,-2-3 3 0,-4 3-2 0,4 0 2 16,0-1-3-16,-6 1 2 0,4 3-3 0,-4-3-1 0,3 1-1 16,-1-1-14-16,0 0-14 0,0 0-15 15,4-1-18-15,-1 2 1 0,-1-1-20 0,1 0-11 0,1-1-17 16,0-1-26-16,-1 1-15 0,1-2-7 16,-1-1-20-16,-1-4-33 0,0 2-117 0,0-4-352 0,-2 1 156 15</inkml:trace>
  <inkml:trace contextRef="#ctx0" brushRef="#br0" timeOffset="88870.6297">4628 9157 71 0,'0'-4'195'0,"0"4"-43"0,0 0-30 0,2-4-43 15,-2 4-50-15,0 0-78 0,0 0-52 0,0 0-107 0,0 0 48 0</inkml:trace>
  <inkml:trace contextRef="#ctx0" brushRef="#br0" timeOffset="89074.8721">4694 9416 272 0,'2'4'381'0,"1"-1"-43"16,-2-1-30-16,1 0-30 0,-1 0-33 0,-1-2-20 15,0 4-20-15,1-2-15 0,-1-2-25 0,0 0-19 16,0 0-33-16,3 2-40 0,-3-2-49 0,0 0-65 0,0 2-69 0,0-2-64 15,0 2-266-15,0-2-477 16,0 0 212-16</inkml:trace>
  <inkml:trace contextRef="#ctx0" brushRef="#br0" timeOffset="90665.3187">5454 9057 64 0,'0'-5'293'16,"1"2"-33"-16,0-1-28 0,1 3-28 0,-2 1-17 0,0 0-17 16,0 0-9-16,0 0-9 0,-3 16-16 15,2-2-11-15,-5 5-5 0,2 6-10 0,-1 10-10 0,-2-1-8 16,2 2-7-16,1 1-6 0,-4-1-9 15,3 0-5-15,1 1-8 0,2-3-1 0,1 1-7 0,1-11-8 16,3 1 1-16,-1 0-7 0,3-1-1 16,-2-3-4-16,2 1-7 0,2-4 2 0,0 0-3 0,0-5-1 15,0-3 2-15,2 0-6 0,-2-5-1 0,0 1-5 0,1-3-15 16,4-1-17-16,-3 0-25 0,6-2-25 16,-1-3-32-16,7-3-30 0,3-3-37 0,-3-3-38 15,-2-2-201-15,0-1-443 0,1-4 197 16</inkml:trace>
  <inkml:trace contextRef="#ctx0" brushRef="#br0" timeOffset="91211.2324">5703 9425 204 0,'-4'-1'246'15,"-2"0"-24"-15,2 1-17 0,-3 0-16 16,0 0-14-16,1 1-9 0,2 0-14 0,-3 2-14 0,0 2-16 0,1 0-11 16,0-2-14-16,2 3-7 0,3-1-5 15,-2 0-10-15,3 1-9 0,3 1-5 0,1 1-13 16,2-3-13-16,1 3-18 0,4-4-21 15,0 0-12-15,5-4-9 0,5 2-15 0,3-2-4 0,-2-6-3 0,2 2 2 16,-3-5 4-16,2-3 2 0,-5 1 6 0,1-4 9 16,-5 3 5-16,-6 0 13 0,-1 0 15 15,-3-2 17-15,-1 1 13 0,-4 2 3 0,-1 2 7 0,-2-1 4 16,-3 2 6-16,-4-1 1 0,1 3-1 16,-1 1 5-16,-5 1-1 0,1 3 8 0,-6 2-1 0,-1 3 1 15,3 1-3-15,-1 3-2 0,2 1-3 16,1 2-5-16,0 3-5 0,3 3-13 0,4-1 2 15,3-3-8-15,3 2-1 0,-1 4-3 0,5 1-3 0,5 0-1 0,0-2-3 16,4-1-12-16,5 1-14 16,3-3-10-16,-3 2-21 0,10-6-14 0,0-2-17 0,3-1-17 0,2-4-14 15,9-3-10-15,-7-3-8 16,7-6 0-16,-1 0-6 0,-2-8 6 0,-8 4 8 16,-2-2 16-16,6-9 10 0,-4-3 13 0,-7 6 30 15,-5-2 27-15,6-10 21 0,-4-1 20 0,-3-2 25 0,-3 1 12 16,-5-4 16-16,-2 0 9 15,1-2 3-15,-4 3-3 0,-4 3 2 0,3 5 2 0,-1 3 11 0,-4 1 6 16,1 2-2-16,1 3 4 0,-2 5-7 0,3 3-1 0,-2 3-9 16,3 1-19-16,-1 4-6 15,2 0-13-15,-4 3-1 0,4 1-14 0,-3 6 0 16,-2 5-8-16,-1 7-4 0,0 4-11 0,5 3 11 16,-2 10-25-16,3 1 1 0,0 3-13 0,4 1-3 0,-1 0-16 15,3 4-13-15,2-5-12 0,-5 3-29 16,4 1-22-16,-1-5-16 0,-2 2-29 0,0-6-31 0,-1 2-26 15,0-12-45-15,-5 2-251 0,1 0-537 0,-2-5 238 0</inkml:trace>
  <inkml:trace contextRef="#ctx0" brushRef="#br0" timeOffset="91375.6263">6120 9399 3001 0,'1'-7'-20'0,"-1"3"31"0,2-1-10 0,0 2-10 0,-2-1-40 16,0 0-6-16,5 1 6 0,3-1 9 0,3-3-12 0,5 3-19 16,6-5-33-16,4 2-39 15,12-6-34-15,-10 4-197 0,11-4-406 0,-3 1 180 16</inkml:trace>
  <inkml:trace contextRef="#ctx0" brushRef="#br0" timeOffset="92945.2015">7337 9161 14 0,'11'-20'274'0,"-3"-3"-11"0,0 5-7 15,-2 4-9-15,0 1-17 0,-1 1-2 0,0 4-7 0,-3 1-24 16,0 1-24-16,1 2-16 0,-3 1-18 16,2 1-12-16,-2 2-12 0,0 0-14 0,0 0-8 15,-1 15-12-15,-2-3-6 0,1 8-11 0,-1 2-6 16,-3 4-3-16,3-1-5 0,0 11-5 0,-2-1-3 0,1 0-1 15,1-7-6-15,1-2-1 0,4 10-8 16,-4-10-1-16,2 0-3 0,0-2-1 0,0-2-4 0,2 2-4 16,-2-1 12-16,-2-4-32 0,1-1-9 0,-1-3 1 15,-3-3-2-15,2 1-7 0,-2-3 0 16,2-3 1-16,-3 1 2 0,-1-2-1 0,3-1 8 0,-2-2-1 0,-1-1 2 16,0-2 1-16,0 1 4 15,0-2 0-15,-2 1 4 0,4-2 2 0,-3 2 5 0,3-2 14 16,-2-1-1-16,1 3 2 15,1-2 2-15,1-1 2 0,0 2 9 0,0-1-4 0,4 2-1 0,-5-1-2 16,5 1-2-16,-5 0-2 0,5 0 9 0,-3-2-15 0,3 2-1 16,-3-1 1-16,3 1-2 0,0 0-3 15,0 0-2-15,0 0 2 0,13-3-7 0,-2 2 5 0,4 0-2 16,6-1 0-16,3-3 0 16,3 2 0-16,11-3-9 0,2-1-20 0,3-3-15 0,1 0-17 15,-2-1-22-15,2-1-35 0,-5 1-37 16,2-3-46-16,-5 1-66 0,-13 1-202 0,-2 1-502 0,-4-1 223 15</inkml:trace>
  <inkml:trace contextRef="#ctx0" brushRef="#br0" timeOffset="93125.7555">7152 9120 2819 0,'-13'-9'-15'0,"2"0"5"0,1 1 8 15,3 3-12-15,3 2 1 0,1-1-10 0,3-1 2 0,3 2-2 16,9-3 13-16,8-1-4 0,7-1 2 0,13-1-2 16,6 0-6-16,20-2-11 0,-18 4-8 0,21-4-16 15,-18 8-23-15,-1 0-42 0,19-6-43 0,-22 9-194 0,-2-2-387 16,-4 1 171-16</inkml:trace>
  <inkml:trace contextRef="#ctx0" brushRef="#br0" timeOffset="93575.2779">7783 9712 64 0,'0'0'300'0,"0"0"-14"0,0 0-6 0,4-5-17 16,-4 5-13-16,0-3-15 0,0 3-19 0,0-4-11 0,0-1-32 16,0 5-16-16,0-3-13 15,0 3-17-15,0-4-15 0,0 4-10 0,0-4-9 16,3 2-12-16,0-1 8 0,1 0-24 0,3-1-2 16,0-2-9-16,3 2-9 0,3-4-6 0,1 2 1 0,-3-3-10 15,6-2-4-15,1-3-6 0,-4-2-6 16,2-1 0-16,-1-1-2 0,-4-4 10 0,2 1-12 15,0-4-3-15,-6 2-2 0,0-1 6 0,-3 1 7 0,-1 1 9 0,-3 4 7 16,0 3 2-16,0 4 3 16,-3-1-4-16,2 5-1 0,-2-1 4 0,-1 3-14 15,-2 1-4-15,2 3 5 0,-6-1-6 0,3 4-12 16,-3 1 4-16,-4 3-5 0,5 4 3 0,1 2 0 0,0 1-8 16,-1 4 4-16,6 3 1 0,2 1-9 15,4-1-21-15,2 3-13 0,5 0-23 0,1-3-24 0,5 0-32 16,1-1-40-16,4-3-37 15,-4-2-49-15,4-2-282 0,-1-5-568 0,-1-1 252 0</inkml:trace>
  <inkml:trace contextRef="#ctx0" brushRef="#br0" timeOffset="93725.2107">8257 9077 323 0,'-2'-9'331'0,"-3"2"-36"0,1 3-43 15,1-1-45-15,-1 2-39 0,1 0-43 0,-1 1-41 0,3 2-43 0,1 0-47 16,0 0-50-16,-2 5-81 16,2-5-135-16,2 9-294 0,-2-5 131 0</inkml:trace>
  <inkml:trace contextRef="#ctx0" brushRef="#br0" timeOffset="94685.0953">9830 9185 12 0,'10'-23'325'0,"0"5"-18"15,-7 3-22-15,3 4-24 0,-2 4-28 0,-1 0-29 0,-2 3-18 16,-1 1-21-16,0 3-12 16,0 0-21-16,0 0-6 0,-10 19-17 0,2 1-12 0,-5 1-9 0,-1 11-4 15,-4 1-10-15,1 1-5 0,0-1-5 16,-3 1-11-16,5-1-3 0,-2 0-5 0,5-9 1 15,0-2-10-15,2-1-5 0,-1-1 0 0,4-2 0 0,-2-6-3 0,4-1-4 16,2-3-3-16,-2-1-1 16,3-3-1-16,-1 0 9 0,1 1 16 0,0-3 7 0,2-2-2 15,0 0-13-15,0-12-1 0,4-4-2 0,2-8-3 16,6-11 10-16,-1-1-15 0,4-7-4 0,-1 1-1 16,5-17 0-16,-5 19 0 15,3-2-4-15,2 0-3 0,-1 2-2 0,-1 2 1 0,0 4 2 16,-2 12 1-16,-2 2-3 0,-2 2-3 0,-2 8-5 15,-4 2 3-15,2 3-11 0,-1 4 2 0,0-1 1 16,-2 5 3-16,3 2-2 0,1 6-3 16,1 6 6-16,-2 5-4 0,0 1 0 0,0 4 3 0,0 6 3 0,1 4-5 15,-2 1 0-15,2 0 4 0,-2 1-6 16,0-3 1-16,-1 0-16 0,1 0-12 0,1 0-13 16,-1-8-10-16,-2-4-13 0,3 2-13 0,-1-2-17 0,-2-1-18 15,0-3-21-15,-1-4-14 0,0-4-30 16,-2 1-8-16,-1-6-32 0,0-1-219 0,-3-2-474 0,-1-1 211 15</inkml:trace>
  <inkml:trace contextRef="#ctx0" brushRef="#br0" timeOffset="94845.1706">9646 9397 250 0,'-7'-5'239'0,"0"1"-22"0,4 1-25 0,-1 1-21 0,1-1-16 16,3 1-14-16,0 2-14 0,13-2-14 15,-2-1-17-15,10-1-10 0,3 1-23 0,4-2-19 0,10 2-33 16,6-1-21-16,-6 2-37 0,6-5-42 16,-2 5-48-16,-3-4-134 0,2 4-293 0,-2-1 130 0</inkml:trace>
  <inkml:trace contextRef="#ctx0" brushRef="#br0" timeOffset="95322.8825">10261 9381 2936 0,'-7'-3'-6'0,"-4"1"4"0,4-2 7 0,0 2 3 0,1 1-6 16,-1-1 2-16,3 1 1 0,1 0 1 0,-1-3 6 0,4 4 2 16,-3-3-2-16,3 3-3 0,7-5-4 15,3 0 3-15,4 1-5 0,9 0-14 0,2-2-6 16,3 0-14-16,10 0-12 0,0-2-7 15,0 1-12-15,-8 3-6 0,-1 0-8 0,-2-1-5 0,4 0-1 16,-3-1 3-16,-4 3 0 0,-1-3 0 0,-8 1 9 0,-1 0 18 16,-7 2-1-16,0-1 16 0,-2 0 7 15,-2-1 7-15,-1 0 19 0,-4 0 17 0,-1 0 13 0,-2 0 14 16,-1-3 16-16,-2 3 10 0,0-1 2 0,-3-1 1 0,2 3 3 16,-2-3 9-16,1 2 4 0,3 3-1 15,1-4-2-15,-1 4-8 0,3 0-6 16,0-1-9-16,1 1-8 0,0 0-3 0,3 2-8 15,0 0-5-15,0 0 0 0,0 0-5 0,0 0-2 16,20 4-6-16,-7 0 0 0,-1 3-2 0,1 0-2 16,0-1-4-16,1 2-3 0,-2 1 1 0,1 1-4 0,-1-1 5 15,-3 3-4-15,1-1-7 0,-5 2-4 16,0 0-1-16,-5 1 1 0,-5 0 1 0,-3 3-1 0,-3-4 3 0,-2 3 1 16,-5-1-3-16,-2 2 2 15,2-3 1-15,-2-2-1 0,2 0-3 0,0-2-8 0,5-3-23 16,0 1-24-16,6-3-27 0,0-1-40 0,0-1-42 0,4-1-37 15,-1 0-243-15,4-2-482 16,0 0 213-16</inkml:trace>
  <inkml:trace contextRef="#ctx0" brushRef="#br0" timeOffset="95825.7167">11601 9095 102 0,'-7'-6'349'0,"0"-1"-37"16,-3 1-34-16,0 3-30 0,-1 1-13 0,1 0-39 0,-3 2-16 16,2 0-18-16,-2 4-17 0,3-3-15 0,-4 3-3 15,4 0-24-15,-1 4-13 0,1 2-8 0,0-1-4 16,-5 5-10-16,3 2-8 0,-1 3-2 15,-2-1-9-15,4 2-9 0,1 0 1 0,-4 0-4 0,1 1-3 0,2-1-3 16,-1 1-5-16,-2-4 1 0,0 0-4 0,1 3-3 0,-1-6-3 16,0 1-1-16,2-5-1 15,1-1-2-15,0-1-1 0,-2-2-1 0,4-1 2 16,1-3-1-16,1 1-1 0,0-2 2 0,0-1 0 16,2 0-2-16,-1-1-3 0,1-3 1 0,-1-3 2 0,1 1 6 15,1-4-3-15,1-2 5 16,2-1-4-16,-1-5-1 0,4-2-5 0,0 0 0 0,0 0 0 15,3 2-1-15,2 2-3 0,1-2 8 0,0 5-9 0,-1 2 2 0,0 4-1 16,4-2-4-16,1 1 1 16,-1 3 0-16,-1 1-2 0,1 2-2 0,3 4 2 0,-1-2-5 15,1 5 4-15,0 0 1 0,5 7-1 16,0 0-1-16,-2 3 2 0,0 4-1 0,-2 0 2 0,1 0 0 16,0 5-14-16,-3-1-12 0,0 2-9 0,0-2-9 15,1 1-3-15,-1-2-13 0,1 0-20 0,-2-4-28 16,1 2-23-16,1-3-28 0,0-3-30 15,-2-5-59-15,-1-2-175 0,0-2-457 0,-1-2 203 0</inkml:trace>
  <inkml:trace contextRef="#ctx0" brushRef="#br0" timeOffset="96255.0089">11740 9294 189 0,'0'-3'269'0,"0"0"-28"0,0 3-20 15,1-3-26-15,-1 3-18 0,0 0-19 0,0 0-18 0,0 0-14 16,9 1-11-16,-6 2-12 0,1-1-12 16,1 1-2-16,0 1-16 0,-1-1-5 0,2 0-7 0,-4 0-8 15,3 0-12-15,-1-1-10 0,-3 2-6 16,1-2-4-16,-2 2 0 0,0-4-3 16,0 3 0-16,0-3-3 0,-7 2 1 0,7-2-2 0,-9-2 0 15,5 0 7-15,-3-1-1 0,3 1 2 0,-1-2 4 16,0 0 6-16,1 0 3 0,1-1 6 15,-1 2 1-15,1-1-7 0,0-1-2 0,2 1-1 0,1-1-4 16,0 1-5-16,0 1-5 0,1-1 0 0,2 1-3 0,0 1-2 16,1-1-3-16,3 2-2 0,0 1 0 15,-3-3 1-15,2 6-2 0,2-6-1 0,1 6 1 16,-4-3-3-16,1 1-6 0,-3-1-4 0,1 3-3 0,-1 0 0 16,-2-1 8-16,-1 1-6 0,0 1 1 0,-4-2-3 15,0 3 2-15,1-3 0 16,-4 2 0-16,0-3 2 0,0 1-1 0,1 0-2 0,0-2 5 0,2 1 5 15,4-1-2-15,-8-1 2 0,5-2-3 0,3 3 1 16,-4-3-1-16,2 0-4 0,1 1-18 0,1-3-11 0,0 1-14 16,3 1-12-16,0-1-20 0,-2 1-29 15,2 0-32-15,1-1-26 0,-1 4-58 16,0-3-131-16,-3 3-386 0,5 0 172 0</inkml:trace>
  <inkml:trace contextRef="#ctx0" brushRef="#br0" timeOffset="96848.2107">12277 9378 267 0,'1'-5'342'16,"0"2"-34"-16,-1 3-32 0,0 0-26 0,0 0-25 15,0 0-15-15,0 13-19 0,-1-2-25 0,-2 2-11 0,-2 5-14 16,-1 6-16-16,-3 0-14 0,1 2-35 0,-3 8-20 15,-1 0-28-15,0 0-33 0,-1-9-33 0,3 1-35 16,-4 5-43-16,2-6-43 0,-1 8-51 0,0-8-178 16,-1-1-420-16,-4-4 186 0</inkml:trace>
  <inkml:trace contextRef="#ctx0" brushRef="#br0" timeOffset="97685.7881">12915 9106 64 0,'-3'-12'299'16,"0"0"-20"-16,-2 1-16 0,-1 0-16 0,0 3 2 0,0 0-29 0,-2-1-16 16,-3 1-16-16,1 1-9 0,-3 1-28 15,0 1-14-15,-1 2-14 0,4 3-10 0,-6 0-13 0,0 4-9 16,1 0-8-16,-4 5-7 0,7 0-12 0,-5 4-6 16,3 2-11-16,1 1-2 15,3 5-8-15,3-2 3 0,0 3-7 0,4 1 6 16,0-1-11-16,2 1-14 0,2 0-4 0,-1-3-6 0,7-2-5 15,-1-3-2-15,-2-3-7 0,5-1 3 0,-1-1 2 0,1-3 1 0,0-4-2 16,0 1 1-16,5-2-1 0,0-4 0 16,1 1 6-16,-1-4-2 0,-1-5-2 0,4-1 1 15,-5 0 22-15,3-3 2 16,-2-2 4-16,-3-1 3 0,-2 4 16 0,-1 0 8 0,-3-2-4 0,1 3 8 16,-2 2 19-16,-1 1-20 0,-2 1 2 15,2 1 1-15,-2 1 0 0,1 0 2 0,-1 3-12 0,0-1-3 16,0 4-11-16,-1-3-12 0,1 3 1 15,0 0-2-15,-6 7 0 0,3-1-4 0,2 2-5 16,-1 5-7-16,2 1-13 0,2 1-1 0,2 3-2 0,0 4-6 16,5-3 12-16,1 0-16 0,3-4 5 15,2 2-6-15,4-3 2 0,-1-4-11 0,3-1-6 0,2-3-1 0,0-4 1 16,-1-2 0-16,-1-2-2 16,-1 0 4-16,1-3-4 0,-7-3-3 0,-1 1-8 0,1-2-8 0,-4 1-8 15,-2-2-15-15,1 1-19 16,-5 1-24-16,-2-1-42 0,0 0-51 0,-4 0-70 0,-7-1-166 15,2 4-490-15,-3-3 217 0</inkml:trace>
  <inkml:trace contextRef="#ctx0" brushRef="#br0" timeOffset="99095.3031">9877 10160 91 0,'-3'-6'296'0,"3"2"-25"0,0 1-29 0,0-1-25 16,0 1-31-16,0 3-14 15,0 0-1-15,0 0-11 0,0 0-11 0,1 18-6 0,1-7-8 0,-1 9-12 16,1 0-9-16,-1 3-5 16,1 1-10-16,-1 1-7 0,-1 3-12 0,1-3-4 0,1 1-3 15,-2-1-9-15,1-1-4 0,1-1-9 16,-4-3 3-16,4-1-14 0,-2-5-4 15,-2 0-1-15,2-1-2 0,-1-3-1 0,-1 0-4 0,1-3-5 16,-2 2 22-16,2-4-2 0,-1 0-6 0,1-1 2 16,-1-1 9-16,1-2-3 0,1-1 2 0,-4 0-10 0,4 0-2 15,-7-4-3-15,1-2-4 0,2 0 0 0,-3-7 1 16,3-1-11-16,-3-5-4 0,1-1 6 0,3-4-5 16,0-1-4-16,2 0 3 0,0-3-5 15,2 2 2-15,5-7 2 0,-2 7-9 0,1 2-2 16,5 1 1-16,2-1-1 0,3 3 2 0,-4 1-5 15,5 2 1-15,1 4-5 0,1-1 5 0,-5 7-5 16,-1 1-2-16,2 3 3 0,1 2 9 0,-6 2-11 16,1 2-1-16,-1 2-2 0,1 4 2 0,-2 2 1 15,-2 2 2-15,-2 6-5 0,-3 2 1 0,-5 1 5 0,0 1-5 16,-3 0 2-16,0 1-1 0,-6 11-3 16,-1-10 1-16,3-2-6 0,-2-2-2 0,0-3 2 15,4-1-5-15,0-3 0 0,5-6-8 0,-3 1-1 16,4-1 2-16,-1-1-1 0,4 2 4 0,0-2-4 15,4-2-2-15,-1 1 2 0,4 0 4 0,0 1 0 16,3 0 3-16,4 0 2 0,0 0-2 0,0 1 1 0,3 2 2 16,-3-4 10-16,1 3-7 0,-2-1 2 0,1 2 0 0,-1-1 2 15,-2 0 1-15,-1 2 0 16,-1 0 4-16,-7 1-1 0,1-2 7 0,-3 1 0 0,-5 2-2 16,-4 1 4-16,-5 0 1 0,-3 0 0 15,-4 0 0-15,-2-1 0 0,1-2-1 0,-2-2-1 0,0 0 1 16,0-4 1-16,0 2-1 15,2-4-1-15,6 0 2 0,1-2-16 0,3-1-25 0,4 0-29 0,-2-2-43 16,3-3-52-16,4 0-68 0,2-1-242 0,2-2-511 0,3-5 226 16</inkml:trace>
  <inkml:trace contextRef="#ctx0" brushRef="#br0" timeOffset="99830.9551">10260 10500 199 0,'1'1'245'0,"2"2"-20"0,0-1-25 0,-3 1-20 0,4 0-16 16,-1-2-12-16,1 1-11 0,5 1-12 0,6-2-10 15,1 2-10-15,6 0-16 16,4-3-8-16,3 0-9 0,1-2-8 0,9-2-12 0,-1-1-12 0,-10 1-6 16,2-1-8-16,-2-1-10 15,-1 1 5-15,-5-1-10 0,1 1-2 0,-8 0-3 0,-5 3 4 16,-3-2 8-16,0 0-3 0,-3 2 1 15,-2-1 2-15,-2-2 4 0,-6 1 5 0,-1 1 17 0,0 0 4 16,-6-3 3-16,0 3 4 0,-1 0 9 16,-1-1 6-16,0-2 1 0,2 5-4 0,-1-1 4 0,4 1 4 15,3-2-18-15,1 1-6 0,2 2-7 0,0-1-2 16,-2-1-8-16,6 2-6 0,-4-1-3 0,4 1-5 16,0 0 1-16,0 0 0 0,21 4-5 0,-7-2-3 15,-2 2-4-15,3-1 0 0,1 0-3 0,4 6 0 16,-4-6-1-16,-1 4-4 0,4 1 2 0,-5 1 3 15,-1-2-6-15,-2 2 0 0,-1 2-3 16,-4 0 3-16,-2 0-1 0,-3 0 2 0,-1 1 0 0,-2 1-1 16,-3-1 1-16,-2-2 1 0,1 1-4 0,-1 0-5 0,3-2-5 15,-3-2-23-15,3-1-18 0,1-1-14 16,0 0-9-16,0-1-6 0,2-2-17 0,1-2-16 16,0 0-29-16,0 0-17 0,0 0-10 0,17-15-4 15,-7 6 11-15,5-6 0 0,0-1 18 0,3-2 8 0,0-3 21 16,-1 1 32-16,2-1 24 15,-2 1 39-15,2-1 30 0,-4 2 32 0,2-1 29 0,-2 4 15 16,0 2 13-16,-5 3 5 0,0 3 2 0,1-1 1 0,-2 5-6 16,0 0-1-16,0 1 4 0,1 3 1 15,3 3 2-15,0 1 3 0,1 4-9 0,0 4 0 0,2 4-6 16,-2 2-2-16,-3-1-10 16,0 3-10-16,-2 0-9 0,0-1-4 0,-3 1-16 0,-1 0-4 15,-1-3-6-15,-2 3-6 0,0-7-2 16,-1 0-2-16,-1-1-8 0,-1 0 7 0,1-5-1 0,0-1-1 0,0-1-1 15,0-1-4-15,0-3-2 0,0-1 1 0,0 0 0 16,0 0-5-16,-4-13 3 0,2 1-4 16,1-6 1-16,0-5 1 0,1-3 0 0,0 1 10 0,4-12 7 15,3 0-14-15,-2-4-12 0,2 1 10 16,3 2-8-16,3 0 0 0,-1 3 5 0,1 3-5 0,0 7 0 16,3 4-5-16,1 0 0 0,1 3-12 15,1 5-9-15,0 2-27 0,1 3-10 0,-5 4-25 16,2 4-21-16,-2 3-13 0,4 4-23 15,1 5-25-15,-4 1-19 0,-1 6-23 0,0-1-20 0,-1 5-34 16,-4 2-193-16,0-1-491 0,-2 9 217 0</inkml:trace>
  <inkml:trace contextRef="#ctx0" brushRef="#br0" timeOffset="100257.1449">11544 10507 236 0,'0'-3'276'0,"0"3"-30"0,0-3-24 0,0 3-21 0,0-3-20 15,0 3-15-15,0 0-16 0,5-1-13 16,-5 1-12-16,0 0-13 0,8 6-11 0,-5-1-11 0,0-1-10 16,-2 2-8-16,2 1-4 15,-3 2-14-15,0-2-16 0,-3 2-3 0,0 0-10 0,-1-2 1 0,1 2-8 16,-1-3 2-16,3-1-3 15,-2-1 0-15,1-1-5 0,-2 0 2 0,1-3-3 0,3 0 1 16,0 0 1-16,-7-7-4 0,7 4 3 0,-3-2 4 0,2 0 5 0,2 0 1 16,1-1-4-16,-1-4-1 15,1 5 0-15,0-3-4 0,1 3 1 0,0 2-3 0,1-3-2 16,2 3-1-16,-2 3 0 0,2-4-4 16,-2 4 5-16,2 0-11 0,-6 0 5 0,8 4 1 0,-5-3-5 15,0 3 3-15,-2 1-2 0,-1 3-2 16,-1-1-2-16,-3 1-3 0,-1-1 5 0,-2 0 2 0,0 0-3 15,0-2 3-15,2 0-1 0,-1-1 1 16,2-1 0-16,-2 0 1 0,2-2 5 0,-1-1-6 16,5 0-2-16,-8-4-11 0,5 1-6 0,3-2-24 0,-3 0-30 15,2-2-32-15,1 1-34 0,0-3-57 16,1 1-203-16,1-1-430 0,-4 3 190 0</inkml:trace>
  <inkml:trace contextRef="#ctx0" brushRef="#br0" timeOffset="100965.9483">12154 10544 3077 0,'7'-3'36'16,"-5"0"36"-16,-2 0 9 0,1 0-28 0,-1 0-18 0,0 3-13 15,1-3-11-15,-1 3-2 0,0 0 1 0,0 0-1 0,3-1 0 16,-3 1-1-16,0 0 7 16,7 9 1-16,-3-4-1 0,2 6 1 0,1 5-1 0,-3 4 11 15,-5 0-11-15,-2 2-6 0,0 0-6 16,-4 3-4-16,-3-1-2 0,-5-1-10 0,-5 8-13 0,-2-4-10 15,-2 4-15-15,-3-4-12 0,3-1-20 16,3-5-22-16,3 0-27 0,-1 0-33 0,5-6-39 0,3 0-243 16,4-4-484-16,0-6 214 0</inkml:trace>
  <inkml:trace contextRef="#ctx0" brushRef="#br0" timeOffset="101684.7988">13067 10294 45 0,'2'-13'308'0,"-1"1"-21"0,-1-2-10 0,0 2-19 15,-1 3-23-15,-2-3-9 0,-1 3-11 0,0 1-21 0,-1 1-14 16,-1 0-17-16,-1 1-19 0,-2 1-15 0,-5 1-11 16,0 4-9-16,-2 0-10 0,1 2-10 15,-7 5-12-15,0 0-10 0,2 2 4 0,1 4-18 0,2 2-8 0,0-1 11 16,3 2-7-16,0 3-18 16,4-3-3-16,0 4 6 0,4 0-8 0,5-5-4 15,-2 1-12-15,3 2-14 0,3-5-5 16,0 1-2-16,1-2-15 0,2-4 0 0,4 2-1 0,-3-4-1 0,4 1 4 15,3-4-1-15,2-2 2 0,4-2 2 0,-4-2 4 16,0 0 0-16,3-6-1 0,1-2 4 16,-3 3 13-16,-6-4 14 0,5-2 10 0,-5 3 4 0,-2 0 12 15,-2-2 13-15,0 3 4 0,-3 1 5 16,0 1 2-16,0 1-6 0,-3 3-4 0,1-2-8 0,-2 2-8 16,-1 3-13-16,1 1 5 0,-5-2-1 15,5 2-2-15,-11 3-7 0,4 5-5 0,-2 1 0 0,0 3 3 16,3 2-1-16,2 0-1 15,1 0-17-15,3 1-4 0,5 3-8 0,2-6-7 0,5 6-9 16,3-2-9-16,3-5-6 0,5-1-3 0,2-2-10 0,1-4-7 0,2-2-1 16,2-2-1-16,-2-2 3 15,0-3 7-15,0-2 8 0,-2-1 3 0,-5-2 3 0,0 0 6 16,-2 0 2-16,-4-3 5 0,-4 5 5 0,-3-5-2 0,-1 2-8 16,-2 1-8-16,-1 1-10 15,-2 2-11-15,-3 0-19 0,-1-1-31 0,-3 2-36 16,0-1-39-16,-3 1-58 0,-3-1-125 0,-9 1-403 0,-3 3 178 15</inkml:trace>
  <inkml:trace contextRef="#ctx0" brushRef="#br1" timeOffset="104485.1381">9183 8705 146 0,'-2'-3'152'0,"1"2"-11"0,1 1-15 0,-7 6-10 0,3 4-6 16,-3 7 8-16,1 9-6 0,-2 14-7 0,-1 4 2 15,2 22-7-15,1 3-9 0,2 1-6 0,1 8-6 16,2 1 4-16,2 5-9 16,2 4-5-16,-1-1-6 0,3-4-11 0,-2 9-8 0,2 3 10 15,3 2-16-15,-3-1-3 0,-4-2-1 0,-1 1-7 0,0 0-1 16,0 0 4-16,0 1-6 0,-2-3-4 0,-2-6-1 16,-2-4-5-16,3-1 2 0,-2-5-6 0,2-2 6 15,-3-4-5-15,5-3-2 0,-1-7 16 16,1-17-7-16,1-1 1 0,-1-4-1 0,2-1-6 15,0-3-7-15,2-9-12 0,-1-5-13 0,1 0-22 0,1-7-20 16,0-3-30-16,0-2-26 0,0-4-29 16,0-2-41-16,-1-3-109 0,2-6-320 0,0-4 141 0</inkml:trace>
  <inkml:trace contextRef="#ctx0" brushRef="#br1" timeOffset="105215.5709">9222 8623 38 0,'-9'-4'202'0,"3"1"-24"0,0 1-19 0,2-2-13 0,1 3-16 0,3 1-11 16,-1-2-13-16,1 2-12 0,7-2-7 0,1 0-8 15,6 0-10-15,7-1-5 0,3 1-10 0,6 1-4 16,11-4-6-16,2 4-3 0,7-2-7 0,0 2-1 0,25-3-4 16,-1 2 0-16,1 2-7 0,0-2-3 15,1-5 0-15,4 4-3 0,12-1 1 0,6-4-1 16,12-6-4-16,10 1 1 0,8 0-3 0,7-1-7 0,7-2 14 15,6 1 4-15,4-1-6 0,5 0 0 16,0 3 6-16,5-1-1 0,-1 1 0 0,-1 0-2 0,-2-1 7 16,1 6-3-16,-4-3-1 0,-6 5 7 0,-1-2-1 15,-7 0 0-15,-2 7-4 0,-7-5-1 0,-6 3-2 16,-5-1-5-16,-8 2-2 0,-3 4 2 16,-8-2-3-16,-3 1 0 0,-9 0-3 0,-5 1 3 15,-8-2-4-15,-2 0-4 0,-26 0 1 0,20 0-3 0,-28 0-2 16,1 2 0-16,-15-2-1 0,1 0-1 0,-7 0-3 15,-8 1-6-15,-2-1-3 0,-2 0 3 16,-4 2-1-16,-2-1 1 0,-1-1 4 0,-2 0 1 16,0 0-1-16,0 0 1 0,0 0-2 0,0 0 1 0,-9 7 0 0,6-4 3 15,1 0-1 1,-1 1 3-16,-3 4-1 0,-1 4 4 0,3 1 3 16,-3 9 6-16,1 3 0 0,-4 12 1 0,3 4 2 0,0 24 4 15,0 2-4-15,1 2 0 0,2 5 0 0,1 1 0 0,2 4-2 16,0 4-2-16,2 2-3 0,-1 6 8 15,1-2-12-15,2 3-9 0,0-1-5 0,1 0 2 16,-1 1 0-16,4-4 5 0,0-1 0 0,3 2-3 0,-3-3 4 0,6-5 6 16,-2 2-5-16,6-1 1 0,-2-2 2 15,1-2-5-15,-1 0 7 0,2-4-2 0,0-3-1 16,2-2-1-16,-7-6-1 0,8-2 2 0,-10-19 1 16,4 19-2-16,-7-19 5 0,3 0-5 0,-2-1-3 15,-1-1-10-15,-3-6-8 0,-2-8-23 16,-1-1-15-16,-2-5-9 0,-2-1-15 0,0-6-15 0,2-2 0 15,-3-3-1-15,-1-2-1 0,1-1-17 0,-3-3-136 0,0-3-277 16,-1-1 122-16</inkml:trace>
  <inkml:trace contextRef="#ctx0" brushRef="#br1" timeOffset="105782.298">9040 11412 236 0,'-6'-2'262'0,"2"4"-42"0,4-2-37 0,-5 0-20 15,5 0-15-15,0 0-17 0,0 0-11 0,18 2-12 16,-10-2-12-16,4 0-9 0,3 0-9 0,2 0-5 15,6-2-13-15,0 2-3 0,0 0-5 0,2 0-5 16,1 0-6-16,5-3-2 0,9 3 2 0,6 0-11 0,3-4-3 16,23 0-1-16,-2-2-1 0,1-2-5 15,5 2-3-15,7-2 3 0,3 0 6 0,11-1 7 0,6-4 1 16,11 2 2-16,7 0-3 16,4-1-3-16,9-3-4 0,1 2 3 0,10 0-7 0,1 1-4 15,0-1 0-15,8-1-2 0,3 1 2 0,1 0 1 16,1 3 0-16,-1-2 7 0,-2 4-1 0,6 1 3 15,-7-5-1-15,-6 5 2 0,0-1 11 16,-1 0 8-16,-3 1-9 0,-6 3 2 0,-5-2-4 0,-4 1-2 16,-2 2-3-16,-10-2-7 0,-6 2-3 0,-2 2-1 0,-10-2-2 15,-5 2-13-15,-7-1-20 0,-5-4-14 16,-11 5-16-16,-26-2-18 0,2 0-29 16,-9-2-25-16,-12 3-40 0,-3-1-41 0,-3-1-233 0,-11 0-465 15,-3-2 206-15</inkml:trace>
  <inkml:trace contextRef="#ctx0" brushRef="#br1" timeOffset="114475.804">12958 9532 3 0,'0'0'130'16,"0"0"-6"-16,0 0 3 0,0 0-16 0,-3-3-4 15,3 3-12-15,0 0-8 0,0 0-7 0,0 0-4 0,0 0-12 16,0 0 4-16,0 0-3 0,0 0-6 0,0 0 12 16,0 0 1-16,0 0-6 0,0 0 3 0,0 0 0 15,0 0-6-15,0 0-5 0,0 0-5 0,-4-2-5 0,4 2-3 16,-2-2 0-16,2 2 3 0,0 0-6 16,0 0-2-16,0 0-6 0,0 0 0 0,0 0-4 0,-3-1-8 15,3 1-4-15,0 0 0 0,0 0 0 0,0 0 1 16,0 0-6-16,-2 9 1 0,3-4-4 15,-1 3 2-15,1-1 0 0,1 2 0 0,-2 3-7 0,1 0 2 16,0 2 3-16,1 0-2 0,1 1-1 16,-3-1 0-16,3 5 3 0,1 1 2 0,-3 2-4 0,1-2 1 15,2 0-1-15,-3 0 2 16,1 0 1-16,1 0-4 0,-2 0 0 0,2 0-2 0,-3-3 1 16,1-3 0-16,1 1 1 0,-2-1 5 0,1-2-4 15,-2-3-1-15,1 1 3 0,0 0-2 0,1-4-6 16,-1 2-1-16,0-4 3 0,0 2 3 15,-1-1-4-15,1-1 2 0,0 0 2 0,0-2-4 16,0-2 2-16,-2 3-2 0,2-3 5 0,2 4-4 0,-2-2-2 0,0-2 4 16,0 0-3-16,0 0-1 0,0 3 3 15,0-3 0-15,0 0-1 0,0 0 2 0,0 0-3 16,0 0-3-16,0 0 3 0,0 0-7 0,-7-7-5 16,4 4-1-16,1 0-1 0,-1-1 1 0,1-1-6 15,-1 0-5-15,-3-2-1 0,2 1 6 0,0-1-3 16,0 0 3-16,-1-1 0 0,0-1 0 0,0 3 1 15,2 0 2-15,-1-3 7 0,0 2-5 0,0 1 5 0,1 2-1 0,1 0 3 16,0 1 0 0,0-2 2-16,0 3-1 0,1-1 0 0,1 3 2 0,-1-3-1 0,1 3-1 15,-1-4-1-15,1 4-2 0,0 0 6 16,0 0-2-16,0 0 1 0,0 0-4 0,0 0 2 0,11 10 0 16,-8-8 0-16,-1 4 0 0,1-3 3 15,0 5-3-15,0-2 3 0,0 2-3 0,1-1 4 0,-1 1-3 16,0-1 0-16,1 0 2 0,0 2-4 15,0-4 3-15,1 2 1 0,-2-1-2 0,1-1 4 0,-1-2 3 16,-1 1-6-16,1 0-1 0,2-2 1 0,-1 1 4 16,-1-2-1-16,1 1 0 0,-1-2-1 0,-3 0 1 15,10 0-2-15,-10 0 6 0,7-3-4 0,-3 0 5 0,0-1 6 16,-1 1-2-16,2-1 6 16,-3 1 3-16,1-1 2 0,1-1 5 0,-1-1 1 0,-1 2 3 15,-1 1 9-15,0-3-5 0,0 3 5 16,0-3 1-16,0 5-7 0,-1-3-4 0,1 0 0 0,0 2-3 15,-1 2-9-15,1-3 1 0,-1 0-6 0,0 3-22 16,0 0-16-16,0 0-23 0,0 0-21 0,0 0-20 16,0 0-38-16,0 0-34 0,0 0-210 0,-5 10-401 15,2-6 178-15</inkml:trace>
  <inkml:trace contextRef="#ctx0" brushRef="#br1" timeOffset="115105.5506">13000 9507 104 0,'-4'-3'193'0,"1"2"-18"0,3 1-10 15,-3-2-16-15,3 2-8 16,0 0-15-16,-4-2-14 0,4 2-13 0,0 0-6 16,0 0-10-16,-7 5 1 0,5-2-12 0,0 0-10 15,-1 1-3-15,1 1-3 0,-1 1-8 0,1 1-2 0,-1-1-5 16,-1 2-6-16,1-1 1 0,1 0-6 15,-2 1-3-15,-1-1-4 0,1-1 1 0,-1 3-7 16,0-4 8-16,1 3-5 0,-1-3-6 0,1 0-1 0,-1-1 3 0,2 0 7 16,0-1 8-16,1-1 7 15,0 0 5-15,0 0 5 0,2-2-1 0,0 0-2 0,0 0-9 0,0 0 1 16,0 0-3-16,-4-6-3 0,4 1-3 16,1 0-4-16,1-1-2 0,-1-4-2 0,2 3-1 0,0-5-5 15,1 1 3-15,0-1-4 16,0 4 0-16,1-4-2 0,1 1 0 0,-2 3 2 0,2-3 0 15,-3 4-6-15,1 0 2 0,-1 3-3 0,-1-2-1 0,2 3-1 16,-3 2-3-16,2-2 0 0,0 1 3 16,-3 2-3-16,0 0-3 0,7 6 3 0,-6-3 3 0,1 4-1 15,1-1 0-15,1 3 0 0,0 0-2 16,2 1-2-16,-2-1 2 0,3 2 0 0,-2-4 0 0,-1 2-3 16,3 2 4-16,-3-4 0 15,2 0-1-15,-1 0-1 0,0-1-2 0,0 1 5 0,-2-3-2 16,1 2 2-16,-1-4 2 0,-1 1-4 15,0 0 0-15,-1-3 0 0,1 4 2 0,-1-2-2 0,-1-2 4 16,0 0-4-16,0 0-11 0,-2 4-27 0,2-4-35 16,-5 1-44-16,5-1-48 0,-8-1-253 0,8 1-451 15,-6-3 199-15</inkml:trace>
  <inkml:trace contextRef="#ctx0" brushRef="#br1" timeOffset="115986.8532">13172 9714 123 0,'0'-4'206'0,"0"4"-15"0,3-2-22 0,-3 2-14 0,6-1-10 16,-3 1-14-16,1-1-8 15,-4 1-11-15,10-2-4 0,-5 4-11 0,1-1-13 0,0-1-8 16,1 3-8-16,-1 1 1 0,-1-1-9 15,1 0-6-15,-1 5-7 0,-1-2-2 0,-2 1-1 0,1 0-5 16,0 2-3-16,-1-3-3 0,-1 3-2 0,-3-2 0 0,-1 2-4 16,-1 0-4-16,1-2 0 15,-1 1-2-15,-1-1-2 0,0-1-3 0,1-2-1 16,1 0 6-16,-1 0 0 0,1-2 5 0,0 1 2 16,0-3 3-16,3 0-1 0,-5 0-1 0,5 0-1 0,-3-5-8 0,2 1 5 15,2-1-1-15,-1-4-8 16,1-1-3-16,1-3 1 0,3-1 0 0,0-4-2 0,1 4-4 15,-1 0 1-15,2 2-5 0,-2 0 0 16,0 0 0-16,1 2 1 0,0 3-3 0,0 2-3 0,-1-1 5 16,-1 3-5-16,2 0 1 0,-3 1-2 0,2 1-2 15,-1 1 3-15,1 3 0 0,-1-1 2 0,-1 2-4 16,0 0 3-16,1 2-1 0,-1 2 1 0,0-3-1 16,-2 7 2-16,2 1 0 0,-3-1-4 0,0-3 3 15,0 4-15-15,-2-6-4 0,1 2-2 0,1-1 1 16,-1 0-3-16,2-3 0 0,-1 0-2 15,-1-2 2-15,1 1 9 0,1-3 1 0,-1-1 1 0,0 0 3 16,0 0 1-16,7-5 2 0,-3-3 5 0,2 3 7 0,0-6 0 16,1 0 4-16,1 1 3 0,-2-3-2 15,2 1 2-15,-2 2-3 0,3-2 0 0,-2 2-2 0,-1 3-1 16,0-1-3-16,0 3 1 0,0 0-5 0,-2 2 3 16,3 0-2-16,-4 3-2 0,2 0 1 0,2 0-2 15,-3 4 4-15,2 0 0 16,1 1-4-16,-3 4 5 0,-1 0 0 0,1 2-4 0,-1 3-11 0,0 0-10 15,-2 0-11-15,-2 7-14 0,-1-7-9 16,1 5-10-16,1 1-11 0,-3-6-27 0,2 1-20 16,1 1-20-16,-2-3-188 0,1-2-360 0,0-2 159 0</inkml:trace>
  <inkml:trace contextRef="#ctx0" brushRef="#br1" timeOffset="116537.1349">13678 9675 103 0,'-3'-6'275'0,"0"0"-26"0,0 2-13 0,-1 2-25 0,0-1-19 16,-2 1-18-16,-2 2-18 0,-2 2-10 0,-3 2-13 0,3 0-14 16,-4 4-12-16,-4 1-11 15,5 2-8-15,1-1-8 0,-3 2-11 16,2 4-6-16,4-3-6 0,2-1-7 0,0-1-6 0,4 0-2 15,3-1-16-15,0 2-14 0,0-3-15 0,3-2-8 16,1 0-16-16,3-1-14 0,-1 1-7 16,1-3-8-16,3 0 1 0,-2-3-2 0,2-4 11 0,-1 1 3 15,2-2 4-15,-3 0 4 0,3-2 5 0,2-1 19 16,-6 1 13-16,0 0 17 0,-3 1 11 0,2-2 13 16,-3 3 10-16,0 0-4 0,-1 1-2 15,0 0-8-15,1 0-5 0,-2 1-1 0,-1 2-6 0,0 0-6 16,0 0 0-16,0 0-1 0,0 0-5 15,2 10 0-15,-1-6-5 0,2-1-7 0,1 2-15 0,2-1-14 16,2 1-3-16,1-2-8 0,2-1-13 0,3-2 1 16,0 0 0-16,6-5 4 0,-5 0 5 15,1-1 5-15,-2-1 0 0,3-7 12 0,-6 3 7 0,0 0 24 0,-1-5 12 16,0-1 13-16,-3-5 8 16,0 2 8-16,-4-2 6 0,-2 1 1 0,-1-3 8 15,-1 4 14-15,-1-3-1 0,1 6 11 0,-3 2 0 16,1 1-6-16,2 6-11 0,-2 0-10 0,0 0-7 0,-1 5-4 0,1-2-10 15,3 3-1-15,-3 2-7 0,3 0-2 0,-7 7-8 16,6 0 14-16,-4 2-18 0,4 3-8 16,-3 7-13-16,1 1-15 0,3 0-9 15,0 2-6-15,0 2-17 0,0-1-16 0,0 1-9 16,1 11-12-16,1-9-25 0,-1 0-21 0,2 0-12 0,-3-2-22 0,0 0-24 16,-3-3-202-16,2-2-426 0,-5-1 189 15</inkml:trace>
  <inkml:trace contextRef="#ctx0" brushRef="#br1" timeOffset="117245.1473">13757 9758 112 0,'1'-1'190'15,"-1"1"-17"-15,7-3-17 0,-4 0-14 0,2 3-14 0,3-1-15 16,0 0-9-16,0 0-2 0,8-2-17 15,-8 2-5-15,5-1-5 0,0 1 0 16,-2-2-5-16,-1 0 0 0,0 2 2 0,-3-2-3 0,1 1 7 16,-1-1 5-16,-1 1 7 0,-2-2 3 0,-1 4 3 0,1 0-6 15,-1-1-7-15,-3 1-10 0,4-2-6 16,-4 2-6-16,0 0-8 0,0 0-4 16,0 0-2-16,0 0-10 0,-18 5 1 0,12 2-9 15,-2-1-1-15,1 1-3 0,-3 1-1 0,3 3-7 0,0-1 2 0,3 1-4 16,1-3 1-16,0 1-16 0,3 1-11 15,-1 0-8-15,2-1-14 0,3 0-8 0,0-2-3 16,5 2-9-16,-2-3-4 0,0-2-7 0,1-1 1 0,1 0 1 0,5-1 4 16,-4-2 9-16,4-1 0 0,0-3 5 15,0-2 3-15,-1 0 0 0,1-2 15 0,-3-3 11 16,2 2 22-16,-5-2 9 0,1-2 12 16,-1 1 7-16,-1-6 10 0,-4 3 8 0,3-3 4 15,-2-1 2-15,-1-1 0 0,-2-1 3 0,2 1 7 16,-2 0-9-16,-2 0-1 0,-1-1-1 0,2 2 6 0,-1 5-2 15,1 1 0-15,-3 0-1 0,2 4 0 0,1 2-6 0,-3 1-9 16,3 1-10-16,-1 2-3 16,-1 0-3-16,2 3-3 0,0 0-3 0,0 0 1 0,-4 13-8 15,1-6 1-15,3 7-2 0,0 0-8 0,-3 6-16 16,2 1-11-16,1 1-4 0,0-1-9 0,1 0-6 16,-2-1 0-16,2 0-5 0,-1-2-4 15,2-4 2-15,-1-3 5 0,-1 2 3 0,0-4 3 16,2-4 7-16,-2 0 1 0,1-1 7 0,-1 1 1 15,0-3 7-15,0 1 3 0,0-3 2 0,0 0 3 0,0 0 4 16,0 0 7-16,10-6 7 0,-9-1 7 0,2 4-3 16,0-1-2-16,2-3 0 0,0 3-2 0,-1-2-2 15,0 3-3-15,2 0-4 0,-2 0 2 0,3 3-1 0,-3-1 0 16,2 1 0-16,-6 0-2 16,14 3-2-16,-7 1 1 0,0 1 0 0,0-1 2 15,0 3-4-15,0 1-2 0,-1-1-4 0,-3 2 1 16,1 2-1-16,-4-1-1 0,0-3 1 0,0 3 3 0,-3-3 0 15,-4 2-1-15,0 0 4 0,0 0-6 0,0 0-10 16,0-4-4-16,0 1-15 0,-3-2-15 0,3 2-11 16,1-5-15-16,1 2-24 0,0-3-19 0,5 0-32 15,0 0-37-15,-7-7-171 0,6 3-388 0,0-1 172 16</inkml:trace>
  <inkml:trace contextRef="#ctx0" brushRef="#br1" timeOffset="117425.0034">14227 9645 230 0,'3'-3'265'0,"0"-1"-28"0,-2 3-29 16,3-1-17-16,-4 2 1 0,0 0-10 16,9 5-15-16,-8-1-15 0,2 2-3 0,0 1-15 15,-2 1-16-15,1 5-9 0,-1-1-15 0,-1 8-10 0,0-1 1 16,-1 0-29-16,-1 0-18 0,1 0-10 16,-2-1-22-16,2-3-28 0,-1-1-24 0,1 0-30 15,-1-1-31-15,2 0-26 0,2-6-19 16,-1 0-28-16,-1-2-156 0,2-1-362 0,0-3 161 0</inkml:trace>
  <inkml:trace contextRef="#ctx0" brushRef="#br1" timeOffset="118114.5923">14310 9792 84 0,'7'-20'166'0,"0"-3"9"0,-1 2 14 15,-2 0 2-15,3 2-1 0,-3 5-3 0,-1 2-2 16,1 3-13-16,-1 1-11 0,-1 1-14 0,0 3-17 0,-2 0-18 0,2 0-9 16,-1 3-10-16,-1 1-11 15,0 0-5-15,7 7-10 0,-4-4 0 0,0 7-11 0,1-2-5 16,0 4-8-16,1 1-1 0,-1-1-9 15,0 2-1-15,0-1-6 0,0-1-11 0,1 0-3 0,-1-4 1 16,0-2 0-16,0-1 0 0,1 1-4 0,-3 0 0 16,3-3 5-16,0 0-5 0,-3-2 2 15,1 2-3-15,2-3-2 0,-5 0 2 0,0 0-2 0,7-4-3 16,-7 4 0-16,4 0-1 0,-4 0-5 0,7-1-8 16,-7 1-15-16,3-2-9 0,4 2-2 0,-7 0-13 15,7-1-8-15,0 0-13 0,2 0-9 0,-1-1-7 16,1 0-2-16,3 0-3 0,1-3 0 0,1 1 3 15,-3-3 12-15,4-1 14 0,-3 0 9 0,2-2 7 0,-3-1 27 16,2-5 20-16,-6 5 23 0,0-1 18 16,-1-1 14-16,-1 0 14 0,-2 0 16 15,0 0 5-15,-3 1 3 0,0 2-4 0,-3 1-4 16,0 0-4-16,-1 1-4 0,-3 1-11 0,0 2-5 0,-3-1-6 0,0 3-4 16,-1 3-8-16,-1 0-6 0,4 0-5 0,-3 3-4 15,1 1-18-15,3 1-15 0,0 0-16 16,3 1-20-16,0 1-19 0,1 1-26 15,4-4-20-15,-1 6-17 0,2-5-11 0,3 4-8 0,0-4-1 16,0 0 9-16,4 0 14 0,-1-2-1 0,1 0 27 0,-1-1 28 16,3 0 21-16,-4-1 31 0,-1 2 25 15,-2-3 25-15,0 0 22 0,-1 2 14 0,-3-2 2 0,7 0 0 16,-5 2-5-16,-2-2-4 0,4 2 11 16,0 2 0-16,-1 0-4 0,0 2-2 0,2 5-6 15,1 7-6-15,-2 4 1 0,2 1-7 0,-3 3-6 16,1 10-6-16,-2 5-12 0,-3 0-15 0,-3 2-3 15,2 2-16-15,-3 15-21 0,1-16-1 0,1 0-3 16,3 17-1-16,-1 3-1 0,-1-20 10 0,2 19 6 0,3-20 2 16,-3 21-1-16,3-24 2 0,-4 3-7 15,-1-1-10-15,-1-2 1 0,-5-3 5 0,-1-10-1 16,-2-3 1-16,-6-5 5 0,3-2 5 0,2-7 22 0,-3-4 20 16,-1-4 21-16,-6-6 14 0,0-3 7 15,-5-6 4-15,-4-10 6 0,4-6-5 0,-8-6 4 16,-3-15-4-16,4-6-1 0,1 1 3 0,4-1 2 15,4 0-33-15,10 14-8 0,-7-16-16 0,10 17-23 0,2-2-15 16,7 0-24-16,6 2-21 0,4 1-18 0,10 6-27 0,4 5-38 16,9-1-35-16,3 7-61 15,5 0-157-15,0 4-430 0,5 2 190 0</inkml:trace>
  <inkml:trace contextRef="#ctx0" brushRef="#br1" timeOffset="118995.3207">14987 9097 185 0,'2'-2'258'0,"-2"2"-26"0,0 0-19 0,0 0-3 0,4-1-12 0,-4 1-7 15,4 8-2-15,-1-6-16 0,0 4-19 0,1 0-12 16,2 5-12-16,-1-3-15 0,0 5-9 0,2 4-4 0,0 1-6 16,-3-1-11-16,0-2-7 0,0 8-6 15,-1-4-11-15,1 2-4 0,-3 1 9 0,-1-2-20 0,-1 1-3 0,1-3-2 16,-4 1-7-16,1-5-1 16,-2 1-2-16,1-3 0 0,-1-2-1 0,0-1-3 0,0-2 0 15,1 0-3-15,-1-2 0 0,2-1-5 16,-2 0 5-16,1-3 4 0,0 0-2 0,0-1-4 0,4 0 4 15,-10-6-4-15,5 1-3 0,0-3 7 0,0-3-18 0,0-2 4 16,1-6 2-16,0 1-6 16,1-6 9-16,1 1-11 0,2-1-5 0,3-11 3 0,2 8-2 15,0 1-18-15,4 0 0 0,4-7 6 16,-1 9-2-16,2 1 3 0,3 1-2 0,2 1-1 0,0 5 1 16,2 2-3-16,-3 0 0 0,2 4-2 15,0 2 8-15,-4 4-5 0,-1 2 0 0,1 2 1 16,-2 0-2-16,1 4-3 0,-3-1-7 0,-1 4-2 15,-2 3-3-15,-2-1-8 0,-3 2-7 0,-2 1 0 0,-4 3-3 16,-3 0-2-16,-5 3 1 0,-4 2 6 0,-2-2 2 16,-3 0 1-16,-3-3 7 0,1 1 2 0,-1-5 3 15,2-2 2-15,-1 0 3 0,5-5 2 0,2 1 6 0,0-4 0 16,3 0 1-16,2-2 2 16,0 2 2-16,0-1 2 0,3 0-2 0,1 0 5 15,5 0 1-15,-7-1 2 0,7 1-4 0,0 0 0 16,0 0 2-16,0 0 1 0,0 0-2 0,0 0 0 0,13 4 2 15,-5-2-4-15,4 4 4 0,1-2-4 0,0 3 3 0,1 0-2 16,4 2-11-16,1 1-13 0,-2 1-12 16,1-1-17-16,0 2-14 0,1 0-18 0,-1 0-3 15,-1 2-24-15,1-1-28 0,2-1-31 16,-3 0-154-16,-3-3-357 0,0-1 158 0</inkml:trace>
  <inkml:trace contextRef="#ctx0" brushRef="#br1" timeOffset="119265.5417">15675 9136 78 0,'4'-18'331'0,"-1"6"-3"15,-3 3-32-15,2 0-29 0,-2 3-29 0,0 2-23 0,0 1-19 16,-1 1-14-16,1 2-13 0,0 0-13 16,-13 12-5-16,5 0-17 0,-6 6-10 0,0 5-12 0,-9 9-12 15,2 0-6-15,-1 6-13 0,-1-2-5 16,-9 16-3-16,8-14-11 0,1-1-4 0,1 1-9 15,-3 3-4-15,0-4-2 0,1 0-9 0,1 1-14 0,-1-4-21 16,1-1-16-16,2-1-18 0,-1 1-8 0,5 0-15 16,0-2-17-16,4-8-13 0,0-1-10 0,3 0-18 15,0-1-25-15,3-3-17 0,1-6-39 0,3-1-37 16,1-2-175-16,2-5-443 0,2-2 197 0</inkml:trace>
  <inkml:trace contextRef="#ctx0" brushRef="#br1" timeOffset="119850.4836">15552 9606 79 0,'16'-14'338'0,"-8"4"-22"0,-1 5-24 0,-1 0-22 16,-2 1-28-16,0 1-17 15,-1 0-23-15,0 1-21 0,-3 2-2 0,0 0-17 16,0 0-16-16,7 10 7 0,-6-1-29 0,-1 6-7 16,0 2-18-16,0 4-6 0,-4 1-13 0,1 3-15 0,-1-1-14 0,3 2-9 15,-2-1-4-15,0 0-19 16,1 0-11-16,1-3-13 0,0-2-6 0,-1-2-11 0,2-4-4 15,0-2-1-15,-3-3-5 0,2 0-4 0,1-4 7 0,0 1 5 16,0-3 3-16,-1 0-1 0,1-3 4 16,-3 0 2-16,3 0 2 0,-4-6 2 0,2 0 7 0,-1-3-6 15,-3-3 2-15,2-7 9 16,2-1 6-16,-2-5 2 0,1 1 0 0,3 1 8 16,0-3 9-16,1 0 2 0,3 0 1 0,1-11-1 15,0 13 2-15,2-1 4 0,0 2-6 0,3 1-4 0,0 0-3 16,1 4 0-16,5 0-2 0,-3 3-5 0,2 3-5 15,2 1-8-15,-5 3 2 0,3 5-2 0,-1-2-5 16,-5 3-5-16,6 2-4 0,-6 1-7 0,1 5-5 16,-1-3-3-16,-2 4-8 0,0 1-4 0,0 4-1 0,-4 2-4 15,-5 0-5-15,1-1 0 0,-5 5 2 0,-1 0-5 16,-4 1 2-16,-2-2 1 0,-2 0 3 16,-1-5 11-16,-2 3 2 0,1-4 3 0,3-2 4 0,0-4-1 15,0 1 10-15,1-1-3 16,3-3 15-16,0 1 16 0,2-1 13 0,2 0 6 0,2-2 3 15,0 0-2-15,4 0 0 0,-4-3-3 16,2 1 3-16,1-2 2 0,1 4-2 0,3-4 1 0,2 3-6 16,1-1-3-16,1 0-1 0,3 2-1 15,0 0-4-15,4 2 0 0,-3 0-3 0,2 3-2 0,1 2-4 16,-1 2 2-16,3 3 2 0,1 0-1 0,0 1 10 16,-3 1 3-16,2 3-1 0,-1-2-2 0,1 2 2 15,-2-1-8-15,1 1 3 0,1-1-2 0,-2 0-1 16,3-2-5-16,-6-3-15 0,2-1-8 15,1-2-7-15,-2 0-9 0,1-2-18 0,1 0-12 0,-1-3-12 16,2-1-22-16,-1-4-23 0,1 1-19 0,3-7-24 0,3 1-57 0,-4-3-170 16,1-2-419-16,-1-4 185 15</inkml:trace>
  <inkml:trace contextRef="#ctx0" brushRef="#br1" timeOffset="120747.0001">16235 9162 109 0,'0'-5'270'0,"-3"1"-18"15,2 0-14-15,-2-1-17 0,2 2-20 0,-5 0-16 16,2 1-15-16,-6 2-14 0,2 3-13 16,-5 2-14-16,0 2-10 0,-7 6-9 0,4 1-10 0,-1 3-12 0,0 2-7 15,0 1-8-15,0 2-7 16,4 0-8-16,2 1-4 0,1 1-7 0,2 2-5 0,2-3-3 15,5 2-3-15,1-1-8 0,2-2-11 0,1 1-14 0,6-1-9 16,1-3-7-16,1-1-10 16,3-2-8-16,3-5-6 0,0 1-2 0,-3-6-1 0,7 1 0 0,-1-4-4 15,-1 0 7-15,1-6-2 16,-3 0 3-16,-1 0 6 0,3-5 8 0,-6 1 3 0,1-2 4 0,4-4 10 16,-8 3 13-16,0-2 7 15,0 2 11-15,-3-2 8 0,-1 0 7 0,-2 1 5 0,-1-1-1 0,-2 3-4 16,-1 1 4-16,-3 0-8 0,-1 0-6 0,0 2 0 15,-2 1 2-15,-1-1-7 0,-1 3-4 16,-2-1 2-16,1 2-3 0,-2 1-4 0,1 1-5 0,0 1-2 16,2 1-1-16,-1 2-9 0,2-1-12 15,0 1-17-15,3 2-6 0,0-1-8 0,1 1-8 0,2 1-5 16,-1-1-10-16,4-1-10 16,-1 0 12-16,2-2 0 0,0 2 5 0,1-2 6 0,2-3 5 0,-1 2 8 15,2-2 0-15,-1-2 10 0,1-1 19 16,0-1 4-16,0 0 16 0,0 0 12 0,-1-2 1 15,1 0 6-15,-3 0 5 0,4-1 2 0,-2 2 4 16,2-5 1-16,0 5-2 0,-3-1-4 0,4 1-2 16,-1-1-6-16,1 1-3 0,0 1-2 0,4 1-1 0,-2-3-1 15,-1 5-5-15,0 1-2 0,1 0-3 16,-1 3-6-16,1 1-18 0,1 1-7 0,-5-1-12 16,-2 3-14-16,1 2-2 0,-3 1-4 15,-3 2 1-15,1 1 3 0,-5-2 2 0,-2 1-2 0,-1-1 6 0,-1 1 3 16,-1-2-2-16,-2 1 12 0,0-3 6 0,-2 0 0 15,6-3 4-15,-3-1 3 0,3 0 10 16,0-1 12-16,3-2 15 0,-2-1 10 0,6 0 6 0,-7-4-6 16,3-1 2-16,4 1 2 0,0-4-7 0,0-1 0 0,4-2 3 15,2-2 0-15,0-1 0 0,6 0 0 16,2-1 0-16,-4 7-5 0,3-3-5 16,5 1 3-16,-8 3-3 0,6 1 0 0,-4 1-3 15,2 1-1-15,-1 1 1 0,3 0-5 0,-7 1-2 16,5 2-3-16,-4 1 1 0,0 1-2 0,4 0 0 0,-7 3 0 15,3 0 1-15,0 3-3 0,-4 3-1 0,1 0-20 0,-2 1-13 16,-2 1-13-16,-2 2-20 16,-1-1-21-16,-1 1-13 0,-2 2-24 0,-1-3-21 0,1 0-48 0,-1-1-133 15,0-2-349-15,-2-2 156 0</inkml:trace>
  <inkml:trace contextRef="#ctx0" brushRef="#br1" timeOffset="121565.7724">16915 9203 81 0,'17'-41'256'16,"-4"2"-15"-16,1 2-2 0,-3 4-7 0,-4 11-7 15,0-2-9-15,-2 5-18 0,-1 4-13 0,-1 3-17 0,-2 4-21 16,0 1-14-16,-2 3-16 0,-2 2-12 0,-2 1-10 16,-1 5-10-16,-5 4-10 0,-4 7-3 0,1 3-11 15,-2 4-5-15,-4 12-11 16,4 5 1-16,2 2-9 0,0 20-17 0,8-19-5 0,2 4-15 0,4 16-19 15,0-17-13-15,2-1-13 0,4 18-22 16,-2-20-6-16,1-3-12 0,2 1-14 0,0-3-4 16,0-4 9-16,-1 2-1 0,-1-8 3 15,-2-1-2-15,0-3 12 0,-2 0-10 0,-2-1 25 0,0-2 9 16,-5 1-3-16,2-8 7 0,-5 4-2 0,1-4 0 16,-4 2 2-16,0-6-1 0,1 0 9 15,-1-1 13-15,-1-4-5 0,0-3 10 0,0 0 3 0,2-1 3 16,-2-4 18-16,2-3 7 0,0 0 13 0,1-3 6 15,-3-6 11-15,3-3 3 0,0 0-5 0,-1-2 10 16,3-3 0-16,-1-2-5 0,1 3-3 0,0-3 6 0,0 0-12 16,3-2-2-16,-2 2 4 0,1 4 2 15,1-2-6-15,0 3-3 0,4 4-2 0,-1 4-4 0,3 1-1 16,0 2 2-16,0 1-16 0,3 2-13 16,1 0 3-16,0 3-2 0,4-3 3 0,3 3-16 0,2 0 3 15,3-1-13-15,4 1 8 0,-1 1 2 16,4 2 0-16,-1-2 2 0,2 1-9 0,0-2 9 0,-1 1 8 15,0-1-6-15,0-2 14 0,-1-1-4 0,0-1 8 16,-2-3 6-16,0 0 18 0,-2-2 21 16,-2-2 8-16,0-1 11 0,-2-2 0 0,-1-2 9 0,-2-4 3 0,1 0 4 15,2-8-7-15,-6 10 5 0,1-3 12 16,-4 2-5-16,0 0 2 0,-1 4 0 0,-2 1 2 0,-2 4-1 16,0 2-1-16,-1 2-10 15,0 3-8-15,0 1-11 0,0 0-6 0,0 1-4 0,-2 3-10 16,0-1-3-16,2 3-3 0,0 0-8 0,0 0 3 0,-9 14-5 15,4-7-1-15,1 4-2 0,-2 10-13 16,4-1-14-16,-2 4-10 0,2 0-16 0,0 3-4 0,0 8-13 16,0-8-8-16,2-1-6 15,0 1-12-15,0 0-9 0,2-4-2 0,-1 1-6 16,1-1-12-16,1-1 3 0,0-1-3 0,0-7 0 0,0-2-9 16,-1-4 7-16,1 1 11 0,1-5 3 0,-2 1 11 15,1-3 16-15,0-1 17 0,-3-1 4 16,8-5 33-16,-3 0 7 0,0-4 9 0,1-1 21 0,2-3 8 15,1-4 7-15,0-3 19 0,-1 0 11 0,1 2 7 0,-2 0 7 16,1-1 14-16,-2 5 13 0,0 2 4 16,-1 0-1-16,0 1 1 0,-1 4-5 0,-1-1-11 0,-2 4-9 15,2 0-12-15,-1 2-9 16,0 0-8-16,-2 2-6 0,0 0-3 0,6 9-10 0,-5 1 0 16,3 0-14-16,-3 4-25 0,1 5-12 0,0 2-15 15,-1-1-8-15,-1 1-23 0,0 0-19 0,-2 0-21 16,1-2-24-16,2 0-33 0,-2-5-12 0,3-1-37 15,-2-4-172-15,0 0-405 0,1-2 180 0</inkml:trace>
  <inkml:trace contextRef="#ctx0" brushRef="#br1" timeOffset="121975.5279">17447 9379 230 0,'3'-12'276'0,"-1"2"-8"15,0 2-9-15,-1 2-14 0,0 2-14 16,0-1-14-16,-1 2-21 0,0 0-18 0,1-1-17 15,-1 4-18-15,0 0-4 0,0 0-10 0,0 0-15 0,-14 12-9 0,8-5-11 16,-2 6-8-16,0 7-10 16,0-2-8-16,2 0-12 0,2 1-1 0,1 1-17 15,3-5-24-15,0 1-14 0,3-4-11 0,1 2-14 16,3-2-16-16,3-2-11 0,0-2-9 0,2 0-10 0,3-4-11 16,5 0-4-16,0-4 5 0,3-1 0 15,-3-4 10-15,1-3 4 0,-3-3 12 0,1-1 14 0,-1-2 16 16,0-4 18-16,-2 0 13 0,-2-4 15 0,0 0 13 0,-3-2 8 15,2-9 16-15,-5 8 5 16,2-14 2-16,-3 6 8 0,-1 6 8 0,-2 1 14 0,0 3-3 0,-2 3-6 16,-1 1 5-16,-1 3-3 15,0 4-2-15,0 0-5 0,0 4-6 0,-1-1-11 0,-1 3-11 16,1 3-2-16,-2 0-9 0,0 2-3 16,3 1-6-16,-8 2-6 0,3 0-2 0,1 4-7 15,-1 3-3-15,-1 4-11 0,2 6-10 0,1 2-8 16,0 1-16-16,2 3-13 0,2 0-15 0,-1 10-16 0,3-9-15 15,0 0-17-15,1 1-20 0,0 0-16 0,-1-2-15 0,1-2-20 16,0 0-18-16,-1-2-27 0,0 0-210 16,-3-9-468-16,0 0 207 0</inkml:trace>
  <inkml:trace contextRef="#ctx0" brushRef="#br1" timeOffset="122125.336">17680 9344 107 0,'1'-7'191'0,"2"2"-19"0,-3 1-30 0,3-1-22 0,1 0-25 0,3 2-27 16,-1 0-18-16,1 1-30 0,4-1-35 15,1 1-46-15,-4 1-88 0,6-1-160 0,2 1 71 0</inkml:trace>
  <inkml:trace contextRef="#ctx0" brushRef="#br1" timeOffset="122735.4367">18160 9366 171 0,'-11'3'234'0,"1"-3"-7"0,0 0-6 0,2 0-3 16,1 0-8-16,3 0-13 0,-2 1-13 15,2-1-12-15,4 0-16 0,-6 0-12 0,6 0-11 0,-7 0-7 16,7 0-19-16,0 0-7 0,0 0-8 0,0 0-8 16,0 0-11-16,0 0-5 0,20 4-4 0,-8-2-14 15,4 0-4-15,5-1-1 0,2 0-5 16,3-1-6-16,-2 0 2 0,6 1-8 0,9-2-3 15,-9 0-16-15,12 0-13 0,-14-1-9 0,12 0-12 0,-12 0-18 0,1 0-25 16,-5 1-24-16,-4 1-30 16,-6 0-44-16,0 0-27 0,-5 1-235 0,-4-1-464 0,-5 4 205 15</inkml:trace>
  <inkml:trace contextRef="#ctx0" brushRef="#br1" timeOffset="122905.2742">18180 9563 253 0,'-3'2'247'0,"0"-1"-18"0,2 0-10 0,1-1-7 0,0 0-24 16,0 0-14-16,0 0-24 0,0 0-7 15,14-11-21-15,0 5-15 0,6 0-9 0,1-2-23 0,3-2-10 16,4 3-21-16,10-4-30 16,0-2-23-16,-10 6-31 0,15-5-44 0,-5-2-40 0,-2 1-60 15,-9 2-133-15,-3-2-343 0,0 0 152 16</inkml:trace>
  <inkml:trace contextRef="#ctx0" brushRef="#br1" timeOffset="123155.4051">18529 9160 59 0,'-3'-2'261'0,"-1"-1"-24"0,1 0-26 0,1 2-21 0,2 1-23 16,0 0-13-16,0 0-15 0,12 0-13 15,1 6-15-15,1-1-10 0,7 5-8 0,0 3-8 0,3 1-7 0,1 1-6 16,7 4-5-16,-9-1-9 0,0-2-4 0,-5 3-3 15,2 0-3-15,-5 3 4 0,-5-2-9 16,-3 3-4-16,-3-1-2 0,-8-1-3 0,-3 2-7 16,-5-3-2-16,-5 2-5 0,-2-3 2 0,-10 4-11 15,-1 0-13-15,-2-3-16 0,7-4-19 0,1-1-10 0,1-3-20 16,2 1-13-16,7-6-22 16,1-3-21-16,3 0-28 0,3-2-191 0,2-2-369 15,5 0 165-15</inkml:trace>
  <inkml:trace contextRef="#ctx0" brushRef="#br1" timeOffset="123544.7694">18940 9185 301 0,'6'-8'273'0,"0"3"-27"0,-2 0-22 0,1 2-17 0,-2-1-17 16,2 2-14-16,0 2-9 0,2 0-14 15,-3 2-10-15,3 3-11 0,0 6-11 0,0-2 2 0,-1 5-17 16,0 0-13-16,-1 6-12 0,-2 1-16 0,-1 2-6 0,0 0-3 15,-2-1-22-15,-2 0-7 16,-1 3-18-16,-2-2-11 0,1-3-3 0,-3-1-1 16,3-6-5-16,1-1-1 0,0-1 3 0,-1-2-1 15,1-3 5-15,0 0 6 0,2-2 13 0,-2-2-4 0,3-2-1 16,0 0 1-16,-6-9 2 0,5 2 16 16,1-2 13-16,0-6-6 0,0-4 1 0,3-2-3 15,1-2 4-15,-1 1-3 0,2-2 0 16,4 2 9-16,1-2-5 0,0 5-2 0,1 0-2 0,2 3-2 0,2 2-5 15,-5 5-3-15,2 2-3 0,0 2-2 0,1 0 6 16,-4 3-12-16,4 2-1 0,0 3-4 0,1 2-1 16,0 0 2-16,-3 5-2 0,6 4-3 0,-4 0 6 15,-1 2-8-15,-3 3-5 0,0-1-1 0,-4 2-14 16,-4 0-13-16,-1 2-14 0,-2 0-16 16,-1-1-15-16,-4 0-17 0,2 0-23 0,-2 0-27 15,0-2-24-15,1-6-33 0,0-3-43 0,2 1-163 0,2-4-438 16,1-4 194-16</inkml:trace>
  <inkml:trace contextRef="#ctx0" brushRef="#br1" timeOffset="123825.7592">19302 9378 263 0,'2'-9'277'0,"-1"-1"-12"0,-1 4-7 16,0 0-23-16,1 1-21 0,0 2-15 0,-1 0-21 16,0-1-14-16,0 4-23 0,2-4-16 0,-2 4-12 15,0 0-9-15,0 0-10 0,0 0-10 16,3 14-9-16,-2-8-6 0,3 3-10 0,1 0-20 0,0-2-21 15,5 3-12-15,0-1-16 0,0-1-10 0,4-1-11 0,-1-2-6 16,1-2 1-16,2-1 7 16,1-2 0-16,-2-1 5 0,-2-2 3 0,2-1 3 0,-4-3 4 0,-3 2 14 15,1-4 10-15,-2-1 10 16,-3-2 1-16,-4 0 2 0,-1-1 0 0,-2 0 1 16,-4 1 3-16,0 0-1 0,-4 2-2 0,-2 1 3 15,-4-2 1-15,-2 1-7 0,-1 3-2 0,4 3 0 0,-5-4-6 16,4 7-10-16,2 0-24 0,2 0-36 0,3 1-33 0,0 1-42 15,3 1-25-15,4 1-34 0,2 2-208 0,1-5-431 16,7 3 190-16</inkml:trace>
  <inkml:trace contextRef="#ctx0" brushRef="#br1" timeOffset="124025.5504">19640 9036 81 0,'3'-11'341'0,"-1"3"-26"16,2 1-28-16,-3 1-21 0,2 3-30 0,-2-1-25 0,-1 1-23 15,0 3-6-15,0 0-14 0,0 0-16 0,-4 16-13 16,-1-4-11-16,0 5-15 0,-2 2-8 16,4 4-10-16,-6 2-12 0,4 10 0 0,0-11-21 0,0 3-29 0,1 8-18 15,-1-8-15-15,2 7-33 16,0-7-27-16,0 6-29 0,2 2-31 0,1-10-29 0,-1-2-37 16,2-3-40-16,-1-1-178 15,2-6-436-15,-2-1 193 0</inkml:trace>
  <inkml:trace contextRef="#ctx0" brushRef="#br1" timeOffset="124185.5008">19542 9303 67 0,'0'-2'242'0,"1"-1"-35"0,2 0-25 15,1 0-27-15,4 1-34 0,5-1-29 16,2-1-41-16,5 1-48 0,5-1-26 0,1 2-161 0,0-2-197 15,12-2 88-15</inkml:trace>
  <inkml:trace contextRef="#ctx0" brushRef="#br1" timeOffset="125025.0607">20309 9191 126 0,'-4'-7'279'16,"4"-1"-22"-16,-3-1-16 0,0 2-10 0,1 3-16 0,0-1-13 16,-1 1-14-16,-1 1-15 0,-3-2-20 0,0 2-18 0,0 3-13 15,-3 2-6-15,-3 4-8 16,-1 1-2-16,-1 3-16 0,-2 4-9 0,0 0-2 0,-1 4-16 15,4 1-5-15,0 0-8 0,5 3-2 0,-1 1-7 0,3 0-1 0,3 0-7 16,3 0-3-16,1 1-1 16,1-2-5-16,5 0-6 0,2-2-9 0,2-2-1 0,4-1-4 15,4-5-5-15,2-1-9 0,0-3-5 0,1-2-9 16,6-4-6-16,-2 0-5 0,5-6 0 16,-4 0 1-16,4-4 2 0,-2-2-1 0,7-6 8 15,-14 2 2-15,3-3 4 0,-4-2 0 0,-2-1 4 16,-2-1-3-16,-2-3 13 0,-3 2 9 0,-2 1 15 0,-2-1 13 0,-2 4 7 15,-2 4-2-15,-3 1 8 16,3 0 0-16,-3 6-1 0,-3 0-4 0,3 0-7 16,-1 1 0-16,-1 4-6 0,-2-1-3 0,1 2-3 15,3 1-1-15,-7 4 0 0,3 1-9 0,1 4 2 0,0-2-2 16,-1 5-1-16,4 1 0 0,0 1 0 16,0 4-1-16,4-3-3 0,-1 3-4 0,1 2-10 15,1-6 5-15,-2 1-10 0,2 3-1 16,-1-2-6-16,-1-3 2 0,0 0-5 0,0-2 5 0,-2-2 1 15,2 0-1-15,-2-2 5 0,1 1 2 0,-1-4-1 0,2 2 0 16,-1-2 4-16,2-2 0 0,0-1-6 0,4-1-7 16,2 0-12-16,4 0-8 0,7-3-16 0,3-2-7 15,0 0-10-15,2-1-20 0,0-1-11 0,-2-2-17 16,4 0-20-16,-4 1-25 0,-2 0-33 0,-3 1-167 0,-5 2-397 16,-3-2 176-16</inkml:trace>
  <inkml:trace contextRef="#ctx0" brushRef="#br1" timeOffset="125636.1825">20872 9276 151 0,'-2'-4'306'0,"0"-1"-16"0,1-1-3 0,0 2-26 15,0 1-24-15,0 2-27 16,0-3-26-16,1 4-17 0,-2-4-18 0,2 4-17 15,0 0-12-15,0 0-13 0,4 9-11 0,-2 0-6 0,1 0-8 0,1 4-12 16,0 5-9-16,-1-3-4 16,2 7-2-16,-1-3-7 0,0 2-4 0,-1-2-8 0,-1-1-2 0,1-3-11 15,-2 0-14-15,-1-3 0 0,0-1-7 16,0 1-5-16,-1-2 5 0,-2-5-1 0,3 1-1 0,-2-2 2 16,0-1 1-16,1-1 0 15,1-2 2-15,-6-1-2 0,6 1 1 0,-7-5 0 0,1 0 4 16,3-2-4-16,-1-2-1 0,-1-4-4 15,2 1 16-15,0-1 2 0,-2-9 3 0,2 4 2 16,0-2 5-16,1 0 5 0,2-2-1 0,2 1-5 0,0-2-1 0,2 0-1 16,0 5-3-16,1-2-2 15,2-4-7-15,3 8 3 0,2-1-7 0,2 3-2 16,-3 3-1-16,1 1 1 0,5 0 2 0,-2 4-3 0,1 3-4 16,-3 0 1-16,2 4-1 0,-1 1-5 0,-1 0 2 15,0 5 1-15,-1-1 2 0,-1 3-13 16,-2 0-7-16,-3 5-9 0,0-1-5 0,-2 5-13 0,-3 2-9 15,-3-2-1-15,-2-3-5 0,-3 3 0 0,-2-2 1 0,-6 1 3 16,2-3-1-16,-3 1 5 0,-2-2 3 0,4-6 6 0,-5 2 7 0,6-5 6 16,3-1 3-16,2-1 4 15,-2-2 9-15,3-2 3 0,-2-2 7 16,2 1 6-16,2 1 13 0,1 0 5 16,0-4 6-16,0 3 5 0,2 0 0 0,1-3 3 0,0 2 0 15,1 0-1-15,-2 1-7 0,2 3-1 0,-1-4-3 16,1 4-3-16,4-1-1 0,-4 1-1 0,8 1 1 15,-2 2-3-15,1 1-1 0,1 1-5 0,2 4-1 0,1-2-1 16,0 3 0-16,6 5-1 0,-1-2 0 0,3 0-7 16,-1 1-17-16,-1-2-16 0,1 1-18 15,0-2-15-15,0 0-27 0,3 0-32 0,1-2-24 0,0-2-48 16,1-1-222-16,-1-2-455 0,2-3 202 16</inkml:trace>
  <inkml:trace contextRef="#ctx0" brushRef="#br1" timeOffset="126042.0695">21475 9156 235 0,'-7'-12'308'0,"-3"2"-19"16,3 4-26-16,-2-2-15 0,-1 6-15 0,0 1-11 0,-2 1-21 16,-3 3-14-16,1 4-29 0,-4 4-11 15,3 0-14-15,1 9-12 0,0-4-12 0,4 3-4 0,2 1-16 16,1 1-9-16,2 3-9 0,4-1-7 15,1 1-14-15,3 0-18 0,3-1-22 0,2-1-16 16,3-2-17-16,4-1-15 0,1-3-13 0,1 0-17 0,1-5-18 0,2-3-10 16,1-1-12-16,-1-2-9 15,3-2 0-15,-2-3 10 0,1-2 10 0,-3-4 13 0,0-3 7 16,-5 3 9-16,3-7 10 0,-2 0 27 0,0-1 20 16,-1-4 14-16,-3 0 13 0,-1-3 14 15,0-2 2-15,0 1 6 0,-1-2 6 0,-3-1 14 16,-1 3 8-16,0-1 11 0,0 3 12 0,-1 7 9 0,-1 1 9 15,1 4-2-15,-4 0-3 0,1 3-10 0,-1 0-13 0,1 1-13 16,-1 0-4-16,0 4-5 0,0 0-9 16,0 0-7-16,-9 13-1 0,4-1-2 15,3 2-4-15,-4 4-4 0,2 4-21 0,1 0-18 0,2-1-10 16,0 1-18-16,2 0-22 0,0 1-14 16,-1-1-21-16,2 0-22 0,-1 0-18 0,2-4-26 0,2 0-45 15,-2-5-52-15,-1 0-145 0,0-3-435 0,1-4 192 16</inkml:trace>
  <inkml:trace contextRef="#ctx0" brushRef="#br1" timeOffset="126262.959">21888 9167 27 0,'4'-4'287'0,"0"1"-33"0,-2 3-21 0,-2 0-13 16,9 3-16-16,-3 1-17 0,1 4-8 0,2 2-4 0,-1 3-10 15,-1-1-20-15,3 7-11 0,-4 0-16 0,-1 2-14 16,1 1-13-16,-5 0-15 0,-2 2-21 16,-5 2-20-16,-5 7-24 0,-2-1-18 0,-8 0-33 0,-1-1-40 0,-6-1-47 15,-2-2-53-15,-7 2-198 16,-22 2-409-16,-1-2 181 0</inkml:trace>
  <inkml:trace contextRef="#ctx0" brushRef="#br1" timeOffset="126677.7706">18961 9922 2672 0,'-24'-3'62'0,"1"-3"-9"0,3 1-4 0,4 1-15 0,2-2 1 16,6 4-9-16,-1-1-6 0,2 1-4 16,3 1-9-16,-2-1 2 0,2 1 1 0,4 1 2 15,0 0 9-15,0 0 8 0,0 0 4 0,17-1 2 0,-3 1 5 16,10 1-2-16,6-1 7 0,12 0-4 0,8 0-1 16,26 1 2-16,0-1-10 15,12 2 2-15,8 0-6 0,7 0-3 0,9 0 1 16,7-1-1-16,7 0 1 0,7 3-10 15,3 0 0-15,4-2-4 0,-2-4 4 0,1 2-1 0,-1-2 4 0,-4 0-3 16,-5 0 0-16,-7 0 3 0,-10-1-4 0,-9-1-6 0,-9 1-6 16,-12 1-7-16,-33 0-5 0,-2 1-15 0,-10 0-16 0,-12 2-14 15,-10-2-16 1,-5 1-15-16,-5 0-3 0,-3 1-4 0,-2-1 1 0,-13 3-3 16,-10-2-7-16,-17 0-15 0,-8 2-7 0,-26 0-13 15,0 1-10-15,-2 0-12 0,-1 0-16 16,-5-1-38-16,-2 1-108 0,1-1-347 0,-6 2 153 0</inkml:trace>
  <inkml:trace contextRef="#ctx0" brushRef="#br1" timeOffset="127005.2706">18760 10204 151 0,'-25'-3'326'0,"2"2"-30"0,6-1-34 0,3-1-24 0,4 2-23 0,1-1-20 15,0 1-23-15,5 1-9 16,2-2-26-16,2 2-15 0,-4-2-9 0,4 2-10 16,14-2-12-16,3 2-10 0,10-1-12 15,17-1-2-15,28-2-2 0,3 4 1 0,9-2-4 0,12 2 4 0,12-1-3 16,16 0-5-16,14-1 3 0,7-1-8 16,11 1 2-16,9 1-7 0,11-2-3 0,-3 0 6 0,3 3-2 15,0-1-13-15,-3-1 3 0,-8-1-2 16,-6 0-13-16,-7 1-9 0,-15-4-3 0,-5 0-14 15,-16-1 3-15,-15-1-2 0,-15 1 12 0,-11-1-2 0,-32 1-5 16,-14 2-1-16,-4-1 1 0,-11 2 0 16,-1 1-3-16,-6-3 1 0,-6 2-2 0,-2 1-28 0,-2-4-18 15,-11-1-15-15,-6 0-35 0,-8-1-45 16,-13-2-65-16,-1 4-73 0,-2-3-203 0,-5 1-520 16,-21-4 231-16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2T15:41:59.03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2122 2213 228 0,'-2'-5'226'0,"-2"1"12"16,3 0-9-16,-2-3-16 0,0 3-13 0,-1-1-8 15,2 2-5-15,-2 1-10 0,3 0-17 0,-1-2-9 16,-2 2-13-16,1 0-9 0,3 2-13 0,-4-3-9 16,4 3-10-16,-3 0-13 0,3 0-9 0,0 0-4 0,-14 2-8 15,7 1-2-15,0 3-5 16,0-2-6-16,-3 5-1 0,-2 1-2 0,-4 3 6 0,5 3-5 16,-2 0-14-16,-1 1 20 0,-3 1-5 0,3 1-3 15,0 2 5-15,1 0-3 0,-1 3 4 16,-3 6 2-16,5-5 7 0,-1-4-13 0,2 5-1 0,2-3-13 15,1-1 0-15,-1 2 8 0,2 0-12 16,-1-1-2-16,4-2-3 0,1 2 13 0,0-3-10 16,3 0-4-16,0-5-2 0,3 4-7 0,1-4 0 0,-1 2 5 15,4-3 2-15,0 0-7 0,0-1-4 0,4 1-14 16,3 1 17-16,-1-5-8 0,1-2 10 0,0-3-3 16,3 1-8-16,1-2 5 0,6-1-3 0,-3-3-5 15,2-3 1-15,-2 1-3 0,3-3-3 0,-1-5-26 16,2-2 22-16,-4-1 0 0,4-2 2 0,-3-2-1 15,0-1 1-15,-4-3 6 0,-1 1-5 0,2-4-1 16,-7 1-1-16,5-8-9 0,-1-2 11 0,-5 1 1 16,-3-4 0-16,-3 1-3 0,0 0-2 0,-2 8 6 0,-3-11 1 15,0 2 9-15,-3 0 5 0,0 10 3 16,-2 1-1-16,-1 0-1 0,-2 1 8 16,-1 2 0-16,2 5 8 0,-3 0-9 0,-1 6 7 15,1 1-14-15,-4-3 7 0,0 6-8 0,-1 0 1 16,0 4 5-16,0 0-8 0,-5 4 1 0,-1 2 8 15,6 3-9-15,-5 1-11 0,0 4-1 0,-1 3-1 16,4 3-14-16,0 3 17 0,-2 10 4 0,6-5-1 16,0 7-5-16,-1 2 6 0,6 3 3 0,2-11 1 15,6 10-8-15,0 0 2 0,3-9-8 0,4 9-7 0,0-3-34 16,4-8 6-16,-1-3-22 0,4 0-10 16,3-2-18-16,1-1-20 0,2-3-29 0,1-3-28 0,3-1-34 15,-3-5-54-15,6-3-62 0,-7-1-212 0,2-6-573 16,-1 0 255-16</inkml:trace>
  <inkml:trace contextRef="#ctx0" brushRef="#br0" timeOffset="969.3823">2406 2520 171 0,'0'-2'218'0,"0"-4"-8"0,0 3-10 16,0 1-4-16,0-3-1 0,3 3-3 0,-3-2-16 0,0 4-3 16,0-4-8-16,0 4-10 0,-2-3-8 0,2 3-11 15,0 0-10-15,-1-4-9 0,1 4-10 0,0 0-6 16,0 0-7-16,0 0-11 0,0 0-10 0,0 0-8 16,0 0-6-16,0 0-7 0,0 0-9 0,0 0-7 15,0 0 1-15,-4 10-2 0,1-3-5 0,3 0-4 16,-3 2-1-16,1-1-5 0,0 1-2 0,-1 2-1 0,3 1-1 15,-2 0 0-15,1 3 0 0,0 0-1 16,-2-2-6-16,3 1 3 0,-2-1-3 0,1 1 4 0,1 1 0 16,0-3-4-16,1-2 0 0,1-1-1 15,-2 0 3-15,2-2-6 0,0 0-1 0,1 0 1 16,-3-3 2-16,4 0-3 0,-1 0 1 0,0-1-2 16,1-2-2-16,2 1 0 0,-1-3 1 0,3 0 1 0,0-3-6 15,1 0 7-15,-2-1-6 16,1-3 0-16,3-1 11 0,-2-3-11 0,0 2 1 15,-1-3-1-15,1 1 0 0,-2-3-2 0,3-1 8 16,-4 2 8-16,1-5 1 0,-1 1 2 0,-2 5 8 0,0-1 4 16,-2 0 15-16,0 1 12 0,-1 2-17 0,1 1 25 15,-1 3 9-15,-1 0 13 0,-1 1-1 0,2 2 0 16,-1 0-10-16,0 0-12 0,0 2-15 0,0 2 5 16,0-4-16-16,2 2-8 0,-2 2-3 0,0 0 8 15,0 0-5-15,0 0-11 0,-3 12 7 0,3-7-11 16,0 4-8-16,0 0 1 0,0 2-17 0,0 2-1 15,0-2-11-15,0 4 2 0,1-2-7 0,-1 2 0 0,0-1-5 16,0 4-8-16,-1-3-13 0,2-2-18 0,1 5-8 16,-2-3-14-16,0-2-15 0,2-1-20 15,-2-1-21-15,2-2-30 0,1 0-35 0,-2-5-25 16,3 2-37-16,-1-1-209 0,3-4-527 0,-2 0 233 0</inkml:trace>
  <inkml:trace contextRef="#ctx0" brushRef="#br0" timeOffset="1400.1108">2657 2567 205 0,'0'0'206'0,"-4"3"-16"0,3-1-15 0,0 1-17 0,-1 0-14 15,1 0-10-15,1-3-17 0,-1 7-12 0,2-3-8 0,0 0-9 16,0 1-10-16,0-1-7 0,1 1-4 0,-1-3-8 15,3 2-8-15,-1-1-3 0,2-1-7 0,-1 0-14 16,0 0-6-16,4-2-13 0,-2 0-1 0,0-2-10 16,1 0 0-16,0 0-5 0,1-2 6 0,-1 0 0 15,-2 0 3-15,0-2 2 16,2 0 6-16,-4 2 12 0,1-2 8 0,0-1 15 16,-1 3 18-16,-3-1 11 0,0-1 30 0,0 3 2 15,0-3 9-15,0 2 9 0,-1 1-5 0,-1-1 0 16,-1 1-6-16,0-1-9 0,1 1-6 0,-3 2-13 15,1 0-5-15,-2-1-6 0,6 2-11 0,-11 2-6 16,7-1-8-16,-3 2 0 0,-1 2-8 0,2 0-9 16,-1 0 3-16,-1 2-6 0,-1 2 4 0,3 1-9 15,0-1 6-15,1 1-8 0,2-1 0 0,-1 3-5 0,2 0-2 16,0 0-5-16,1-2-11 0,-1 2-15 0,4 0-13 16,-1 1-15-16,3-4-25 0,0-2-21 0,1 0-17 15,1 1-25-15,2-2-12 0,1-2-33 0,2-2-26 16,4-3-35-16,0-1-20 0,1-2-165 0,-1-2-459 15,2-4 203-15</inkml:trace>
  <inkml:trace contextRef="#ctx0" brushRef="#br0" timeOffset="1720.8982">2892 2585 50 0,'4'-11'205'0,"-1"0"5"0,-2 1 3 0,1 1 4 16,-4 0-8-16,1 2 6 0,1 0 14 0,-2 1-6 16,0 2-10-16,0 1-13 0,-1 0-5 0,-1 0-26 15,1 1-18-15,-1 1-21 0,-2 1-11 0,6 0-10 16,-13 3-12-16,6 2-6 0,0 0-13 0,0 1 10 15,1-1-29-15,0 3-5 0,2-1-6 0,1 1-8 16,0 0-4-16,1 1-16 0,3 0-3 0,0-1-14 16,2 0-11-16,2 1-1 0,3 1-10 0,-1-4-4 15,2 5 0-15,0-2-2 0,1-1 1 0,1-2 3 16,-3 1-4-16,2-1-1 0,-1 0 3 0,0 0 3 16,-2-3 3-16,1 3-1 0,-2-2 1 0,-2-2 0 15,0 1 3-15,-1 1 0 0,0-2 5 0,0 1-1 16,-2-1 12-16,-1-2 4 0,-2 5 7 0,0-1-1 15,-4-1 5-15,2 1-2 0,-3 0 0 0,-6 0 0 0,0 3-2 16,-1-2-6-16,0 1 1 0,0-2-5 0,0-1-13 16,1 3-11-16,-1-4-16 0,5 1-16 0,0-2-24 15,2 0-34-15,0-1-35 0,7 0-46 0,-5-4-60 16,3 0-174-16,1-4-461 16,4 0 205-16</inkml:trace>
  <inkml:trace contextRef="#ctx0" brushRef="#br0" timeOffset="1948.9072">3055 2393 98 0,'6'-5'341'0,"-5"1"-5"0,4-1-5 0,-3 2-14 0,0-1-14 15,-1 2-30-15,1-1-19 0,-2 3-29 0,1-3-17 16,-1 3-28-16,0 0-19 0,0 0-12 0,0 0-16 16,0 8-16-16,0 2-3 0,0 1-20 0,-3 2-9 15,2 4-10-15,1 4-10 0,-2-2 0 0,2 1-10 0,-2 2-2 16,0 1-12-16,2-2-3 15,-1 2 4-15,1-3-31 0,-2-1-5 0,2 1-15 16,2-3-10-16,-2-2-4 0,0 4-19 16,-2-5-18-16,4 0-18 0,-5-4-23 0,3 4-27 0,-3-5-29 15,3 1-28-15,-3-2-33 0,2-1-33 0,1-4-233 16,-5 0-523-16,5-3 232 0</inkml:trace>
  <inkml:trace contextRef="#ctx0" brushRef="#br0" timeOffset="2295.0996">3023 2628 51 0,'-2'-3'298'15,"2"3"-14"-15,-3-2-22 0,3 2-14 0,-2-2-19 16,2 2-23-16,0 0-20 0,-1-5-25 0,1 5-10 16,5-4-18-16,-1 3-13 0,2 0-16 0,1-2-10 0,1 0-9 15,1 2-12-15,4-2-12 0,-1 0 4 0,1 0-10 16,-3 1-8-16,0-1-5 0,0 1-4 0,-1 0-2 15,-2 0 3-15,1 1 0 0,-3 0 9 0,0 0 2 16,-2 0 12-16,-3 1 6 16,7-1 4-16,-5 1-2 0,-2 0 1 0,0 0-6 15,0 0-8-15,6 1 0 0,-6-1 3 0,1 3-9 16,0 0-20-16,-1 0 14 0,1 1-4 0,-1 2-6 0,1 0-2 16,-1 1-2-16,0 1 0 0,1 1-3 0,1 1-8 15,-1-1 0-15,0 3-13 0,0 1-17 0,1-3-14 16,0 0-23-16,-2-1-11 0,1 4-18 0,-1-4-26 15,0 2-23-15,0-2-21 0,-1-2-32 0,-2 0-39 16,3-1-38-16,1-1-232 0,-3-1-529 0,2-4 234 16</inkml:trace>
  <inkml:trace contextRef="#ctx0" brushRef="#br0" timeOffset="3163.2027">3389 2566 130 0,'0'-3'288'0,"0"3"-4"16,0-3-11-16,0-1-14 0,0 4-15 0,0-3-15 0,0-3-11 15,-3 5-22-15,3 1-9 0,-1-2-15 0,1 2-17 16,-7-2-11-16,4 0-1 0,-1 0-10 0,4 2-16 15,-9 2-11-15,5 0-5 0,-3 0-8 0,1 0-12 16,-1 2-12-16,0 2-2 0,0-2-3 0,0 2-15 16,0 3-5-16,2-3-1 0,-2 1-5 0,4 1-1 15,-3 0-1-15,3 1-9 0,1 0-6 0,0 1-20 16,2-1-6-16,1-1-18 0,0 1-11 0,1-2-9 16,2 0-11-16,-1 0-7 0,1 1-5 0,-1-1-7 15,2-2 5-15,-1-3 6 0,0 2 7 0,0-2 7 16,1 0 4-16,0-2 4 15,1-1 6-15,-1-1 9 0,0-1 9 0,-1 0 12 16,1-3 15-16,1 0 9 0,-2-1 16 0,2-2 21 16,0 2 2-16,-2-2 6 0,0 0 10 0,0-2-2 0,1 2 15 15,-1 1 0-15,-3 0 12 0,3-2-1 0,-1 3 5 16,0 0-7-16,0 0-8 0,-2 3-7 0,2-2-9 16,0 3-5-16,0 1-15 0,-2-1 4 0,1-1-9 15,-1 2-6-15,2 0-20 0,-3 2 10 0,0 0-1 16,9 0-6-16,-6 3 0 0,-1 0-8 0,2 0-1 15,-1 1-10-15,1 4 0 0,-1-2-10 0,0 1-2 16,-3 0-9-16,1 2-30 0,-1 0 11 0,-1 0-4 0,-1 1 3 16,-1-2-3-16,1 1-6 0,-1 0 2 0,-1-1 2 15,1-2 1-15,-2 1 7 0,3-1-4 16,-1-4 13-16,1 2 1 0,1-1 11 0,-3-2-1 16,4-1-1-16,0 0-4 0,0 0 8 0,-4-7 5 0,1 2 0 15,3 0 4-15,4-3 7 0,-2-2 6 0,2-2-8 16,3 1 2-16,-3-2-5 0,3 0 3 0,0 2 5 15,-1 0-5-15,1 0 0 16,0 2-2-16,1-2 5 0,-1 6-5 0,0-2-4 16,0 2 5-16,0 0-4 0,-1 1 5 0,2 3-4 15,-1 1 7-15,-2 0-11 0,2 1 6 0,0 1-8 16,0 2-15-16,0 3 20 0,-3 1 1 0,2 2 3 16,-2 2-4-16,-1-1 0 0,0 1 0 0,-2 1-10 0,-1 1-4 15,0 1-6-15,0 1-25 0,-4-2-28 0,1 1-35 16,0-1-34-16,-1-1-34 0,0 0-46 0,1-4-46 15,0-1-48-15,3-3-197 0,-3-2-554 0,3-3 246 16</inkml:trace>
  <inkml:trace contextRef="#ctx0" brushRef="#br0" timeOffset="3447.1813">3758 2499 329 0,'0'-1'326'0,"0"1"-20"0,0-6-26 0,0 6-22 0,0-2-29 16,0 2-29-16,0 0-16 0,0 0-17 0,0 0-19 16,-4 10-13-16,1-7-8 0,-1 2-15 0,1-1-12 15,3 2-13-15,-4-3-21 0,4 0-18 0,0 0-8 16,0 1-9-16,0-4-6 0,0 2-7 0,0-2 3 0,0 0-2 16,7 0-1-16,-7 0-4 0,7-4 2 0,-3 0-4 15,-1 1 10-15,1-1 1 0,-1 0 11 0,-3 0 11 16,3 1 9-16,0-1 12 0,-2 1-8 0,-1 1-2 15,0-2-24-15,0 4 20 0,0-4-16 0,0 4-6 16,0 0-18-16,-4-2-18 0,4 2-36 0,0 0-30 16,-13 6-35-16,6-2-42 0,3 0-59 0,1 1-54 0,-1 1-237 15,1 2-540-15,-1-2 240 16</inkml:trace>
  <inkml:trace contextRef="#ctx0" brushRef="#br0" timeOffset="3808.5417">3740 2757 218 0,'0'0'338'0,"0"0"-14"16,0 0-22-16,0 0-15 0,0 0-14 0,0 0-32 15,0 0-28-15,0 0-39 0,0 0-3 0,0 0-18 16,0 0-17-16,0 0-11 0,0 0-13 0,0 0-14 15,0 0-11-15,4 3-18 0,-4-3-24 0,0 0-17 16,3 5-15-16,-3-5-16 0,3 5-9 0,-3-5-6 16,0 0 0-16,4 1 2 0,-4-1 0 0,10-1 1 0,-10 1 3 15,7-4-2-15,-2 1 5 0,0 1 12 0,-3-1 17 16,0 1 22-16,-2 2 20 0,4-6 7 0,-4 6 19 16,1-3 11-16,-1 0-8 15,0 3 20-15,0 0-5 0,-2-6-20 0,-3 5-2 16,5 1-9-16,-4-3-5 0,4 3-14 0,0 0-2 15,-8-1-11-15,8 1-22 0,0 0-33 0,0 0-31 16,0 0-44-16,0 0-42 0,-6 3-51 0,6-3-50 16,0 0-63-16,0 0-287 0,0 0-629 0,0 0 278 15</inkml:trace>
  <inkml:trace contextRef="#ctx0" brushRef="#br0" timeOffset="4042.65">3865 2650 257 0,'0'0'297'0,"0"0"-14"0,0 0-25 0,0 0-20 0,0 0-26 0,0-1-15 16,0 1-20-16,0 0-18 0,7 0-17 16,-7 0-15-16,10 0-16 0,0-1-27 15,-3 0-25-15,6 0-25 0,-4 0-18 16,4-1-21-16,1-1-12 0,-4 1-10 0,-1 1-19 15,-1-2-7-15,-1 2-13 0,-3 0-13 0,-4 1-30 16,10-1-29-16,-7 0-56 0,-3 1-126 0,0 0-346 0,0 0 153 16</inkml:trace>
  <inkml:trace contextRef="#ctx0" brushRef="#br0" timeOffset="5811.1305">4472 2484 142 0,'0'-8'207'0,"0"-1"-7"0,-1 3-6 0,-1-1-7 0,1 0 0 0,-1 2-11 16,0-4-12-16,-1 4-5 0,0-1-2 0,-1 2-7 15,1-1-7-15,-1 2-8 0,0-1-8 0,-1 2-13 16,0-2-11-16,-1 4-8 0,-1-1-5 0,-1 0-5 15,-1 2-12-15,2 0-6 0,-3 3 1 0,0-1-3 16,-1 3-3-16,-2 1-2 0,-1 2-7 0,3 0 3 0,1 0-11 16,0 4-2-16,2-2-4 0,-1 2-3 0,2 1-4 15,3 0-1-15,-1 5-5 16,0-1 0-16,3 0 11 0,0 2-20 0,2 0 6 16,0-2-9-16,0 3 7 0,4-2-5 0,-1-1 1 15,1-3-3-15,5 3-5 0,1-2-3 0,-2-5-14 16,2 0-7-16,1-2-11 0,6 2-23 0,-3-4-17 0,3-3-19 15,4-1-22-15,0-3-31 0,3 0-31 16,1-3-16-16,-1-4-20 0,1-2-23 0,-2-3-13 0,0-1-135 16,-3-1-405-16,-1-3 180 0</inkml:trace>
  <inkml:trace contextRef="#ctx0" brushRef="#br0" timeOffset="6196.0002">4669 2616 287 0,'11'-24'59'0,"-2"-1"28"0,-2 0 7 0,-1-2 26 0,-2 2 18 16,-3 2 8-16,2 1 20 0,-3 1 5 0,0 3 7 0,-1 5 10 15,-1 2 9-15,-1 1-1 0,2 1-6 0,1 4-12 16,-3 0-11-16,3 0-15 0,-1 1-20 0,-1 1-14 15,2 3-13-15,-1-3-6 0,1 3-15 16,0 0-8-16,0 0-7 0,-3 11-4 0,2-3-5 16,-2 2-8-16,3 1-4 0,-3 2-7 0,3 3-5 15,-2 4 0-15,2 0-7 0,-1 0-2 0,-3 2 0 16,4 1-4-16,-3-3-1 0,1 2-1 16,0-1-3-16,-1-2-1 0,0-4 6 0,1 3-21 15,0-5 1-15,-1-2 6 0,2-3-6 0,0 2-7 16,0-4 5-16,0-2-4 0,1 2 6 0,0-4-1 15,-2 1 6-15,2-3-8 0,0 0 5 0,0 0 2 16,0 0-1-16,0 0-6 0,3-12 7 0,0 3-9 16,0-2 4-16,0 0-2 0,2-3 1 0,-1 2 7 15,1-2-2-15,0-1 6 0,4-4-1 0,-2 6 4 0,0-1-3 16,-1 4 5-16,1-3 1 0,0 3-5 0,3 2-6 16,-4 1 3-16,2 1-4 0,-1 3-7 0,0 0 2 15,1 2 2-15,0 3 1 0,-1 1-11 16,2 2 7-16,1 2 0 0,-1 3 1 0,-1 1 1 0,2 2 1 15,0 4-3-15,-3 0-19 0,-3-2-12 0,0-2-10 16,3 4-19-16,-7-2-14 0,3 3-39 0,-4-5-32 16,-1 1-32-16,-1 0-51 0,2-5-49 0,-2-1-218 15,0-1-536-15,1-2 237 0</inkml:trace>
  <inkml:trace contextRef="#ctx0" brushRef="#br0" timeOffset="6701.0529">4970 2589 185 0,'0'0'235'16,"-7"0"-22"-16,7 0-17 0,0 0-18 0,0 0-19 16,-3 5-15-16,3-5-12 0,-1 3-9 0,0-1-15 15,1-2-8-15,0 0-10 0,2 8-13 0,-2-8-7 16,3 4-4-16,0-1-10 0,1-1-6 0,-1 0-8 16,2-1-9-16,0-1-14 0,-5 0-4 0,14-3-1 15,-4-2-11-15,-3 4 9 0,2-4-7 0,-1 0 3 0,-1 0 1 16,0-1 1-16,0 0 12 0,-1-1 14 0,-2 1 9 15,-1-1 8-15,0 2 10 0,-2 1 24 0,1-3-5 16,-2 3 6-16,-1-2-3 0,0 2-1 0,-3 0-1 16,1 0 1-16,-1 1-5 0,0 1-4 0,-5 0 2 15,2 0-4-15,0 2-2 0,7 0-9 0,-14 0-2 16,5 3-5-16,1 0-7 16,-4 3-4-16,4 0 0 0,-1 4-8 0,1-1-1 15,-1 1-5-15,5 1 1 0,-3 0-6 0,3 0-5 16,-1 2 8-16,4-1-14 0,0 0-5 0,3 2-20 15,0-5-9-15,3 4-13 0,1-1-17 0,3-2-13 16,0-2-17-16,2 0-12 0,0-2-17 0,-1-2-21 16,4-1-22-16,2-3-26 0,0 0-9 0,5-3-22 15,-1-1-29-15,-4 0-6 0,4-4-137 0,-2-1-413 0,0-1 183 16</inkml:trace>
  <inkml:trace contextRef="#ctx0" brushRef="#br0" timeOffset="7127.409">5231 2616 285 0,'9'-11'66'0,"-1"0"29"0,-3 3 17 15,1-2 24-15,-2 1 12 0,-1 2 17 0,-1 3 4 16,-1-2 16-16,0 2 0 15,0 0-1-15,-2 0-5 0,1 0-8 0,-2 2-11 16,-1 1-12-16,3 1-13 0,-9-2-9 0,9 2-7 16,-11 3-10-16,4-1-5 0,-1 2-16 0,1 2 2 15,-2-1-7-15,1 4-3 0,1-1-19 0,0 2-6 16,1-3-4-16,2 4-7 0,-1 0 7 0,1 2-12 16,3-3-5-16,-1 3 3 0,2 0-13 0,0-1 8 15,2-3-20-15,1 3-13 0,-2 0-4 0,2-5-21 16,1 1-1-16,2-1 2 0,1 0-24 0,4-2-8 0,-2-1-3 15,2-2-9-15,2-2-8 0,1 0-3 0,0-2-6 16,1-3 0-16,1-2-1 0,-1 1 10 0,2-4 4 16,0-3 15-16,-1 0 2 0,-2 1 13 15,-3 0 17-15,3-2 18 0,-1-3 12 0,-6 4 22 16,3-4 8-16,-2 0 8 0,-2-2 21 0,1 1 9 16,-3-2 2-16,0 6 18 0,-3 0 13 0,2 1 22 15,-3 0-1-15,0 4-3 0,-1 1 8 0,1-1 15 0,-2 3 3 16,1 1-6-16,1 1-9 0,0-1-15 0,-1 2-13 15,1 1-16-15,0 2-8 0,-3-4-12 0,3 4-8 16,0 0-3-16,0 0-6 0,-6 7-10 0,3 2-8 16,0 2-18-16,-1 3-11 0,2-1-14 0,0 5-14 15,1 2-11-15,-3-2-13 0,3 3-20 0,-1-1-13 16,2 2-10-16,0-3-12 0,0-1-22 0,0 2-14 16,-3-2-17-16,4 1-28 0,-2 0-27 15,-3-4-25-15,4-4-35 0,-2-4-21 0,1 2-207 16,-3-4-537-16,4-1 238 0</inkml:trace>
  <inkml:trace contextRef="#ctx0" brushRef="#br0" timeOffset="7460.5772">5668 2474 248 0,'1'-5'377'0,"-1"1"-25"0,0-1-21 0,0 5-37 16,0-6-18-16,0 6-26 0,0-3-22 0,0 3-28 15,0 0-20-15,0 0-18 0,0 0-26 0,0 0-6 16,-18 11-31-16,8-3-18 0,0 1-36 0,-1 1-13 16,1 0-13-16,1 2-10 0,-2-3-3 0,1 2-10 0,2-2-5 15,-3 0 3-15,4-2-2 0,-1-1 1 0,0 1-1 16,1-3 2-16,3 1 5 0,0-2 0 0,-1 1-3 16,1-3 2-16,3 2 4 0,-3-1-2 0,2-1 4 15,-1 1-1-15,3-2 3 0,0 0-2 0,-3 5-1 16,3-5 2-16,2 4 4 0,-2-2 2 0,4 2-2 15,-1-1-1-15,3 1 2 0,-2 1-3 0,4 1 3 16,1 0-2-16,2 1 0 16,-1 0-2-16,1 2-1 0,2-2 1 0,-1 2-17 15,4 4-27-15,-3-6-36 0,-2 2-52 0,0 0-60 16,2-1-57-16,-1 3-232 0,-2-4-513 0,-1 2 227 16</inkml:trace>
  <inkml:trace contextRef="#ctx0" brushRef="#br0" timeOffset="9853.6443">5966 2495 152 0,'0'-3'315'0,"0"-1"-15"16,0 1-17-16,0 3-11 0,0-4-26 0,0 4-24 15,0-3-13-15,0 3-32 0,0 0-18 0,0-4-15 16,0 4-18-16,0 0-13 0,0 0-5 0,0 0-19 0,0 0-8 16,0 0-9-16,0 0-7 0,0 0 0 0,0 10-13 15,0-5-4-15,2 0-10 0,-1 0-1 0,-1 3 8 0,0-1-14 16,0 1-3 0,0 2-5-16,0 3 0 0,0-4-3 0,0 6-1 15,-3-3-3-15,3 1 4 0,-4 0-6 0,4 0-1 16,-1-3-1-16,-1 0 0 0,-1 2-3 0,3-2 3 0,-1-2 3 15,1 0-12-15,0-3-4 0,0 0-1 0,0-1 2 16,0-1 3-16,1 0-11 0,-1-3 5 0,3 3 1 16,-3-3 1-16,7 0 3 0,-7 0-5 0,7-5 5 15,0 0-5-15,3-1 7 0,0-4-7 0,0 0 1 16,-3-1 2-16,4 0-2 0,-1-1 8 0,-2 0 1 0,1 0 7 16,-2-1 1-16,0 2 12 0,0 1 7 0,-3 2 10 15,1-1 13-15,-1 2 5 0,0 1 5 0,-3 1 2 16,2 0-15-16,0 3-7 0,-2-2 1 0,-1 4-1 15,3-4-21-15,-3 4 0 0,0-3 1 0,0 3-7 16,0 0-7-16,0 0 2 16,0 0-7-16,3 15 10 0,-3-6-9 0,1 0-7 0,1-2-7 15,-1 6-5-15,2-1-5 0,1 1-2 0,-1-1-8 16,1 0-4-16,1 1-21 0,2-2-1 0,-2-4-11 16,5 3 3-16,-3-3 2 0,0-2-4 0,3-1-2 0,3 0-6 15,-3 0 0-15,1-3-1 0,2-2-1 0,-1-1 12 16,4-2 2-16,-4-2 5 15,-2 0 6-15,4-2 7 0,-4-2 5 0,0 2 6 16,-3-4 6-16,0-1 18 0,0-1 0 0,0-5 15 16,-3 6 11-16,-2-6 6 0,-1-2 18 0,-1 2-10 0,-3 1 9 15,-2-1 4-15,3 5 6 0,-3-1-1 0,-1 2 5 16,-1 1 11-16,4 5-5 0,-4-1 0 0,0 1-6 16,0 1-10-16,0 1-7 0,-1 2-9 0,1 1 3 15,-2 2-5-15,9 0-5 0,-14 5-3 16,7 0 2-16,0 1-7 0,0 4 1 0,3 2 6 0,-3 1 1 15,1 6-16-15,2 0-8 0,1 0-13 0,4 0-9 16,-1 1-2-16,3-2-17 0,0-2-17 0,1 1-14 16,5 1-10-16,1-3-12 0,-1-2-6 0,4 2-6 15,-2-6-10-15,-1-1-8 0,4-1-15 0,0-2-8 16,0-3-7-16,2-4 4 0,1 2 8 0,-2-3 6 16,5-5 14-16,1-1 6 0,-4 0 20 0,-2-4 22 0,-2 4 23 15,-2-2 15-15,2-7 30 0,-2 1 13 0,-1-1 31 16,-3-1 19-16,-2 0 14 0,0-1 12 0,-2-1 14 15,1 0 8-15,-4 2 17 0,0-3 12 0,0 2-3 16,-2 0 0-16,-1 6 12 0,1 0 8 0,2 1 10 16,-3 6-1-16,2-3-13 15,0 3-1-15,-1 0-18 0,1 2-15 0,-1 2-14 16,2 0-13-16,0 0-9 0,0 3-8 0,0 0-10 16,0 0-6-16,-4 9-4 0,5-1-8 0,-2 5 1 15,0 0-9-15,-1 2-8 0,2 6-10 0,0-1-10 16,0 3-4-16,0 0-6 0,0 2-6 0,0-1-14 15,-1-1-7-15,-1 1-6 0,2-2-12 0,0 1 3 16,-1-4 1-16,1-4-2 0,-3-2 3 0,0-2 4 0,2 0 11 16,1-5 1-16,-3-1 9 0,3-1 1 0,0-1 0 15,0-3 11-15,0 6 0 0,0-6 2 0,0 0 1 16,0 0-1-16,0 0 2 0,0 0 0 0,16-13 1 16,-11 5 1-16,1 1 5 0,1-2-3 0,3-2 0 15,0 1-10-15,1 0 10 0,-1 1-5 0,0 0 6 16,-1 1-3-16,1 2 2 0,-1 0 12 0,-1 1-19 0,0 1 4 15,-2 0-1-15,1 3-4 0,0-1 4 0,-1 2-7 16,-6 0 1-16,11 2-5 0,-7 2-4 0,1 1-10 16,-1 3-4-16,-1 1-14 0,-2 3-11 0,1 1-18 15,-4 1-24-15,2 2-16 0,-1-1-23 0,-3-2-23 16,1 1-33-16,-2 2-41 0,4-4-30 0,-2-3-241 16,0-2-547-1,3 1 242-15</inkml:trace>
  <inkml:trace contextRef="#ctx0" brushRef="#br0" timeOffset="10455.7341">6761 2569 18 0,'0'0'261'0,"0"0"-20"0,0 0-20 16,-3-3-19-16,3 3-15 0,0 0-16 0,0 0-18 0,0 0-14 15,-4 8-17-15,4-4-7 0,1 0-15 0,-1-1-8 16,2 1-18-16,0-1-22 0,2 0-18 0,-1-1-12 15,1 1-15-15,0-2-12 0,2 2-15 0,-6-3-12 16,11-1 2-16,-2-2-2 0,-1 0 3 0,-1 0 4 16,-1-1 11-16,1-1 18 0,-3-2 11 0,2 1 18 15,-2-1 14-15,1-1 20 0,-3 0 18 0,1 3 15 16,-1-4 5-16,0 2 7 0,-1 0 3 0,-1 0 0 16,-2 0-7-16,-1 2 8 0,3 1 2 0,-3 1 3 15,-1-1-11-15,1 0-8 0,-1 2-9 0,-2 1-9 16,6 1-10-16,-10-2-9 0,10 2 2 0,-11 3-11 15,4-1-2-15,1 3-12 16,0 1-9-16,-2 3 7 0,2-1-10 0,-2 3 1 16,2 1-5-16,0 4-2 0,0 0-10 0,4-1 1 0,-2-1-17 15,4 1-7-15,-1-1-11 0,2 3-23 0,2-6-4 16,1 2-5-16,1-3-14 0,2-2-10 0,1-1-6 16,-1-1-10-16,7-2-1 0,-1-1-10 0,1-2-6 15,3-3-2-15,4-3-3 0,0-2 15 0,-1-2 12 16,0-4 4-16,-3 0 14 0,2-1 22 0,-2 0 26 15,-1-2 17-15,-1-2 24 0,0 0 21 0,-3-3 16 16,-2 0 10-16,-1-2 19 0,0 1 11 0,-2 1 8 16,-2 0 7-16,-1-1 17 0,0 3 16 0,-2 6 18 15,-2 1-2-15,0 4-7 0,0 1 3 0,-1 1-8 16,0 1-17-16,2 3-17 0,-1-1-13 0,0 3-13 16,-3-4-9-16,3 4-8 0,0 0-8 0,-7 6-4 15,4 0-11-15,-2 3-9 0,1 4-15 0,0 2-13 0,-1 5-18 16,1 0-13-16,2 2-20 0,-1 2-16 0,1 0-16 15,1 1 1-15,-1-2-32 0,2 2-12 0,-2-2-13 16,2 1-15-16,-2-3-11 0,1 1-14 0,0-2-16 16,0-6-21-16,1 4-21 15,-2-5-25-15,3-4-30 0,-3-2-236 0,0 0-558 16,0-1 247-16</inkml:trace>
  <inkml:trace contextRef="#ctx0" brushRef="#br0" timeOffset="10962.749">6996 2541 14 0,'0'0'219'0,"-3"-3"-14"0,3 3-12 16,-2-4-14-16,2 4-13 0,0 0-21 0,6-3-7 16,-2 1-17-16,2-1-15 0,1 0-10 0,3-1-8 15,4-1-7-15,-2-1-8 0,2-2-10 0,1 2-6 16,0-2-5-16,2-4 2 0,-6 5 4 0,2-2 13 15,-3 2 13-15,1-4 14 0,-2 3 27 0,-2 1 3 16,-1 2 11-16,-1-2 19 0,0 0 2 0,-1 3 11 16,0 0 2-16,-2-3-2 0,1 6 2 0,-1-3-10 0,-1 3-14 15,1-1-14-15,-2 2-17 0,3-3-13 0,-3 3-11 16,0 0-8-16,0 0-12 0,0 0-9 0,0 7-7 16,0 1-3-16,-1 3-6 0,-2 3-4 0,2-1-11 15,-1 8-1-15,-1 1-17 0,-1-3-9 16,-1 4-17-16,2-5-15 0,-1 2-10 15,1 0-4-15,-1-6-11 0,1 0 9 0,-1-2-15 16,1 2 11-16,2-6 0 0,-2 0 6 0,2-1 1 16,-1 0 5-16,1-4 3 0,-1 1 7 0,2 0 6 15,0-4 17-15,0 0-15 0,0 0 10 0,0 0 9 16,0 0-8-16,0 0 7 0,14-13 1 0,-8 6 3 16,4-3-5-16,1 1 7 0,0 0-5 0,1-1 6 15,-2 1-6-15,2 1-1 0,-1 2 2 0,0-1 1 16,-2 2-4-16,-1 2-1 0,1 1 2 0,-2-1-1 0,0 3 0 15,0 2 7-15,0 0-19 0,-1 0 9 0,-2 3 4 16,3 0-5-16,-1 3-6 0,-3 1-13 0,1-1-11 16,-4 3-11-16,1 2-27 0,-2 0-25 0,1 0-20 15,-6 1-33-15,2-1-40 0,0-1-41 0,1-3-55 16,0 0-272-16,-1-2-601 0,-3-2 265 16</inkml:trace>
  <inkml:trace contextRef="#ctx0" brushRef="#br0" timeOffset="11921.6742">7420 2603 219 0,'0'0'263'0,"0"0"-15"0,0 0-18 0,0 0-13 0,0 0-21 15,0 0-18-15,0 0-16 0,0 0-17 0,0 0-14 16,-7 1-14-16,7-1-7 0,0 3-3 0,0-3-12 16,0 0-15-16,1 6-5 0,-1-6-8 0,1 4-6 15,1-1-1-15,-1-1-9 0,-1-2-2 0,2 3-4 16,0-1-7-16,2-1-1 0,2-1-1 0,-3 0-9 0,-3 0-2 15,14-3 0-15,-6 2-5 16,1-2-1-16,-2 1 1 0,2-3-3 0,-2 1-4 16,0-2 4-16,0 1-4 0,0 0 7 0,-3-3-9 15,2 2-3-15,-2-1 15 0,0-3 7 0,-1 3 8 0,-1-2 12 16,-1 3 11-16,-2-3 2 0,-1 3-7 0,-1 0 2 16,2-2-4-16,-1 4-2 0,-3-2 4 0,2 3-2 15,-3 0-5-15,-1 2-5 0,0 1-4 0,-1 0 3 16,-1 3-3-16,2-1-3 0,-1 0-4 0,0 3-8 15,1-1 15-15,2 3-16 0,-1-1 2 0,2 2-5 16,1 2-13-16,0-3 6 16,2 4 3-16,-2-1-3 0,3 2 0 0,1 0-10 0,2-2-12 15,0 0-18-15,3-2-8 0,1 0-20 0,0 2-11 16,1-4-6-16,4 1-22 0,-1 0-16 0,2-4-15 16,1 1-12-16,-2-2-13 0,2-1-12 0,-1-2-13 15,-2-1-5-15,3-3-6 0,0 1 9 0,-1-1 18 16,0-1-2-16,-2-1 27 0,-1-1 11 0,0 0 32 15,-3 0 31-15,0-3 20 0,-3 3 36 0,2-4 22 0,-3 5 38 16,-1-1 13-16,0 0 15 0,1 0 14 0,-2 0 11 16,2-1 16-16,-3 4 8 0,0 0 7 0,0 0 1 15,0 1 1-15,1 1-14 0,1 0-18 0,-2 0-4 16,0 3-10-16,0-4-10 0,0 4-17 0,0 0-3 16,0 0-11-16,0 0-7 0,0 0-2 0,4 7-8 0,-4-1-5 15,3 2-1-15,-2 0-15 0,-1 2-9 0,1 0-2 16,1 1-15-16,-2-1-6 15,0 0-6-15,0-1-9 0,0 4 4 0,-2-5-4 16,1 1-3-16,0-1 9 0,-1 0-5 0,1-1-1 16,-3-2 8-16,4 1 3 0,-3-4 1 0,3 1 4 15,-2 0 10-15,1 0 12 0,1-3 5 0,0 0 3 16,0 0 6-16,-4-9 1 0,4 5 6 0,0-4 0 16,3 0 1-16,1-4 2 0,1-6 0 0,0 4-3 0,-1 1 0 15,4-7-4-15,2 3-7 0,-1-2-7 0,3 0-11 16,1 2-12-16,0 2-11 0,-2 5-13 0,-1 1-26 15,-2-1-21-15,1 7-26 0,-1 0-31 0,2 2-40 16,-3 2-33-16,-1 0-47 0,-2 2-219 0,-1-1-516 16,1 4 228-16</inkml:trace>
  <inkml:trace contextRef="#ctx0" brushRef="#br0" timeOffset="13456.378">8125 2348 56 0,'4'-4'297'0,"-1"0"-9"0,-3-1-9 0,3 1-15 0,-2 2-9 16,-1 2-16-16,2-4-17 0,-1 1-18 0,-1 3-24 15,0 0-15-15,0-3-18 0,0 3-16 0,0 0-15 16,0 0-13-16,0 0-11 0,0 0-5 0,0 0-3 16,0 0-16-16,-1 12-6 0,1-6-8 0,0 2-3 15,-2 1-7-15,2 3 1 0,-4-1-6 0,4 3-11 16,0 1 3-16,0 3-7 0,-3 2 5 0,2 0-8 0,-2-2-1 15,3 2-1-15,0-1 3 0,-3-5-17 0,2 5-12 16,-2-4-13-16,3-1-13 0,0 0-19 0,-3 0-27 16,0 0-33-16,2-1-45 0,-2-3-37 0,0 0-46 15,3-3-240-15,-4 0-519 16,4-4 229-16</inkml:trace>
  <inkml:trace contextRef="#ctx0" brushRef="#br0" timeOffset="14018.3263">8004 2498 8 0,'0'0'205'0,"0"0"-5"0,0 0-12 0,7-2-8 16,-3 1-18-16,6 1-13 0,0 0-11 0,0-1-20 15,4-1-10-15,0 0-11 0,7-1-7 0,0-2-11 16,0-1-5-16,2-1-9 0,-5-1-6 0,-1 4-3 15,1-6-8-15,-1 1-3 0,-3 0 6 0,-4 2 7 16,0-2 7-16,0-1 10 0,0 1 15 0,-5 1 12 16,1-2 4-16,1 3 13 0,-3-1 9 0,-1 2 5 15,0 2-1-15,-2-2-3 0,1 2-4 0,-1 1 3 16,-1 0-7-16,0-1-16 16,2 2-14-16,-2 2-12 0,1-3-5 0,-1 3-11 15,0 0-11-15,0 0-6 0,0 0 0 0,0 0-8 16,-1 10 1-16,-1-2-8 0,2 1 0 0,0-1-3 0,0 6-4 15,0-1-1-15,0 2 11 0,0 4-15 0,0 3-2 16,0-8-8-16,0 6-1 0,0 1-11 0,-1-7-5 16,-1 5-12-16,0-5 0 0,0-2 4 0,-1 0 0 15,-1-3 5-15,4-1-5 0,-3-1 10 0,3-2-2 16,0-1 5-16,-1 0-1 0,1-3 5 0,0-1 0 16,0 0 4-16,0 0-8 0,0 0 3 0,0 0 3 15,4-8-5-15,0 2 8 0,-1-1 2 0,1-1-3 16,1-1 15-16,0 1-9 0,1-4 0 0,-2 6-1 15,3-6 3-15,-3 5-2 0,1 0-6 0,0 0-1 0,1 1 2 16,-1 0-4-16,-2 2-2 0,2 0-2 0,-1 2-3 16,1-1 11-16,0 2-4 0,0 1-9 0,-5 0 1 15,10 2-3-15,-4 1-4 0,-1 1-4 0,2 2 9 16,-4 1-22-16,4 0-19 0,-4 1-16 0,1 4-12 16,0 0-13-16,-1 2-22 0,-3-2-18 0,0 2-19 15,0 0-30-15,-3-1-26 16,2-1-41-16,-2 0-38 0,-1-2-183 0,-1-1-505 15,4-4 224-15</inkml:trace>
  <inkml:trace contextRef="#ctx0" brushRef="#br0" timeOffset="14339.8514">8477 2578 61 0,'0'0'210'0,"2"-3"-20"0,-1 1-21 0,-1 2-14 0,3-3-17 16,-3 3-16-16,7-1-10 0,-1 1-10 0,2 0-8 0,0 0-9 15,2-3-13-15,0 2-17 0,3-1-11 0,1-1-8 16,-1 3-18-16,-1-6-2 0,-2 5-2 0,0-3-1 16,-2 1 2-16,-1-1 11 0,-1 0-4 0,-2 1 18 15,-1 0 6-15,1 2 20 0,-2-4 22 0,-1 2 13 16,-1 3-1-16,-3-4 2 0,-1 1 1 0,0 0 10 16,-2 3-6-16,-2-1 17 0,-1 1-20 0,2 0 3 15,-3 0-11-15,3 2 3 0,-3 2-10 0,1 0-10 16,0 0-8-16,1 1-8 15,2 1-6-15,-1 1-11 0,1-1-1 0,2 4-8 16,1-1 2-16,-1 2-6 0,1 1-5 0,3 0-13 16,2-4-17-16,2 4-10 0,0-4-25 0,2 0-11 15,2 1-31-15,3 0-23 0,2-4-35 0,1-1-57 0,0-2-51 16,-1-1-241-16,2-2-525 0,1-6 232 0</inkml:trace>
  <inkml:trace contextRef="#ctx0" brushRef="#br0" timeOffset="14884.8878">9114 2409 255 0,'5'-13'269'15,"-2"2"-11"-15,1-3-10 0,-2 4-17 0,-2-2-9 16,1 1-13-16,-2 2-8 0,-2 0-7 0,0 0-6 0,0 2-8 15,2 0-11-15,-3 1-14 0,0 1-9 0,-1 2-16 16,1 0-20-16,0 1-8 0,-2 1-13 0,6 1-6 16,-16 4-8-16,9 1-11 0,-1 3-4 0,-2 4-5 15,3 2-9-15,-2 4-7 0,0 4 6 0,3 3-12 16,-2 0-1-16,5 10-1 0,0 1-1 0,2 1-6 16,1-11-17-16,3 8-26 0,0-7-29 0,-2-1-19 0,3 1-31 15,1 7-37-15,-2-8-42 0,-2-1-44 16,2-3-43-16,-3 0-229 15,0-6-532-15,-2-6 236 0</inkml:trace>
  <inkml:trace contextRef="#ctx0" brushRef="#br0" timeOffset="15665.2536">8945 2546 199 0,'-2'-4'294'0,"2"0"-16"0,0 4-21 0,0-5-18 0,0 5-29 16,0-4-18-16,2 2-20 0,1-1-19 0,2 3-11 16,2-2-18-16,3 0-11 0,3 0-13 0,1-2-11 15,3 2-8-15,-1-1-15 0,4-1-6 0,-5 1 3 16,1-1-12-16,1 1-3 0,-3-1-11 0,-1 0-2 0,-2 3-2 16,-2 0-3-16,-1-1 0 15,-4 1 2-15,0 0 7 0,-1 0 6 0,1 0 2 16,-4 1 13-16,4-1-5 0,-4 1 6 0,0 0-9 15,0 0-1-15,0 0-2 0,0 5-2 0,0-5-2 16,-6 7-12-16,3-2 3 0,-1 0-8 0,0 2 0 16,1 1-1-16,1 0-1 0,-2 1-1 0,2 3-5 15,0-3-5-15,-1 4 0 0,3-1-8 0,0-1-6 16,3 0 6-16,-1-2-24 0,1 0-4 0,0-2-5 16,2 0 0-16,1-1-10 0,2 1 1 0,-1-4-8 15,2 0-2-15,0-1 1 0,2-1 11 0,0-2-7 16,-1-1 3-16,0-2 4 0,-2 2 5 0,1-5 5 15,1-1 2-15,-2-1 11 0,-2-1 16 0,3-2 6 16,-4 1 4-16,-2-2 15 0,0-2 6 0,-1 1 10 0,-1 0 3 16,-1 0 3-16,-1-1 4 0,-1 2 0 0,-1 2 8 15,0 3-3-15,2-1 13 0,-3 1 2 0,1 5-15 16,-3-3-4-16,3 5-11 0,-4-1 2 0,3 2-4 16,-5 3-16-16,4-1 1 0,-4 5-9 0,2-1-7 15,0 4-20-15,1 1 0 0,0 0-17 0,1 2-16 16,2-2-7-16,2 1-5 0,1 1-15 0,1-1-11 0,0-2-8 15,4 2-12-15,-2-4-5 0,2 0-5 0,1-1 1 16,2-1-1-16,1-3-8 16,1 0 3-16,0-3-10 0,4-1-1 0,0-3-2 15,2 0 15-15,5-5 9 0,-7 3 7 0,3-4 9 16,-2-3 13-16,-1-1 18 0,3 1 22 0,-4-2 26 16,-2-1 28-16,-2 3 21 0,-1-6 18 0,2 0 12 15,-5 5 13-15,0-4 6 0,-1-1 9 0,1 0 11 16,-4 4 21-16,3 2 1 0,-4-1 5 0,0 3 9 15,0 2 9-15,0 2-1 0,0 1-2 0,-2 3-12 16,1-3-12-16,1 6-18 0,-1-6-19 0,1 6-7 16,0-3-6-16,0 3-11 0,0 0-6 0,0 0-9 15,0 0-6-15,-2 15-9 0,1-6-8 0,1 4-10 0,0 1 1 16,0 5-10-16,-3 2-13 0,6 1-7 0,-3 2-9 16,0 1-3-16,0 0-21 0,0 0-16 0,-4 1-6 15,2-1-12-15,-2 0-20 0,1-3-17 0,-2 0-16 16,3 0-20-16,-1-6-20 0,2-3-18 0,1-4-25 15,0 0-17-15,3-5-21 0,-2 1-21 0,3-2-213 16,-4-3-523-16,12-1 231 0</inkml:trace>
  <inkml:trace contextRef="#ctx0" brushRef="#br0" timeOffset="15887.4028">9632 2357 65 0,'0'-10'338'0,"0"0"6"0,0 2-13 0,3-1-16 0,-3 6-21 15,0-1-30-15,0-2-30 0,0 6-20 0,0-3-26 16,0 3-22-16,0 0-15 0,0 0-16 0,0 0-16 16,0 0-8-16,0 16-6 0,0-5-13 0,-3 2-12 15,3 1-8-15,0 4-6 0,0 4-3 0,3 0 6 0,-6 2-26 16,1-1-20-16,1 1-23 0,0 0-19 0,-2 1-25 16,3-2-11-16,-3-1-20 0,2 0-22 15,-2-1-17-15,0-2-28 0,2-6-24 16,0-1-20-16,1-2-48 0,1-1-33 0,-1-4-148 0,1-2-447 15,-1-3 198-15</inkml:trace>
  <inkml:trace contextRef="#ctx0" brushRef="#br0" timeOffset="16814.3774">9774 2536 174 0,'-1'-4'325'0,"-2"1"-16"15,0 0-8-15,3 3-8 0,-4-4-38 0,1 4-22 0,3 0-23 16,0 0-15-16,-10 2-15 0,7 2-26 0,2 0-15 15,-6 1-12-15,4 0-14 0,2 2-9 0,-2 0-23 16,3 0-20-16,0 2-21 0,4-1-26 0,-3 0-21 16,5 0-28-16,-2-1-16 0,2-1-9 0,1-1-22 15,0 0-9-15,3-3-9 16,0 0 1-16,-3-1-4 0,1-1 14 0,1 0 4 16,-2-2 11-16,-2 1 17 0,1-1 24 0,-2-2 16 15,-1 0 26-15,0 0 22 0,-2-3 14 0,-1 2 8 0,-1-2 10 16,-2 0 13-16,-1-1 0 0,-2 1-4 0,1-3 9 15,-3 1 5-15,-1-1-4 0,-1 2 7 16,0 1 6-16,0-2 5 0,3 5 0 0,0-2 2 0,0 3-6 16,0 1-1-16,4-1-12 0,-1 0-15 0,2 1-8 15,1 0-9-15,-2 0-6 0,3 2-18 0,-1-2-6 0,1 2-9 16,0 0 8-16,0 0-16 0,0 0-11 0,5 7 10 16,-2-4-9-16,3-1 0 0,-3 0-6 0,1 0 5 15,3 0-3-15,-1 1 2 0,1-1-1 0,3 0-8 16,-2-1 4-16,0 0-2 15,1-1 0-15,2 0-2 0,-1-1 0 0,-2 0 3 16,2-1-2-16,0 0 8 0,0-1-2 0,3-1 3 16,-2 1-2-16,-3-1 5 0,1-1 2 0,1 2 1 15,-3-1 11-15,-3 1 13 0,2 1 9 0,-2-2 2 16,0 3 8-16,-1-2 6 0,0 0 10 0,-3 3 8 16,4-5-4-16,-3 4-10 0,-1 1 11 0,2-4-4 15,-2 4-1-15,4-2-6 0,-4 2-10 0,0 0 8 16,0 0-20-16,0 0-4 0,0 0 0 0,0 0-10 0,0 0 2 15,0 0 2-15,0 0-5 0,0 0-6 0,1 9 4 16,-2-5 0-16,1-1 6 0,-4 2-15 0,4 2 8 16,-3 0-8-16,0 1 3 0,-1 0-5 0,1 2 7 15,-1 1-6-15,1 1 5 0,2-1-6 0,-2-1-1 16,0 1-8-16,3-2-10 0,0-2-4 0,0 2-21 0,0-2-6 16,3 1 2-16,-3-3-1 0,4 1-6 15,-1-3-12-15,2 0 9 0,4-2-16 0,-2 1-6 16,1-1-1-16,2-4 0 0,0 2 1 0,0-2 5 15,4-2 16-15,-1-3 1 16,-1 0 7-16,1 0 8 0,-3 1 18 0,0-2 19 0,-3 2 18 16,0 0 19-16,-3-1 24 0,-1 1 10 0,1 4 6 15,-1-3 8-15,-3 2-1 0,4 2 12 0,-4 2-3 16,0-5-15-16,0 5-6 0,0 0-5 0,-4-4-5 16,4 4-12-16,0 0-3 0,-10 8-2 0,6-4-16 15,1 2-5-15,0 0-33 0,2 3-11 0,-2-2-15 16,0 3-30-16,2-2-16 0,1 1-6 0,4-1-16 0,-1 1 5 15,1-4-11-15,2 3 1 0,1-4 1 16,4 2 5-16,3-4 4 0,-1 0 1 0,-1-1 9 0,1-1 12 16,1-3 4-16,-1-1 12 0,0-1 11 0,-1 0 19 15,-2-2 19-15,1 0 30 0,-1-1 18 0,-1-1 12 16,-1 0 26-16,-1 0 8 0,-3-3 13 0,2 1 11 16,-3 3 11-16,1-5-3 0,-2 0-19 0,-2-1 7 15,0-5-4-15,0 6-7 0,-3-2 3 0,-3 2-15 16,0-5-3-16,-3 0-8 0,-1 1-11 0,1 6-5 15,-5-3-17-15,0 5-30 0,0 2-12 0,1 1-47 16,-1 3-42-16,-1-1-41 0,2 4-41 0,-1 4-45 16,0 1-48-16,5 0-53 0,-2 1-233 0,0 1-606 15,4 0 268-15</inkml:trace>
  <inkml:trace contextRef="#ctx0" brushRef="#br0" timeOffset="17443.5014">10335 2454 262 0,'1'-1'258'0,"-1"1"-10"0,1-3-12 0,-1 3-15 16,0-3-4-16,0 3-24 16,0 0-9-16,2-5-15 0,-2 5-9 0,1-1-13 15,-1 1-19-15,2-3-12 0,-2 3-11 0,1-3-8 16,-1 3-11-16,0 0-13 0,0 0-9 0,0 0-25 0,0 0-24 15,0 0-22-15,0 0-25 0,0 0-19 0,0 0-25 16,0 0-30-16,0 0-27 0,0 0-14 0,2 9-6 16,-2-9-23-16,-2 3-5 0,2-3-145 0,2 3-354 15,-2-3 157-15</inkml:trace>
  <inkml:trace contextRef="#ctx0" brushRef="#br0" timeOffset="17736.6577">10383 2431 112 0,'0'0'222'0,"2"-2"0"0,-2 2 1 0,0 0-6 0,0 0-4 16,0 0-9-16,0 0-11 0,0 0-10 0,0 0-12 15,0 0-8-15,0 0-12 0,0 0-10 0,0 0-10 16,0 0-11-16,0 0-10 0,0 0-17 0,0 0-11 16,0 0-6-16,0 0-6 0,0 0-5 0,0 0-7 15,0 0-9-15,0 6 0 0,0-6-6 0,0 6-9 16,0-3-3-16,0 0-2 0,0 3 0 0,0-2-5 15,0 5 0-15,0-1-8 0,0-1 1 0,0 2 0 0,3 0 0 16,-3 2-4-16,0-2 1 0,0-1-5 0,0 1 2 16,-3 0-3-16,3 0-14 0,3-1-5 0,-3 0-15 15,0 1-25-15,0-2-27 0,0 1-34 0,0-1-29 16,3 1-51-16,-3-4-18 0,1 1-51 0,-1-2-167 16,0 0-464-16,0-3 206 15</inkml:trace>
  <inkml:trace contextRef="#ctx0" brushRef="#br0" timeOffset="18684.1244">10487 2441 270 0,'0'-3'301'0,"0"3"-19"0,1-3-23 0,-1 3-23 0,0 0-27 0,0 0-18 15,0-3-21-15,0 3-20 0,0 0-17 0,0 0-9 16,0 0-12-16,6 8-11 15,-5-4-12-15,1 3-7 0,-1-1-10 0,2 3-8 16,-2-1-6-16,-1 2-4 0,0 1-9 0,0-1-8 16,2 3-7-16,-4-4-7 0,2-1-12 0,-3 2-9 0,2-1-2 15,-2-1-4-15,2-1-2 0,-1 0 1 0,0-2-2 16,0-1 1-16,1-1 7 0,-1 0 0 0,1-2-1 16,1-1 1-16,0 0 2 0,0 0 0 0,0 0-3 15,0 0 2-15,-3-9 10 0,3 4 7 0,1 0 3 16,0-3-4-16,0-1 11 0,0 0 4 0,3-3-5 15,-1-1 3-15,2 3-1 0,0-4-9 0,1 1 5 0,-1 2-2 16,2 2 2-16,-4 1-6 0,4 1-3 16,-2 1-1-16,0 0-1 0,2 1 1 0,-3 1-7 0,2 3 0 15,0 1-3-15,-1 0 1 0,1 1 8 16,-2 2-2-16,3 1-12 0,-1 2-3 16,-2 2 1-16,0 0 3 0,-1 1-1 0,1 2 4 15,0 1-3-15,-3 0-2 0,0 1-3 0,0-1-5 16,-1-1-7-16,1 4-9 0,-2-3-11 0,1-2-10 15,0 0-13-15,-1-1-18 0,0 0-10 0,0-1-17 16,0 0-7-16,1-4-5 0,0 1 2 0,1-1 6 16,1 0 9-16,2-3 5 0,0 2 0 0,1-3-19 15,3-3 12-15,0-1 2 0,0 2 4 0,2-4 14 0,1 2 7 16,1-5 8-16,1 1-2 0,-2 0 40 0,-1-2 4 16,1-1 14-16,1-1 21 0,1-2 17 0,-4 3 22 15,2-6 11-15,-3 4 16 0,-2 0 21 0,0 2 10 16,0-3 14-16,-1 2 6 0,-2 1-3 0,0 2 10 15,-1 2-1-15,-2 3-5 0,0-2-1 0,0 1-8 16,-2 0-12-16,0 2-12 0,-1 1-13 0,-1 0-8 16,-1 1-6-16,5 1-9 0,-13 3-7 0,5 0-2 15,0 3-16-15,1-1-13 0,-1 4-11 0,4-3-17 16,-1 3-28-16,2 0-18 0,1-2-11 0,1 2-15 16,-1-2-5-16,2 1-6 0,2-2-2 0,-2-1 0 15,1 0 6-15,2 0 3 0,1-3 11 0,1 1 7 0,0-1 6 16,-2 0 15-16,3 0 12 15,-1 0 29-15,-2-2 19 0,1 1 22 0,-4-1 17 16,5 0 14-16,-5 0 5 0,4 2 8 0,-4-2 3 16,0 0-2-16,0 0-3 0,0 0-11 0,0 0-4 15,0 0-17-15,6 0 0 0,-6 0-4 0,2 5-7 16,-1 1 2-16,2 2-18 0,-2 5 2 0,1 0-1 0,0 6-6 16,-2 3-8-16,-2 3-13 0,0 1-7 15,-3 8-5-15,1 2-11 0,-1 1-2 0,-3 1-18 16,-1 0-12-16,0-2-14 0,2 3-8 0,-4-3 2 15,4-9-3-15,1-2 11 0,0 2 1 0,-1-4 7 16,3-1 6-16,0-1 10 0,1-3 3 0,0-5 4 0,3-4 6 16,-3 0 16-16,2-4 20 0,1 1 22 0,0-3 14 15,-3 1 17-15,3-1 1 0,0-3-5 0,-2 2-5 16,2-2-3-16,0 0-3 0,-7-12-4 0,2 5-2 16,2-3 16-16,-4-4-3 0,-1-3-11 0,-1 0 6 15,0-3 9-15,-1 1-16 0,0-3-1 0,1 1 1 0,1-1-1 16,2 3-6-16,-1 2-11 15,2-2-10-15,0 5-21 0,3 1-14 0,2 1-23 16,0-1-21-16,1 4-28 0,2-4-42 0,0 4-36 16,5-4-39-16,1 5-50 0,1-1-185 0,4-4-487 15,-2 3 216-15</inkml:trace>
  <inkml:trace contextRef="#ctx0" brushRef="#br0" timeOffset="18913.8991">10392 2171 11 0,'0'-3'205'0,"0"3"-55"0,-4-3-76 0,4-1-86 16,-3 3-60-16,3 1-77 0,0 0 34 0</inkml:trace>
  <inkml:trace contextRef="#ctx0" brushRef="#br0" timeOffset="20613.3073">11337 2496 39 0,'3'-4'213'0,"1"-2"-12"0,-1 0-3 0,0-1-5 16,1 1-1-16,-3-1-12 0,2-2-2 0,-1 3-10 0,-1-3-1 15,-1 2-8-15,0 0-5 0,-3 0-12 0,2 0-5 16,-2-1-15-16,-1 6-12 15,1-5-4-15,-3 2-15 0,0 1-9 0,1 1-6 16,-2-1-11-16,-2 2-8 0,0 1-1 0,2 1-6 16,-2 1 1-16,1 2-12 0,-2-1-3 0,0 2-5 0,1 1-2 15,-3 1-3-15,5 0-3 0,0 1-5 0,0 0-1 16,1 1-8-16,2 0-6 0,1 1-9 0,0-2-8 16,3 2 4-16,-1 0-13 0,4 0-4 0,0-1-9 15,1-1 2-15,2 0-1 0,1-2 2 0,1-2 2 16,1 2 11-16,1-5-5 0,-1 0 3 0,1-5-1 15,3 2 11-15,-2-2 7 0,1-1 14 0,-1 0 22 0,-2 0 13 16,-2 0 14-16,-1 1 22 0,1 0 14 0,-4 1 8 16,-2-1 5-16,2 1 5 0,0 2 1 0,0 1-2 15,-2-2-15-15,2 0-11 0,-2 1-6 0,-1 2-2 16,0 0-18-16,0 0 6 16,0 0-21-16,2 8-4 0,-2-1-3 0,-3 6 1 15,3 5-6-15,-3 0-1 0,3 5-8 0,0 1-6 16,-3 5-10-16,2 4-16 0,1 3-4 0,1 1-9 15,1 0-10-15,2-2-6 0,0 5-14 0,-2-5-12 16,2-1-4-16,-3-7 5 0,1 0-5 0,1-2-5 16,-2-2 3-16,0-2 2 0,1-2 0 0,-2-3 2 15,-3-4 5-15,2-1 1 0,-1-2 9 0,-1-3 4 0,2 1 5 16,-2-4 3-16,0-1 3 0,-3 0 6 0,2-3 3 16,-3 0 4-16,0-3-1 0,-4-2 3 0,1-1 11 15,0-3-8-15,-1 0 7 0,1-2 2 0,-4-4 1 16,3-2 5-16,-1 2 8 0,2-3 0 0,2 1-2 15,0-3 2-15,2 3 2 0,2-4-3 0,3 2 0 16,2-1-7-16,3 0-4 0,1-4-12 0,3 1-8 0,1 3-9 16,3-1-6-16,4-1-8 15,1 4-10-15,2-3-11 0,2 3-17 0,0 1-7 16,3 3-3-16,0 0-19 0,-1 2-20 0,-4 2-30 16,0 0-23-16,-6 4-28 0,-1 3-111 0,-4-1-354 15,0 1 157-15</inkml:trace>
  <inkml:trace contextRef="#ctx0" brushRef="#br0" timeOffset="20965.996">11487 2484 95 0,'-1'-4'268'0,"1"0"-21"0,0 0-21 0,0 1-15 0,0 0-22 16,0 3-21-16,1-5-22 0,3 4-13 0,-4 1-14 15,8-2-10-15,-1 2-11 0,0 3-10 0,-1 1-12 16,1-2-7-16,4 5-3 0,-2-1-9 0,1 1-7 15,-2 4-4-15,2-1-4 0,-5 0-6 0,0-2-6 16,0 4-4-16,-2-1-10 0,0 2-6 0,-3-5-9 16,-1 2-8-16,0-1-8 0,-3-1-1 0,0 0-6 15,-2-2 5-15,2 0 0 0,0-2 4 0,0 0 4 0,-2-1 0 16,2-3 1-16,-2 2 0 16,6-2 1-16,-10-5 4 0,6 2 3 0,0 0 7 15,0-5 4-15,1 1-3 0,3-2 2 0,0-3-2 16,0 1-2-16,3-1 1 0,1-2-5 0,0 0-1 15,6-3-9-15,0 5-7 0,-3 0 1 0,4 1-11 16,1 2-8-16,0-1-8 0,2 2-2 0,0 2-12 16,0 3-9-16,-1-1-13 0,-2 2-28 0,2 2-4 15,1 0-20-15,-1 2-13 0,-3 2-23 0,-2-3-86 16,2 1-273-16,0 4 121 0</inkml:trace>
  <inkml:trace contextRef="#ctx0" brushRef="#br0" timeOffset="21956.3216">11837 2450 33 0,'-1'-5'299'0,"-2"2"-11"0,0 1-5 0,-1-2-21 0,1 2-16 16,-1 1-16-16,1-3-22 0,-1 4-22 0,1-2-14 16,0-1-17-16,3 3-20 0,-8 0-8 0,3 3-17 15,0-1-11-15,-2 1-9 0,0 1-1 16,0 2-21-16,0-1-1 0,-3 5-9 0,3 0-3 15,0 1-13-15,0-2 4 0,0 2-10 16,1 1 3-16,2 0-6 0,-2 0-8 0,2-2-2 0,1 0-8 16,3-1-2-16,-1 0-14 0,1-1-8 0,1-2-13 15,1 0-7-15,-1 1-7 0,0-1 2 16,2-2-3-16,3-2-3 0,-5 0-1 0,5 0 2 0,1 0 5 16,-1-3 5-16,1-1 1 0,0-1 1 0,1 0 7 15,-1-2 5-15,2-2 12 0,-4 1 13 0,1-1 24 16,1-1 3-16,-3-1 11 0,2-1 9 0,-2-2 11 15,0 3 11-15,-2 0 15 0,-1 1-6 0,0 2 25 16,1 1-2-16,-2 0-5 0,1 1 5 0,1-2-19 16,-2 3-13-16,1 1-8 0,-1 2-6 0,0-3-7 15,0 3-13-15,0 0-6 0,0 0-14 0,0 0-20 16,-3 14-19-16,3-5-11 0,-1 0-18 0,2 3-7 16,2 0-11-16,-3 1-10 0,3-1-5 0,2-1-2 15,0 0-7-15,0-1-2 0,1 1-3 0,1-4 9 16,0-1 8-16,0-2 3 0,0 1 5 0,3-3 8 15,-3-2 7-15,1 0 7 0,0-2 9 0,0-3 1 16,-1 1 20-16,-1-3 18 0,-1 0 17 0,1-2 17 16,0-3 6-16,-1 0 15 0,-1-2 20 0,-1 1 8 0,1 2 16 15,-1-1 3-15,-1 3 8 0,-1 1 8 16,1-1-9-16,-2 1-8 0,1 2-4 0,-1 0-9 0,0 2-20 16,1-1 0-16,-1 2-11 0,-1 0-11 0,1 0-9 15,0 3-22-15,1-3-17 0,-1 3 5 0,0 0-11 16,0 0-9-16,-1 12-19 0,1-7-4 0,0 3-6 15,-1 1 1-15,1 0-6 16,-2 1 5-16,1 2 0 0,-2-1-1 0,3 0-10 16,-2-2 8-16,1 0-9 0,1-2 5 0,-3 0 7 15,2-2 0-15,1-1 7 0,0 1 4 0,-2-3 14 0,2 2-12 16,-1-2 11-16,1-2 6 0,0 3-2 0,0-3 5 16,0 0-3-16,0 0 13 0,0 0 9 0,3-9 0 15,-2 4 2-15,2-2 0 0,0 0 3 0,1-1-2 16,-1-1 4-16,3-1 5 0,-4 0 1 0,4 2-6 15,0 0-1-15,-2 0-5 0,1 1 1 0,1 2 3 0,0 0-8 16,-1 0 5-16,2 1-13 0,-1 2 6 16,1 2 2-16,0 0-5 0,-1 1-1 0,4 1-2 15,-3 3 3-15,-3-1-9 0,3 2-10 0,-4 2 0 16,1 0-6-16,-1 1-5 0,0 0-8 0,-2 2-1 16,-1 2-1-16,-1-3-4 0,-2 2 0 0,-3-2 6 15,5-2-8-15,-3 0 6 0,1-2 4 0,-1-1 7 0,2-1 5 16,-2 0 0-16,1-3 5 0,-1 1 4 0,4-2-2 15,0 0 1-15,0 0 0 16,-7-7 7-16,7 3 8 0,-3-2 8 0,6 0 2 16,-3-4-6-16,4-2 6 0,-1 1 9 0,1-3-7 15,2 0 0-15,-2 2-6 0,3 0 1 0,0 2 2 16,0 3-2-16,3-2 5 0,-3 3-8 0,-1 1-1 0,2 1-2 16,-1-1-5-16,0 3 9 0,0 1-5 0,2 1 1 15,-4 0 1-15,2 3-3 0,-1-1 1 0,1 1-3 16,0 2-1-16,-3 1 5 0,3 2 0 0,-4-1 3 15,1 2-5-15,-1 0-3 0,0 3-6 0,-3-3-21 16,3 5-11-16,-3-4-6 0,-3 3-16 0,-1-1-20 16,1-3-20-16,-3 3-27 0,-1-1-26 15,3 0-31-15,-3-4-36 0,4-2-16 0,-2 1-206 16,2-4-480-16,0-2 213 0</inkml:trace>
  <inkml:trace contextRef="#ctx0" brushRef="#br0" timeOffset="22492.127">12298 2489 125 0,'5'-11'283'0,"2"5"4"0,-4 0 1 0,0 1-5 0,1 1-12 0,-2 1-18 16,0 0-25-16,1-1-22 0,-3 4-25 0,0 0-16 15,5-2-15-15,-5 2-17 0,5 5-16 0,-1-1-8 16,-1 2-13-16,1 1-9 0,-1 2-5 0,0 0-12 16,1 4-10-16,-4-3-6 0,3 4-4 0,-3-2-17 15,0 1-10-15,0 0-11 0,-3-1-7 0,3 1 1 0,-4-6-7 16,1 1-6-16,3-1-1 0,-1-3 2 0,-2 1 3 15,0-1-2-15,3-1 8 0,-3-1-2 0,3-2 0 16,0 0 0-16,0 0 6 16,0 0 9-16,-7-10 2 0,7 5 11 0,0-4-7 15,0 2-5-15,3-2 0 0,0-6-1 0,1 3-1 16,0-1-1-16,2 0 5 0,-2 2-2 0,5 0-6 0,-2 0 2 16,0 4-6-16,-2 0-1 0,1 1 10 15,1 3 1-15,0-1-13 0,-3 2-2 0,2 1 0 0,0 1-4 16,-1 1-1-16,2 3 6 0,0 0 0 0,-1 3-5 15,-2-1-2-15,0 2 0 0,-1 1 2 0,-1 1 0 16,0-2-13-16,-2 4-4 0,0-1-12 16,-2 0-4-16,0-1-7 0,-1 0-6 0,1-1-10 15,-1-2-1-15,0 1 6 0,2-4 2 0,-1 0 6 16,1-1 8-16,-1-1 4 0,2-2 7 0,-1 2 4 16,1-2 4-16,0 0 10 0,0 0 11 0,0-12 13 15,0 3 4-15,3 1 9 0,0-4 5 0,1 0 4 0,1-1 0 16,2-2-1-16,1 3-1 0,1-1 6 0,-2 2-5 15,3-2-6-15,0 4-6 0,-3 0-1 0,4 1 7 16,-2 2-14-16,-2 2-1 0,3-2-6 0,-2 6 1 16,-1 0-2-16,3 4-5 0,-3-1 2 0,0 4-3 15,3 2-10-15,-2 3-13 0,-5 1-19 0,3 0-4 16,-1 5-17-16,-2 2-25 0,-2-6-16 0,-2 4-29 16,1 1-12-16,-2-5-31 0,-1 0-28 0,1 1-38 15,-2-2-192-15,-1-1-466 0,0 1 206 0</inkml:trace>
  <inkml:trace contextRef="#ctx0" brushRef="#br0" timeOffset="23323.97">12886 2580 115 0,'0'-4'270'0,"1"-2"-25"0,-2 1-1 0,1 0-14 15,0-5-12-15,0 4-12 0,-1-2-9 0,0 3-17 16,-1-3-6-16,0 1-5 0,-1 1-16 16,1 1-3-16,-1 0-1 0,2 0 0 0,-3 0-16 15,1 0-5-15,-1 2-6 0,-3-1 5 0,1 0-23 16,0 1 2-16,-1 1-5 0,1 0-9 0,-2 2-8 15,-1 0-5-15,1 2-10 0,-2-1-9 0,0 3 0 16,2 0-12-16,-1 1-4 0,-2 1 0 0,3 0-4 16,-2 4-3-16,1 0-5 0,1 0 0 0,1 2-5 15,0 0-4-15,1 1-9 0,1-2 1 0,2 1-13 0,0-3-10 16,2-2-11-16,-1 1-1 0,2 0-4 16,0-2-8-16,3 2-5 0,0-4-5 0,0 1 5 15,1-2 0-15,0 0-12 0,5-2 9 0,-1-1-4 16,2-2 7-16,-1-2 2 0,3 0 2 0,0-1 8 0,0-2 4 15,-1-1 6-15,0-1 11 0,-2 0 14 0,0 0 12 16,0-1 28-16,-2 0-1 0,0 0 23 0,-2-3 15 16,0 6 14-16,-2 0 10 0,-1 3 8 0,0-2 12 15,-2 2 2-15,3 0-6 0,-3 1-12 0,0 0-7 16,3 1-14-16,-3 2-9 0,0-4-15 0,0 4-7 0,0 0-13 16,0 0 0-16,0 0-10 0,0 0-3 0,0 0-18 15,1 13-17-15,-1-4-20 0,0 0-16 0,0 1-16 16,2 0-10-1,-2 2-22-15,1 0-10 0,1-1-35 0,-1-1-26 16,2 2-11-16,1 0-14 0,-4-3-17 0,4-1-14 16,-2 0-22-16,-1 2-19 0,2-5-21 0,-1-1 6 0,1 1-4 15,0-5 4-15,0 2 7 0,2-1-157 0,-5-1-449 16,8-3 199-16</inkml:trace>
  <inkml:trace contextRef="#ctx0" brushRef="#br0" timeOffset="23630.516">12938 2647 1074 0,'7'-10'-16'0,"0"-2"23"0,0 1 30 15,1-2 11-15,-2 0 31 0,1 1 21 0,0-1 15 16,1-1 11-16,-3 5 5 0,1 0 11 0,-2 0 12 15,3 2 5-15,-4 0-8 0,1 1-9 0,-1 2-12 0,2 0-14 16,-3-1-14-16,3 2-13 0,0 2-6 0,-2 0-11 16,-3 1-7-16,9 1-1 0,-4 0-13 0,2 3-3 15,-1 1-3-15,-1 0-7 0,-1 0-3 0,2 2 1 16,-2 1-9-16,-1 0 2 0,1 0-17 0,-3 3-7 16,1 0-9-16,-1-2-9 0,-3 4-9 0,1-1-3 15,0-4 2-15,-3 0 1 0,0-2 4 0,2 1 1 16,0-3 0-16,0-1 7 0,0 1 7 0,1-3 4 15,1-1 1-15,0 0 15 0,0 0 9 0,0 0-1 16,-5-8 5-16,5 4 15 0,1-5 0 0,1 1-4 16,0-4 9-16,2 0-5 15,0-2-4-15,5-5-6 0,-2 3-4 0,3-3-3 0,1 1-16 16,0-2-12-16,4 3-19 0,-3 0-16 0,4-1-20 16,-2 5-29-16,-5 4-33 0,-1 4-38 0,2 1-43 15,-2 0-33-15,0 3-43 0,-2 1-164 0,-1 1-475 16,-5-1 210-16</inkml:trace>
  <inkml:trace contextRef="#ctx0" brushRef="#br0" timeOffset="25245.3471">13582 2390 39 0,'3'-4'339'0,"-2"1"-11"0,1-1-13 0,-2 2-10 16,0 2-24-16,1-3-26 0,-1 3-28 15,0-3-25-15,0 3-24 0,1-2-15 0,-1 2-18 0,0 0-18 16,0 0-10-16,0 0-10 15,-1 8-5-15,1-2-10 0,-1 0-17 0,-1 1-8 16,1 3-9-16,1-3-2 0,-2 7-5 0,1-3-3 0,0 2 3 16,0 0-17-16,2 1-1 0,-2-1-15 0,1 1-11 15,0 2-9-15,0-3-17 0,-1 2-6 0,0-2-22 16,1 1-14-16,0 2-23 0,0-4-12 0,-2-1-26 0,1-1-27 16,1-1-23-16,1-2-38 0,1 0-13 0,0-1-212 15,-1-2-472-15,3-2 209 16</inkml:trace>
  <inkml:trace contextRef="#ctx0" brushRef="#br0" timeOffset="25711.1138">13757 2387 261 0,'-2'-2'251'15,"2"2"-28"-15,-3-2-23 0,3 2-16 0,0 0-14 0,0 0-18 16,0 0-11-16,-4 12-17 0,6-7-6 0,-2 2-11 15,0 1-10-15,2 0-14 0,1 1-2 0,3 3-11 16,-2-3-7-16,3 1-6 0,2 0-5 16,0 0-8-16,3-1-6 0,-1 1-9 0,0 0-11 15,-1 0-5-15,3-1-9 0,-3-2-11 0,-3 1-4 16,-3-1-7-16,3 0-1 0,-3-1-3 0,0 2 6 16,-2-3-2-16,-4 1-2 0,-2-1 3 0,0 0-2 15,0 0 3-15,-5-1-2 0,1 2 6 0,-5-3-1 16,2 1-4-16,-3-2 2 0,0-1 5 0,5-2-1 0,-2 0 2 15,1-2 1-15,0-1 2 0,3 0 0 16,-1-3-3-16,1 1-5 0,2-2-3 0,3 0-5 0,0-4-11 16,1-4-7-16,4 3-17 0,2-6-4 15,1-1 0-15,4-2-10 0,0 3-2 16,2 0 5-16,0 1 21 0,0 4 7 0,1-4 13 0,-5 7 24 16,2 1 18-16,-1 3 19 0,-1 0 14 0,-2 2 6 15,1 2 1-15,-4 2 9 0,1 1 4 0,-4 0 4 16,0 0 6-16,7 4-1 0,-9 2 1 0,1 1-7 15,-2 4-5-15,-2 2-9 0,-2 0-3 0,-6 4-4 16,2 1-7-16,-5 0-1 0,2 0-14 0,-1-2-22 16,-2 1-31-16,-2-1-26 0,2-2-40 0,2 0-55 15,4-6-45-15,-1-2-174 0,0 0-394 0,5-3 175 0</inkml:trace>
  <inkml:trace contextRef="#ctx0" brushRef="#br0" timeOffset="25871.5901">13768 2188 18 0,'3'-6'245'0,"-1"2"-27"0,0 1-20 0,1 1-24 16,0 2-11-16,-3 0-28 0,7-2-36 0,-7 2-41 16,0 0-43-16,11 3-63 0,-4 2-62 15,-4-2-85-15,1 1-210 0,0 2 94 0</inkml:trace>
  <inkml:trace contextRef="#ctx0" brushRef="#br0" timeOffset="26729.1541">14486 2282 140 0,'0'-7'268'0,"0"1"-13"0,-1-1-11 16,-1 2-14-16,1-3-4 0,-2 5-7 0,2-1-24 16,-2 0-8-16,0 1-16 0,-1 0-22 0,-2 4-14 0,6-1-7 15,-14 4-4-15,4 1-7 0,0 4-10 0,-1 0-2 16,-3 5-14-16,4-3-4 0,0 1-8 0,-2 4-5 16,2 0-6-16,-1-1-2 0,2 3-6 0,2-4 5 15,0 0-15-15,1 4-3 0,-1-1-9 0,3-2-1 16,1-1-4-16,3 2-1 0,0 2-2 15,3-4-2-15,-3 2-2 0,7-3-17 0,0 3-2 16,0-5-17-16,2 1-12 0,2-3-6 0,0 0-2 16,8-1-20-16,-5-3-20 0,5 1-12 0,2-4-13 15,2-1-7-15,-2-4-2 0,-1-1-2 0,0-2 6 16,-1 0 5-16,0-3 10 0,-1-4 9 0,-3 0 13 16,-1-2 19-16,-4-1 20 0,4 0 19 0,-4-1 25 0,1-1 19 15,-2-2 11-15,-3 0 22 0,-1-1 8 0,1 3 10 16,-3-2 13-16,-1 5 17 0,0 0-5 0,1 1 13 15,-3 3 21-15,1 4 16 0,0-2-3 16,-1 3-9-16,0 2-13 0,1 0-14 0,-1 0-16 0,0 1-11 16,0 0-14-16,0 3-13 0,1-3-6 0,-1 3-11 15,0 0-1-15,0 0 1 0,0 0-13 0,0 11-1 16,0-2-8-16,1 0-3 0,-2 2-1 0,1 3-1 16,-1-1-7-16,1 7 2 0,-3 0-5 0,1 0 0 15,0 0-4-15,-1 3-2 0,0 0-2 0,2-1-14 16,-1 1-10-16,-1-2-10 0,3 0-4 0,-4 0-11 15,3-7-15-15,-1-1-10 0,2 1-4 0,0-5-17 0,0 0 7 16,0 0-10-16,0-4-11 16,2 2-10-16,-1-2-7 0,0-1-6 0,2-2-19 15,2-1-32-15,-1-1-24 0,1-3-42 0,4-1-29 16,-2-1-41-16,2 1-199 0,-3-3-549 0,5-2 242 16</inkml:trace>
  <inkml:trace contextRef="#ctx0" brushRef="#br0" timeOffset="27226.5546">14666 2656 299 0,'0'0'296'0,"-4"0"-13"0,4 0-13 15,0 0-21-15,0 0-23 0,0 0-19 0,0 0-19 16,0 0-17-16,0 0-11 0,0 0-15 0,0 0-13 15,0 0-16-15,0 0-13 0,0 0-9 0,0 0-10 0,0 0-6 16,0 0-3-16,14-3-8 0,-7 2-12 0,0 0-5 0,5-1-8 16,2 0-17-16,2 0-19 0,1-2-23 0,3 1-19 15,1 0-21-15,0-1-26 0,2 0-20 16,-2-1-40-16,-1 0-29 0,0-1-39 0,-4 2-34 16,-3-3-148-16,-5 2-425 0,1 0 188 0</inkml:trace>
  <inkml:trace contextRef="#ctx0" brushRef="#br0" timeOffset="27859.4489">15002 2328 279 0,'0'0'315'0,"-2"-3"-20"0,2 3-27 0,0 0-21 16,0 0-29-16,0 0-23 0,0 0-18 0,0 0-17 0,0 0-16 15,-1 12-10-15,2-5-15 0,1 2-9 0,-2-1-9 16,2 3-15-16,0 3-9 0,-2-2-7 16,2 3-2-16,-2 1-12 0,1 2-2 0,0 1-7 15,-2-4-8-15,2-1-2 0,-4 1-7 0,1-3-9 16,0 2 2-16,-1-3-7 0,0-2-3 0,1-2-1 0,-1-1-2 16,1 1-4-16,0-3 0 0,0 1-4 0,-1-2 1 15,2 0-3-15,-1-2 3 0,0 1 2 0,2-2-2 16,0 0-4-16,0 0-5 0,0 0 2 0,-5-8-3 15,4 5 5-15,0-2-5 0,1-1 3 0,0-1-2 16,0 0 5-16,-2-4-4 0,4 0 1 0,-1-1 4 16,0 0 14-16,-1 0-2 0,0-3 4 0,0 0-6 15,3-2 2-15,-3-3 11 0,2 0-2 0,2 1 3 0,-1-1-3 16,0-1-1-16,2 1 0 0,0 7-7 16,0-1 2-16,1 1-7 0,2 2-1 0,-2 0-5 15,0 4 2-15,1 1-1 0,0 0 2 0,2 2-5 16,0 0-1-16,0 2-1 0,1 0 1 0,0 2-3 15,0 2 1-15,-2 1-7 0,1 1 0 0,-2 4 0 16,-3 0-9-16,5 2-5 0,-5 2-8 0,0 3-8 16,0-2-9-16,-4 1-3 0,-2 1-4 15,0-2 2-15,-2 0 4 0,0 0 2 0,-2 0 6 16,-1-3 3-16,1-3 5 0,-1 0 4 0,0 1 5 16,0-3 3-16,0 0 8 0,2-2 16 0,1 0 16 15,-1-2 10-15,2 1 12 0,-2 1 10 0,1-2 13 16,4-1 6-16,-4 3-1 0,1-1 1 0,3-2 5 15,-3 1-6-15,3-1-8 0,-3 1-9 0,3-1-5 16,0 0-4-16,-1 3-9 0,1-3-1 0,1 6-3 16,0-2-2-16,4 3-3 0,0-1 1 0,3 5-9 15,2-1-20-15,3-1-17 0,4 4-20 0,3 0-29 16,-1 0-35-16,0 0-43 0,0-1-84 0,2-1-61 16,0-3-208-16,-1-1-541 0,0-1 239 0</inkml:trace>
  <inkml:trace contextRef="#ctx0" brushRef="#br0" timeOffset="29338.1">15527 2260 84 0,'0'-4'272'16,"1"0"-8"-16,-3 1-6 0,1-1-16 0,1 1-17 16,-1 1-22-16,-1-1-22 15,2 3-16-15,-5-2-9 0,1 2-21 0,4 0-14 16,-9 0-9-16,4 1-4 0,-2 3-5 0,0 0-11 0,-2 0-9 16,2 1-3-16,0 2-8 0,0 0-10 0,-2 3 0 15,1 0-3-15,-1 1-1 0,2 1-17 0,2 2 5 16,-5 3-5-16,5-2-3 0,0 4-2 0,1 2-1 15,2-1-7-15,1 0-2 0,0 1-2 0,2-7-1 16,1 5-2-16,3-6-4 0,-3 0-2 0,3 0-13 0,2-2-13 16,0 2-14-16,-1-6-15 0,5 2-17 0,-2-2-24 15,-1-3-26-15,6-1-40 16,0-1-35-16,2-1-42 0,1-2-43 0,-3-2-142 16,6-3-441-16,-3-4 195 0</inkml:trace>
  <inkml:trace contextRef="#ctx0" brushRef="#br0" timeOffset="29802.1593">15769 2259 178 0,'0'-8'320'15,"3"4"-2"-15,-2 1-23 0,-2-1-27 0,2 0-26 16,-1 1-27-16,0 1-21 0,0 2-22 0,0 0-15 16,0 0-16-16,0 0-11 0,0 11-10 0,0-5-7 15,-1 2-17-15,1 2-12 0,-2 1-1 0,2 2-10 16,0 1-5-16,0-1-9 0,-1 1-4 0,1 6-4 0,0-1-6 15,-1 2-8-15,-1-1 2 0,2 0-8 0,0 0-1 16,-3-5-1-16,2-3-6 0,-1 2-4 0,1 1 1 16,1-4-5-16,0 2-5 0,-3-6-4 0,3 1-3 15,-1 0-9-15,1-2-3 0,-2-3-5 0,2 1-2 16,0-1 10-16,0 0 1 0,0 0 1 0,0-3 7 16,-1 2-5-16,1-2 2 0,0 0 0 0,0 0-4 15,0 0 3-15,0 0-6 0,-6-8 7 0,5 4 0 16,-2 1 6-16,2 0 0 0,-3-1 0 0,2 1 0 15,-2-1 1-15,1 1-2 0,-2 1 6 0,2-2 2 16,-2 1-5-16,1 1-6 0,0 0 4 0,1 1-1 16,-1 0 1-16,4 1-5 0,-6 0 3 15,6 0-3-15,-7 1 4 0,7-1-3 0,-5 2-1 16,2 0 1-16,3-2-3 0,-4 4-2 0,4-1 0 16,0-3 4-16,0 4-2 0,0-4 2 0,2 6-2 15,0-5 1-15,1 1 1 0,1 0-2 0,1 0-6 16,3-2-11-16,1 0-10 0,1 0-9 0,0 0-28 15,1-2-22-15,2 0-23 0,1-1-29 0,0-1-37 0,-1 1-44 16,0-3-36-16,-1 0-182 0,0 0-473 0,-5 0 211 16</inkml:trace>
  <inkml:trace contextRef="#ctx0" brushRef="#br0" timeOffset="30011.6856">15810 2248 73 0,'-3'-3'265'0,"2"0"-12"0,-1 2-24 16,2 1-22-16,-4-3-23 0,4 3-21 0,0 0-12 15,0 0-23-15,0 0-7 0,0 0-12 0,0 0-11 16,-1 8-9-16,-1-3-13 0,2 0-10 0,0 0-17 0,-1 3-16 16,1-2-16-16,-3 3-20 15,0 3-24-15,2-2-36 0,-2-3-35 0,0 2-37 16,-1 2-55-16,-2-2-110 0,3-2-324 0,2-1 144 15</inkml:trace>
  <inkml:trace contextRef="#ctx0" brushRef="#br0" timeOffset="30271.374">15969 2168 111 0,'0'0'280'0,"4"-2"-21"0,-4 2-20 0,0 0-7 0,0 0-15 16,10 7-21-16,-4 1-12 0,1-1-19 0,0 2-12 15,1 5-7-15,-1-2-18 0,2 9-11 0,-1 1-16 16,-4 2-9-16,1 1-1 0,-3 0-12 0,1 1-9 16,-4 8-6-16,-2-9-2 0,-1 3-20 0,-2-3-22 15,-2-3-27-15,2 2-24 0,-5-2-26 0,1-3-39 16,-1-4-50-16,4-4-35 0,-3-2-54 0,0 1-148 15,3-5-414-15,1-1 183 0</inkml:trace>
  <inkml:trace contextRef="#ctx0" brushRef="#br0" timeOffset="31170.1915">16390 2376 220 0,'-1'-3'303'16,"-1"0"-18"-16,-2 2-21 0,3-2-20 0,1 3-17 16,-6-1-26-16,6 1-15 0,-6-2-24 0,6 2-10 15,-8 0-19-15,2 1-13 0,2 2-14 0,-3-1-11 0,1 3-9 16,1 0-6-16,-1 1-5 0,-1 0-1 0,4 2-17 16,-2 0-5-16,-1 1-7 0,3-1 0 0,-1 3-8 15,1-1-2-15,0 2-5 16,1-4 0-16,0 1-7 0,2 0 0 0,2-1-7 15,-2-1-5-15,2 0 1 0,0-1-18 0,1-3-4 16,1 4 3-16,-1-4-2 0,2 1 2 0,1-3-2 16,-2 1-4-16,5-2-1 0,-4 0 7 0,1-2 2 15,-1 0 0-15,2-3 1 0,-1 2 1 0,1-4 2 16,0 0 3-16,-3 0 7 0,2-1 13 0,-2-1 7 16,3-2 3-16,-4 1 9 0,1 1 9 0,-4-1 3 15,3 1 0-15,-1-1 21 0,0-1 7 0,1 3 10 16,-3-1 4-16,3 1 0 0,1-1-6 0,-4 5-7 0,3-3-11 15,-3 2-2-15,4 1-8 0,-4-2-7 0,3 3-8 16,-3-1-2-16,3 1-8 0,-2 0-4 0,-1 3-6 16,3-1-1-16,-3 1-5 0,6-1-3 0,-6 1-1 15,7 4-8-15,-3 0-2 0,2 0-2 0,-1 1 9 16,2 0 1-16,-1 2-5 0,-2 0-9 0,6 3 12 0,-3-1-13 16,-3 0-5-16,3 3-8 0,-4-3-5 15,1 3-1-15,-1 0-12 0,1 0-4 0,-1-3-4 0,-3 3 0 16,0-3 5-16,2 0 7 0,-2 0-7 15,-2 0-5-15,1-1 9 0,-1 1 0 0,0-3 2 16,0 0 1-16,-1-2 3 0,2-1 4 16,0 1 2-16,-2-1 6 0,1 0 1 0,0-3 5 15,2 0-5-15,0 0 15 0,0 0-9 0,-6-6 5 16,5-1 8-16,-1 1-1 0,5-3 5 0,-2-3-2 16,2-1 7-16,1 0-6 0,6-7-6 0,2 0-1 15,0-1 9-15,2 1-14 0,0 3-4 0,6-3 2 0,-3 2-14 16,-1 1-5-16,2 2-10 0,-3 2-18 0,-2 4-28 15,0 1-31-15,-2 2-26 0,-1 3-34 0,-1 0-31 16,1 2-50-16,0 0-58 0,-4 2-178 0,-1-1-526 16,-5 0 233-16</inkml:trace>
  <inkml:trace contextRef="#ctx0" brushRef="#br0" timeOffset="32198.0237">16977 2340 45 0,'0'0'285'0,"1"-3"-23"15,-1 3-16-15,0 0-20 0,3-2-19 0,-3 2-22 16,0 0-17-16,3-2-21 0,-3 2-10 0,0 0-16 16,0 0-7-16,9 2-12 0,-6-1-10 0,-1 1-11 15,2 1 1-15,0 0-7 0,-1-2-9 0,1 2-6 16,0 0-4-16,-1 1-9 0,-1 1-2 0,2 1-3 0,0-1-4 15,-1 2-3-15,0 1-6 0,0 1 1 16,0-1-6-16,-2-1-5 0,2 5 2 16,-3-3-7-16,0 0 4 0,0-2-1 0,0 3-3 15,-2-1 1-15,1-1-2 0,0 0-4 0,-2-3-3 16,1 0 4-16,1-2-1 0,-1 1 1 0,1-1-2 16,-2 2 1-16,2-3 0 0,1 1-3 0,-2-1 5 15,2-2-1-15,-3 4 6 0,3-4 15 0,0 0-7 16,0 0 3-16,0 0 1 0,-7-8 1 0,5 5 6 15,0-4 4-15,1 1 3 0,1-3-4 0,0 0-1 0,0 2-3 16,0-6-3-16,3 1-3 0,-1-3 0 0,4-4-5 16,1 7-3-16,-1-2 3 0,2 1-13 0,5-2 1 15,-3 4 2-15,2 1-8 0,0 1 11 0,2 0-13 16,-1 1 3-16,0 3-5 0,1-2 6 0,-4 4-7 16,0 2 1-16,0 1-2 0,1 0 1 0,-1 1-1 15,-1 2-1-15,-1 2 2 0,1 0-7 0,1 4 9 16,-3 1-1-16,0 0-4 0,-2 2 1 0,-3 1-3 15,1 2-2-15,-1-1-12 0,-2 2-6 0,-2 2-7 0,1 2-16 16,-1-6-16-16,0 1-17 16,-3-1-24-16,2 6-23 0,-1-5-23 0,-2-4-43 15,5 2-31-15,-2-5-37 0,-1 0-159 0,1-4-455 16,3 0 202-16</inkml:trace>
  <inkml:trace contextRef="#ctx0" brushRef="#br0" timeOffset="32517.9866">17398 2354 295 0,'0'0'299'0,"0"0"-18"0,-4-3-11 0,4 3-21 0,0 0-20 16,-9 4-17-16,4 1-18 0,-1 2-21 0,2 1-16 16,-3 2-11-16,1 1-19 0,2-1-8 0,-1 3-15 0,3-1-6 15,-1 2-17-15,1-2-17 16,1-2-16-16,2 2-25 0,1-3-13 0,-2 1-13 0,3-5-3 15,1 3-5-15,2-3 0 0,-2-1 6 0,1-2-5 16,4-2-3-16,-2 1-5 0,2-2 4 0,-4 0 5 16,3-2-4-16,-1-3 13 0,-2-1 6 0,2 2 5 15,-4-3 20-15,2 1 8 0,-1 0 0 0,-1-1 3 16,-1 0 2-16,-1 0 2 0,-2 1-4 0,-1-2-10 16,1 2 4-16,-1-2-6 0,0 6-3 0,-1-3-10 15,-1 2-28-15,3 1-40 16,-3-1-38-16,-1 2-52 0,1 0-60 0,1 0-46 15,3 2-215-15,-7-1-500 0,7 1 222 0</inkml:trace>
  <inkml:trace contextRef="#ctx0" brushRef="#br0" timeOffset="32798.8195">17610 2192 273 0,'3'-4'347'0,"-1"0"-19"0,0 1-21 0,-1 1-20 0,0-2-30 15,1 2-29-15,-2 2-24 0,0 0-25 0,0 0-15 16,0 0-16-16,6 8-17 0,-4-1-9 0,0 0-12 16,-2 6-8-16,1 5-18 0,-2-3 2 0,1 4-10 0,-3 2-4 15,1 2-12-15,2 1 3 0,-4 1-12 16,0-1-5-16,-1 1-2 0,0-3-3 0,4 1 0 16,-5-3-9-16,2 0-1 0,1-5-1 0,2 1-6 15,-1-5 1-15,1-2-3 0,1 0-5 0,0 0-10 0,3-2-7 16,-2-1-3-16,2-3-10 0,2 0-15 0,1-2-25 15,3 1-31-15,0-2-25 0,3-2-36 0,1-4-47 16,3 1-42-16,-3-3-41 0,1 0-210 0,3-6-523 16,-3 1 232-16</inkml:trace>
  <inkml:trace contextRef="#ctx0" brushRef="#br0" timeOffset="32977.6672">17615 2322 97 0,'-7'0'273'0,"1"2"-18"0,2-1-22 16,0-1-16-16,4 0-20 0,-4 1-20 0,4-1-20 15,0 0-10-15,0 0-25 0,0 0-26 0,12 2-36 16,-2-6-42-16,6 0-47 0,4 4-55 0,4-5-55 0,-2-3-161 16,-1 1-324-16,0 0 143 0</inkml:trace>
  <inkml:trace contextRef="#ctx0" brushRef="#br0" timeOffset="34400.845">18002 2252 292 0,'-4'-4'284'15,"3"1"-24"-15,-2 0-24 0,2-1-16 16,-1-1-11-16,1 1-8 0,-2 1-20 0,2-3-14 0,-1 2-16 16,1 0-14-16,-1-2-15 0,1 1-9 0,1-1-16 15,0 2-6-15,3-5-13 0,-2 5-3 0,5-5-10 0,-2 1-9 16,3 1-5-16,0-2-6 0,3 1-4 0,1 0-6 15,0 1 1-15,2 1-5 0,0 1-7 0,1 1-2 16,-4 1-3-16,1 3-3 0,-2-1-2 0,0 2-3 16,0-1-4-16,-1 3 2 0,-2 1 6 0,0 2-11 15,-1 1-3-15,-3 2 2 0,-1 2 0 0,-1 3-3 16,0 1 4-16,-4 7 2 0,-3-4 0 0,1 2-1 16,-4-1 1-16,3 0-3 0,-1-2-3 0,1 2-29 15,-2-1-27-15,1 1-28 0,-2 0-40 0,3 0-43 16,4-5-47-16,-4 5-61 0,3-5-143 0,-2-1-451 15,5 1 200-15</inkml:trace>
  <inkml:trace contextRef="#ctx0" brushRef="#br0" timeOffset="34682.046">18067 2638 112 0,'0'0'382'0,"0"0"2"16,-11 2-10-16,11-2-10 0,-3 0-23 0,3 0-26 0,-4 1-34 15,4-1-28-15,0 0-25 0,0 0-33 0,0 0-26 16,-4 4-20-16,4-4-28 0,0 3-21 16,0-3-25-16,1 8-14 0,2-6-26 0,-3 2-21 15,3 0-9-15,-2 0 2 0,2-2-2 0,-3 4-1 0,3-3-8 16,-2 1 7-16,-1-4-1 16,3 3 6-16,-3-3 10 0,0 0 25 0,0 0 21 0,3 3 23 0,-3-3 17 15,0 0 10-15,0 0 7 0,0 0 1 0,0 0-2 16,0 0-9-16,0 0-6 0,0 0-8 0,0 0-14 15,1-9-6-15,-1 9-24 0,0-4-45 0,0 4-59 16,0-4-70-16,0 4-106 16,0 0-114-16,-4-5-421 0,4 5-825 0,0-7 365 15</inkml:trace>
  <inkml:trace contextRef="#ctx0" brushRef="#br0" timeOffset="38215.3105">14421 2315 47 0,'0'0'100'0,"0"0"-17"0,0 0-6 0,0 0-2 16,0 0-3-16,0 0 0 0,0 0-12 16,0 0-8-16,0 0-1 0,0 0 0 0,0 0-12 0,0 0 9 15,0 0-3-15,0 0-7 0,0 0-5 16,0 0-2-16,0 0-1 0,0 0-1 0,0 0-6 0,2-5 7 15,-2 5-5-15,0 0 0 0,0-3 7 0,0 3-2 16,0 0-4-16,0 0-6 0,1-3 0 0,-1 3-1 16,2-4-4-16,-2 4 1 0,2-3-7 0,-2 3 11 15,0 0-6-15,0-3 1 0,0 3-4 0,3-1-6 16,-3 1 9-16,4-2-1 0,-4 2-10 0,3-4 6 0,-1 3 2 16,-2 1-2-16,5-2-4 0,-2 0-2 0,-3 2-3 15,4-1 3-15,-4 1 2 0,3-2-6 0,-3 2 0 16,4-1 2-16,-1 0 1 0,-3 1-5 0,0 0-2 15,7-2 5-15,-7 2 0 0,0 0-4 0,6 0 2 16,-6 0 6-16,4 3-3 16,-4-3 7-16,0 0-3 0,0 0 6 0,6 0-2 0,-6 0 2 15,4 1-1-15,-4-1 6 0,0 0-4 0,3 1 2 16,-3-1-1-16,0 0-6 0,3 3 1 0,-3-3 8 16,2 2-5-16,-2-2 2 0,3 2 1 0,-3 1 1 15,0-3-6-15,4 1 5 0,-4-1-5 0,3 3 3 16,-3-3 0-16,2 2 1 0,-2-2-2 0,3 1 9 0,-3-1 5 15,0 0 4-15,1 2 1 0,-1-2 2 0,0 0 3 16,0 0 0-16,0 0-4 16,0 0-3-16,0 0-3 0,0 0 2 0,0 0-8 15,4 1-10-15,-4-1-21 0,0 0-33 0,0 0-51 16,0 0-70-16,0 0-127 0,0 0-316 0,0 0 140 0</inkml:trace>
  <inkml:trace contextRef="#ctx0" brushRef="#br0" timeOffset="43378.4672">2168 2971 138 0,'0'0'177'15,"-4"-1"3"-15,4 1-9 0,0 0-12 0,0 0-9 0,0 0-6 16,0 0-9-16,-6 0-10 0,6 0-4 0,0 0-7 16,0 0-5-16,0 0-4 0,0 0-8 0,0 0-1 15,0 0-10-15,-4 2-6 0,4-2-6 0,0 0-3 16,0 0-4-16,0 0-6 0,0 0 1 0,-3 1-8 15,3-1-3-15,0 0-5 0,0 0-1 0,0 0-9 16,0 0 0-16,0 0-4 0,0 0-2 0,0 0-3 16,0 0 1-16,0 0-4 0,14 1 0 0,-5-1-2 15,5 1 2-15,6-1-2 0,6-1 0 0,1-1 1 16,14 1-3-16,0-3 2 0,1 3-3 0,4-1-3 0,4-1 0 16,-1 0-3-16,22 0 2 0,-25 3-6 0,4-1-1 15,0 0-2-15,-1-1-11 0,-2-1-5 0,-4 1-2 16,0-3-3-16,-5 2 3 0,-11 2-4 0,0-2-1 15,-1 1 0-15,-2 1 2 0,-10 0 2 0,0-1 1 16,-4 2 1-16,1 0 4 0,-5 0-2 0,0 0 2 16,-6 0 2-16,7-2 3 15,-3 2 3-15,-4 0 1 0,0 0-4 0,5 2-1 16,-5-2 2-16,0 0-1 0,3 1 2 0,-3-1-1 16,0 0-10-16,0 0-16 0,0 3-16 0,0-3-23 15,0 0-21-15,0 0-33 0,-8 5-26 0,8-5-33 16,-4 4-44-16,1-1-131 0,-1-2-382 0,4-1 169 15</inkml:trace>
  <inkml:trace contextRef="#ctx0" brushRef="#br0" timeOffset="43907.1581">2315 3141 197 0,'-7'-1'212'0,"7"1"-1"0,-5 1-4 0,1 0-11 16,4-1-9-16,-5 2-10 0,5-2-13 0,0 0-13 15,0 0-7-15,-7-2-3 0,7 2-7 0,0 0-9 0,-3 2-9 16,3-2-1-16,0 0-10 16,0 0-4-16,0 0-6 0,0 0-7 0,0 0-11 15,0 0-1-15,0 0-5 0,0 0-5 0,0 0 1 16,0 0-8-16,0 0-6 0,0 0-5 0,0 0-9 16,0 0 1-16,0 0-7 0,0 0-3 0,0 0-5 15,0 0 2-15,17-2-4 0,-8 2 4 0,8-2-6 16,7 0-6-16,2-1-1 0,13 1-2 0,3-2-3 15,2 1 4-15,3 1-3 0,0-3-3 0,3 1-2 16,0 2-6-16,-2 1 2 0,-3-2-9 0,-2 2-4 16,0 1 3-16,-5-3-7 0,-14 2 2 0,4 1 2 15,-4-3-1-15,-2 2 4 0,-6 1-3 0,-6-1 2 16,0 1 1-16,-5 0 2 0,1 0 2 0,-2 0-1 0,2 0 4 16,-6 0 3-16,0 0 4 0,7 1 4 0,-4-1-1 15,-3 0 7-15,0 0-9 0,0 0 1 0,0 0-2 16,4 1-3-16,-4-1-20 0,0 0-30 0,0 0-40 15,0 0-46-15,0 0-56 0,0 0-60 0,0 0-237 16,0 0-527-16,0 0 233 0</inkml:trace>
  <inkml:trace contextRef="#ctx0" brushRef="#br0" timeOffset="46036.9772">4908 3313 135 0,'1'-6'259'0,"0"1"-12"0,-3-3-7 0,1 1-19 0,-1 0-13 16,-1 2-10-16,0-3 6 0,0 3 3 0,0-2-15 16,-1 3-22-16,0 1-20 0,0-2-13 0,1 0-5 15,0 2-7-15,-1 1-13 0,-2-1-11 0,3 1-11 16,-4 2-33-16,1-2-5 15,-2 4-6-15,-2-2-4 0,-2 3-3 0,0 1-4 16,-2 2 4-16,1 1-4 0,-4 3-1 0,1 1-8 0,-1 2 6 16,1-1-3-16,-1 2 11 0,-1 2-9 0,1 0-2 15,1 0 0-15,2 4 0 0,-1 0-4 0,1-1 2 16,0 1-3-16,3 0-6 0,1 1 7 0,0-1-3 16,3 0-4-16,1 2-2 0,3-2-3 0,2 0-2 15,1-1 0-15,4 0-3 0,2-1 2 0,1-1 0 0,4-1-4 16,2-2-7-16,3-1-8 0,0-2-10 0,3-1-6 15,1-3-12-15,4-1-4 0,1-2-6 0,-1-2-12 16,0-2-7-16,2-2-3 16,-3-2-1-16,2-3-6 0,-3-1 7 0,1-2 8 15,-3-1 9-15,-2-2 1 0,-6 3 7 0,-1-1 7 0,-1 1 18 16,-2-4 8-16,-2 0 8 0,-3 0 12 0,-1 2 8 16,-3-2 5-16,-1 1 9 0,-2-2 9 0,-1 3 5 15,-2 0 3-15,0 0 0 0,1 6 5 0,-1-3 7 16,3 2-2-16,-2 2 4 0,2-2 0 0,1 3-12 0,2 2-2 15,-1-1-8-15,1 1-12 0,1 2-11 0,-3-2 0 16,3 2-3-16,0 0-3 0,0 0-2 16,0 0 1-16,11 6-1 0,-8-5 0 0,1 3-9 15,-1 0 5-15,3 2 0 0,1 2 2 0,-2-2 0 16,-1 4-5-16,-1-1-2 0,3 0 6 0,-3 5 7 16,-2 0-14-16,2 1 3 0,-3 6 0 0,0 1-7 15,0 0 8-15,-2-1-2 0,1 2 0 0,0 0-5 16,0 0-19-16,-1 0-20 0,2 0-25 0,-2-2-33 15,1 3-38-15,1-4-43 0,2-1-62 0,1-4-47 16,-4-2-193-16,0-2-523 0,3-4 231 0</inkml:trace>
  <inkml:trace contextRef="#ctx0" brushRef="#br0" timeOffset="46427.9781">5179 3530 76 0,'-7'1'283'0,"7"-1"-6"0,-5 0-15 0,5 0-16 15,0 0-16-15,-4 0-22 0,4 0-24 0,0 0-19 16,0 0-16-16,0 0-16 0,0 0-12 0,0 0-11 16,0 0-16-16,0 0-11 0,0 0-15 0,17-1-15 15,-8 0-6-15,1 0-23 0,-2-1-13 0,2-1-12 16,5 2-9-16,0-3-9 0,-1 3-8 0,1 0-11 15,-2-1-8-15,0 1-16 0,-4-1-14 0,-2 1-9 16,-1 1-26-16,1-1-17 0,-4 1-15 0,2 0-24 16,-5 0-152-16,3-2-345 0,-3 2 153 0</inkml:trace>
  <inkml:trace contextRef="#ctx0" brushRef="#br0" timeOffset="46638.3561">5190 3625 202 0,'-3'1'263'0,"2"1"-13"0,1-2-17 0,-3 2-20 16,3-2-17-16,-4 4-22 0,4-4-18 0,0 0-13 16,0 0-15-16,10 1-13 0,-4 0-18 0,2-2-29 15,8 0-35-15,-1 1-33 0,7-4-37 0,-1 4-45 16,2-5-56-16,-2 1-198 0,-5 1-364 0,5-1 161 15</inkml:trace>
  <inkml:trace contextRef="#ctx0" brushRef="#br0" timeOffset="47529.7209">5851 3317 81 0,'-3'-2'296'15,"0"-2"-6"-15,0 1-15 0,-1 1-24 0,1-2-17 0,0 0-24 16,-1 1-14-16,0 1-19 0,0 0-16 0,-1 0-14 15,0 2-12-15,-2-1-16 0,-2 2-16 0,1-1-9 16,-1 2-14-16,1-1-5 0,1 1-8 0,-1 2-8 16,-1-1-4-16,2 1-7 0,0-1-5 0,0 2-4 0,3-2-6 15,-2 2-3-15,2-2-6 0,2 1 4 0,0 1-5 16,-1-1 2-16,3 1-7 0,0-1-2 0,0 0 2 16,3 2-5-16,1 0 1 0,1 1-3 0,4 0-3 15,1 1 1-15,2-1-2 0,0 0-3 0,2-1-5 16,0 1-2-16,-3-1-3 0,2 0-1 0,1 0-4 15,-3-1-2-15,-1 0-6 16,0-2 3-16,-3 2-2 0,3-1-6 0,-3 0 2 16,-3 0 5-16,-1 0-1 0,1 1 1 0,-2 0 1 15,-4 0 5-15,-1 4 0 0,-2-3 3 0,-5 4 4 0,0-2-2 16,-4-1-2-16,0 2 2 0,-6 2 0 0,-1-2 2 16,3 0 4-16,-2-1 4 0,6-1 0 0,-2-1 4 15,4-2 0-15,2 0-2 0,0-1 1 0,3 0-3 16,-3 0-3-16,6-1 3 0,1-1-2 0,-1 2 5 15,2-2-4-15,2-1 0 0,2 5-1 0,2-4-1 16,3 2 0-16,3 0-2 0,0-3-7 0,2 3 0 0,0-3-1 16,5 3 1-16,-5 1 2 0,2-2-1 0,2 2 6 15,-2 1-8-15,-1-1 0 0,-4 0 1 0,0 1 2 16,-2-1-5-16,0 1 8 0,-4 2-3 0,1-3 2 16,-1 5 6-16,-3-1 6 0,0 4 6 0,-3-1-1 15,-1 0 7-15,-3 1-2 0,0 1 2 0,-2-1 2 16,1 0-3-16,1 0-4 0,-3-1 4 0,3 2-5 15,0-1 0-15,0-1-3 0,4 1 2 0,2-3-4 16,1-1 1-16,1 2-3 0,2-2-2 0,1-1-3 0,3 1-9 16,6-3-5-16,-1 1-3 15,4-2 1-15,5 2 0 0,-1-3 3 0,1-1-2 16,0-1 0-16,-7-1 2 0,3 0 0 0,-7-2 3 16,0 1 10-16,0 1 12 0,-3 0 12 0,-2 0 10 15,0 0 1-15,0-1 0 0,-5 1-8 0,3-2-3 16,-3 2-11-16,4-3-26 0,-4 3-37 0,0 0-50 0,-11-2-63 15,11 2-76-15,-7-1-263 0,3 0-542 0,-1 1 241 16</inkml:trace>
  <inkml:trace contextRef="#ctx0" brushRef="#br0" timeOffset="48850.0159">6535 3449 33 0,'2'-7'290'0,"-1"0"-5"0,-2-1-21 0,-1 1-13 0,-1 0-11 15,-1 1-10-15,0 1-9 0,-2 0-20 0,-1-1-23 16,-1 0-5-16,-1 1-23 0,-1 1-19 0,0 3-11 16,-4 1-7-16,0-2-12 0,0 1-13 0,2 5-7 15,-4-4-5-15,6 0-13 0,2 4-6 0,-1 1-5 16,1-1-4-16,0 2-11 0,1-1 2 0,1 0-4 0,-1 3-5 15,1-1-2-15,5-1-5 0,1 3-1 0,1 3-2 16,2 0-10-16,3 0-5 0,2-1-3 16,5 7-8-16,0-4-4 0,1 0-5 0,2 0-4 0,1 0-5 15,0-2 2-15,2 2-5 0,-1-2-1 0,0 3 5 16,-1-1-1-16,-1-3 2 16,-1 2 0-16,-4-5 6 0,0 0-1 0,-3-2 2 15,-4 1 0-15,0-2 3 0,-1 2 2 0,-2-2 7 16,-2 0 10-16,-1 0 0 0,-5 0 6 0,-1 0-3 15,-5 0 2-15,-1-1 4 0,-7 2 2 0,-2-4-5 0,2 0 4 16,0 0 1-16,-1-2-3 0,-1 0 5 0,4-2-5 16,-3 0-1-16,7 0-3 0,2-1 3 0,-1-3-11 15,1 2-18-15,5-1-31 0,0 0-29 0,1 1-31 16,0-3-40-16,2 3-50 0,2-2-37 0,3 2-230 16,-7-2-500-16,9-1 221 0</inkml:trace>
  <inkml:trace contextRef="#ctx0" brushRef="#br0" timeOffset="49155.5911">6756 3589 179 0,'0'0'264'0,"0"0"-20"0,0 0-21 0,0 0-23 15,0 0-18-15,0 0-22 0,0 0-12 0,0 0-17 16,0 0-16-16,17 2-19 0,-7-1-19 0,5-2-18 16,1 0-20-16,7 1-16 0,-1-2-14 0,2 2-24 15,-1-1-23-15,3-2-19 0,-5 0-12 0,2 0-18 16,-2 2-17-16,0-2-15 0,-5 0-10 0,-2 1-12 15,-1 1-91-15,-3-2-251 0,-2 2 111 0</inkml:trace>
  <inkml:trace contextRef="#ctx0" brushRef="#br0" timeOffset="49485.9767">6977 3480 4 0,'-8'-2'290'0,"-2"0"-8"16,3 1-8-16,0 1-9 0,1 0-18 0,0-2-16 0,1 1-17 16,5 1-25-16,-7 0-14 0,3 0-21 15,0-1-13-15,4 1-16 0,0 0-16 0,0 0-9 16,0 0-8-16,0 0-14 0,0 0-5 0,10 7-9 0,-1-4-10 16,2 3-11-16,2-3-9 0,1 3-5 0,2-1-7 15,5 3-9-15,0-1-4 0,-2 2-3 0,-1 0-9 16,-5-2-2-16,0 3-5 0,0-2 4 0,-3 2-3 15,0 0 2-15,-3 1 2 0,-3 0-3 16,0 2 7-16,-4 0-7 0,-4 0 4 0,-2-1 2 0,-4 4 1 16,-3-3 0-16,-2 2 0 0,0-2-2 0,-1 0 5 15,0-1-4-15,-1-2 2 0,3 0-4 0,2-3-10 16,1-1-32-16,0 0-34 0,1-2-46 0,3 0-48 16,1-2-49-16,0 2-207 0,1-4-465 0,5 0 206 0</inkml:trace>
  <inkml:trace contextRef="#ctx0" brushRef="#br0" timeOffset="50169.7443">7546 3509 2591 0,'-1'-5'38'0,"-2"2"-21"0,0-2 23 15,0 2 3-15,1-2 15 0,-1 1 12 0,3 1 7 0,-3 0 0 16,1 1-7-16,0-1 2 0,2 3-3 0,0-2-8 15,0 2-14-15,0 0-1 16,0 0-10-16,0 0-2 0,0 0-3 0,0 0-5 16,0 0-4-16,-6 7 2 0,5-1-2 0,-2 3-2 15,0-1-3-15,2 0 1 0,-5 4-3 0,3 0-7 16,-2 1 4-16,2 0-2 0,-4 6 22 0,3-5 1 16,-5 6-5-16,3-2 0 0,-2 1-3 0,1-1-2 15,-2-1-4-15,4-2 2 0,-2-2-4 0,1-2-3 0,1 0 0 16,2-2 3-16,-2-2-7 0,1-1 6 0,2-2-4 15,-1 1 3-15,1-2 10 0,1 1 12 0,1-2 10 16,-2 0 20-16,2-2-3 0,0 0-15 0,0 0 0 16,-2-8-18-16,2 3 10 0,2-4-5 0,0-4-8 0,2 0-4 15,0-2-1-15,2-5 5 0,2 1-8 0,-1-1 2 16,2-2-3-16,2 2-3 0,0-3-2 0,-1 1 3 16,2-1-4-16,0 1 0 0,1-2-8 0,-2 2 5 15,3 2-4-15,-1 2-7 0,-6 5 8 0,3-3 7 16,-3 8-17-16,-2 3 9 15,0 0-2-15,-3 2-5 0,4 0-5 0,-3 2 10 16,1 1 3-16,-4 0 5 0,9 5-7 0,-5 1 2 16,0 2-4-16,2 5 4 0,1 0-6 0,-3 5 9 15,3 1-2-15,-3 2 6 0,2 2-5 0,1-1-7 0,0 0 1 16,-2 1 12-16,0-2-13 0,0 2-1 0,0-2 4 16,0 0-5-16,1-1 3 0,-3-3 15 0,1-2-19 15,0-2-8-15,-1 0-5 0,0-1-11 0,-2-4-24 16,2-1-18-16,0 1-23 0,-2-3-17 0,1 1-21 15,0-3-20-15,0 0-20 0,-1 0-19 0,1 1-38 16,-2-4-59-16,0 0-276 0,0 0-604 0,0 0 267 16</inkml:trace>
  <inkml:trace contextRef="#ctx0" brushRef="#br0" timeOffset="50362.877">7538 3640 2533 0,'-7'-1'107'0,"0"1"-23"0,7 0-29 16,-10-1-12-16,7 1-10 0,3 0 0 0,-4-1 7 15,4 1-4-15,0 0-5 0,0 0-5 0,0 0-1 16,0 0-3-16,0 0-3 0,18 0-4 0,-4-1-15 16,2-1-28-16,1 2-39 0,4-4-60 0,3 3-69 15,-3-3-252-15,-4 2-484 0,-2-3 214 0</inkml:trace>
  <inkml:trace contextRef="#ctx0" brushRef="#br0" timeOffset="51803.2215">8018 3291 214 0,'0'-7'261'0,"0"1"-3"0,0 3-6 16,-1-3-12-16,1 3-13 0,-2 0-21 0,2 3-19 0,2-4-15 15,-2 1-21-15,0 3-16 0,0-3-17 0,0 3-11 16,0 0-11-16,0 0-6 0,0 0-12 0,0 10-7 0,1-1 0 16,-1-1-9-16,0 1-6 15,3 5-4-15,-2 4 0 0,1 5-5 0,0-3 2 16,0 4 0-16,-2 2-5 0,0-1-1 0,3 11-2 15,-3-10-3-15,0 12-3 0,0 0-4 0,-2-1-1 0,2 0-3 16,-1-1-2-16,1-10-4 0,0 2 2 0,-3-4-5 16,3 1 4-16,-1-1 2 0,-2-3-10 0,3-2-4 15,0-5 4-15,0 0-5 0,0 1 2 0,0-7-3 16,0 1-1-16,0 0-1 0,0-1 2 0,0-2 4 16,0 0-7-16,-2-2 0 0,4 1-2 0,-4-2-3 15,4-1-3-15,-2-2-14 0,-2 3-9 0,2-3-12 0,2 4-8 16,-2-4-13-16,0 0-13 15,0 0-12-15,0 0-28 0,0 0-34 0,0 0-31 16,0 0-29-16,0 0-28 0,4-8-203 0,-4 5-471 16,1 0 209-16</inkml:trace>
  <inkml:trace contextRef="#ctx0" brushRef="#br0" timeOffset="52385.6285">8350 3501 139 0,'-1'-3'298'0,"0"-1"-15"16,-1-1-9-16,2 1-13 0,-3 0-14 15,2-1-18-15,0 2-7 0,-1-1-11 0,-1 1-14 16,1-1-18-16,-1 1-14 0,0 0-13 0,-3 0-11 16,3 2-13-16,-2 0-5 0,-4-1-14 0,1 2-6 15,-1 2-5-15,-2 0-15 0,1 1-2 0,3-1-10 16,-3 3-11-16,3 0 0 0,-5 2-4 0,2 0-2 16,1 2-15-16,0 1 11 0,0 2-10 0,2-2-12 15,0 3 0-15,1 1-5 0,2-1 5 0,0 1-20 16,3-1 18-16,-1 2-5 0,1-2 1 0,2 1-1 15,1-1-10-15,0-2-2 0,1 1-5 0,1-2-12 16,-1-4 1-16,1 1-2 0,2-1-3 0,-2-1-3 0,3-1-3 16,3-2 1-16,-3-1-2 0,0-2 2 0,3-2 0 15,1 1 1-15,-1-4 4 0,2-3 17 0,0 1-17 16,-2-1-2-16,0-2-1 0,-2-1 9 0,1 1 17 16,-1-1 11-16,-1 0 5 0,-2 0 11 0,0-2 8 15,-1 3 8-15,-1 3 9 0,1-2 13 0,-2 6 5 16,-1-3 4-16,1 3 2 0,-1 1-2 0,0-1-9 15,1 1-6-15,-2 3-19 0,1-3 1 0,-1 1-9 16,0 2-3-16,0 0-5 0,0 0-7 0,0 0 2 0,-1 14 0 16,-1-6-4-16,1 4 0 15,-2-5-8-15,2 6 2 0,-1-1-24 0,2 1-7 16,0 1 4-16,0 0-20 0,2 0-21 0,1 0-22 0,1-1-34 16,1-1-29-16,-2-1-30 0,4-1-29 0,0-1-41 15,0-2-71-15,3-2-67 0,-3-1-250 0,3-4-673 0,4 0 297 16</inkml:trace>
  <inkml:trace contextRef="#ctx0" brushRef="#br0" timeOffset="52690.9556">8702 3741 117 0,'2'2'458'0,"-2"-2"-19"0,0 0-13 15,2 1-17-15,-2-1-29 0,0 0-39 0,0 0-31 16,0 4-39-16,0-4-25 0,-2 5-22 0,2-2-23 0,-1 5-30 15,-2 0-39-15,-1 0-52 0,-1 4-55 0,0 1-64 16,-4 4-58-16,-1 2-55 16,-2-3-72-16,5-1-81 0,-7 3-265 0,2 0-616 15,2-2 274-15</inkml:trace>
  <inkml:trace contextRef="#ctx0" brushRef="#br0" timeOffset="54099.0856">9068 3452 124 0,'2'-3'316'0,"0"3"-16"0,0-4-14 16,-2 4-14-16,3-3-16 0,-3 3-21 0,1-2-20 16,-1 2-23-16,0 0-23 0,0 0-14 0,0 0-15 15,0 0-10-15,0 0-14 0,-1 9-9 0,-2-4-12 16,-1 1-3-16,1 5-13 0,-4 1-14 0,2 1-2 15,-3 4-4-15,-1 2-8 0,1 0-4 0,-2-2-5 0,1 2-2 16,0 0-7-16,1 0 2 0,-3-1-7 0,3-1-3 0,2-4-3 16,-1-1-4-16,2-1 1 15,-4 1-5-15,4-2 3 0,0 0 2 0,0-4-6 0,2-1-2 0,1-1 7 16,0-2 3-16,-1 2 4 0,2-3 17 0,1-1-8 16,0 0-9-16,0 0 0 0,0 0-5 15,-3-9-5-15,6 0-1 0,1-4 0 0,0 0 1 16,2-6-5-16,3 0-1 0,-1 0 0 0,-1-1 4 15,2 0-15-15,2-2 9 0,0 2-2 0,-3 0-1 0,3-2 3 16,-1 0-2-16,-2 3-6 0,2-3 5 0,2 2 1 16,-2 2-6-16,0 1 7 0,-3 7-10 0,-3 4 8 15,2-1-7-15,-3 1 1 0,-1 3-7 0,1-1 2 16,0 1 1-16,-1 2 0 16,-2 1 3-16,4 6 5 0,0 0-2 0,0 6 3 15,-2 4 7-15,1 2 0 0,1 4-4 0,-1 0-9 16,0 0 11-16,1 3 1 0,-1 0-3 0,-2-1-3 15,3 0 8-15,-1 0 0 0,0-2-9 0,1-1 2 16,2-3 1-16,0-5 3 0,1-1-8 0,0-1-2 0,1 0-16 16,-3-4-14-16,0 0-8 0,-1-1-22 0,1-2-15 15,-2 0-19-15,0-1-18 0,1-1-15 0,-2 0-24 16,0-2-43-16,-2 0-50 0,0 0-52 0,0 0-176 16,0 0-514-16,-6-8 227 0</inkml:trace>
  <inkml:trace contextRef="#ctx0" brushRef="#br0" timeOffset="54296.5088">8973 3634 175 0,'-8'-2'271'16,"3"2"-14"-16,5 0-17 0,0 0-17 0,0 0-23 15,-7-2-21-15,7 2-16 0,0 0-17 0,0 0-15 16,0 0-9-16,0 0-18 0,19 0-27 0,-9 0-20 15,6 0-29-15,5-1-38 0,0-2-38 0,1 2-55 16,1-1-46-16,0-2-196 0,-2-1-372 0,0 0 166 0</inkml:trace>
  <inkml:trace contextRef="#ctx0" brushRef="#br0" timeOffset="54766.4105">9455 3625 242 0,'0'0'260'16,"-5"-2"-13"-16,5 2 6 0,-4-2-13 0,4 2-21 15,-4-1-16-15,4 1-17 0,0 0-15 0,0 0-20 16,0 0-13-16,-6-1-13 0,6 1-15 0,0 0-10 0,0 0-10 15,0 0-4-15,0 0-13 0,0 0-5 0,0 0-9 16,0 0-3-16,0 0-3 0,0 0 0 0,21 0-4 16,-11 1-11-16,4-1-6 0,-1-1-3 0,2 0-2 15,6-1-4-15,2 2-2 16,-9 0-13-16,9-2-14 0,-2 1-13 0,0 0-10 16,0-1-15-16,3 1-8 0,-3-2-25 0,-1 0-26 0,1 1-16 15,-7 1-18-15,3-3-18 0,-3 1-22 16,3-1-13-16,-6 0-17 0,-2-1-143 0,-2 0-378 0,-3 1 168 0</inkml:trace>
  <inkml:trace contextRef="#ctx0" brushRef="#br0" timeOffset="55071.6479">9670 3478 1 0,'-6'0'293'16,"2"0"-2"-16,0-2-11 0,4 2-13 0,-9 0-17 0,9 0-19 15,-5-1-20-15,5 1-17 0,-6 0-23 0,6 0-22 16,0 0-11-16,0 0-13 0,0 0-15 0,-4 3-8 16,4-3-12-16,8 4-7 0,-1-1-9 0,2 0-9 15,5 2-7-15,-1 0-6 0,2 1-2 0,8 2-5 16,-4 1-5-16,1-1-6 0,0 1-1 0,-2-1-13 0,0 1 0 16,-5-1 3-16,-3 0-12 0,-3-1 3 0,0 0-4 15,-4 2 1-15,0 0-1 0,-2 2 4 16,-5 1-10-16,-2-1 3 0,-4 1-2 0,0-1 0 0,-5 2 3 15,-2-1-1-15,-1 0-3 0,1-1 1 0,-3-1 4 16,6-3-10-16,1 0-16 0,2 0-21 0,0-2-35 16,4 1-34-16,0-3-48 0,2 0-49 0,3-2-38 15,0 3-223-15,1-1-503 0,1-3 222 0</inkml:trace>
  <inkml:trace contextRef="#ctx0" brushRef="#br0" timeOffset="55645.8377">10214 3514 77 0,'-5'-9'336'0,"1"4"-15"0,-3-7-16 0,0 5-13 16,1-1-3-16,-1 2-17 0,0-1-13 0,0 3-23 0,0-1-32 15,0-1 4-15,0 1-20 0,0 4-16 0,0-2-12 16,-1 2-19-16,1 0-19 0,-2 1 5 0,1 4-27 16,-1-2-3-16,-1 2-12 0,2-1-7 0,2 4-7 15,-5 1-12-15,4-1-8 0,1 0-1 0,-1 4-7 16,2 0-1-16,-1 0-9 0,3 1 1 0,-1 1 2 15,0-1-7-15,1 0 1 0,0 1-14 0,2-5-3 16,2 1-8-16,-2-1-8 0,2 2-19 0,2-3 2 0,0 0-5 16,1-1-3-16,2-2-7 0,1 1-4 0,1-2-9 15,0-2-5-15,5 0 5 0,0-2 3 0,-2-1-3 16,5-3 6-16,-5 0 5 0,2-2 2 0,-1 0 5 16,-1-3 6-16,2 1 8 0,-2-1 12 0,-1-2 17 15,-3 3 20-15,0-3 10 0,0 2 32 0,-1-1 19 16,-2 3-2-16,-1 0 8 0,-1-1 7 0,0 5 6 15,-2 0 7-15,3 0-3 0,-3-1-6 0,0 4-8 16,0-2-11-16,0 3-13 16,4-4-11-16,-4 4-5 0,0 0-8 0,0 0-8 0,0 0-5 15,0 0-6-15,-4 10 1 0,4-3-21 16,0 0-17-16,0 3-5 0,0 1-8 0,3 2-21 0,-2 0-20 16,-1 0-33-16,3 1-10 0,0-1-24 0,1 2-28 15,-4-2-20-15,3 2-30 0,0-2-31 0,1-3-39 16,-1 0-39-16,1-2-49 0,-4-2-230 0,4 0-637 15,-1-4 281-15</inkml:trace>
  <inkml:trace contextRef="#ctx0" brushRef="#br0" timeOffset="56225.1167">10418 3286 202 0,'1'-2'240'0,"2"-2"-15"0,-2 2-17 0,2-1-19 0,-1 1-21 16,-2 2-17-16,5-4-14 0,-1 3-10 0,2 0-17 15,-2 1-12-15,-4 0-10 0,10 2-7 0,-3 1-8 16,0 1-8-16,-1 0-7 0,0 1-1 0,-2 1-4 0,1 1-2 15,1 1-3-15,-3 3 7 0,-2-2 2 16,3 3 0-16,-4 1 8 0,0 1 6 0,-2-1 0 16,0 1 5-16,-3 1 2 0,-2 3-5 0,0-5-3 15,2 1-2-15,-2-2-9 0,-4 4-3 16,2 1-5-16,3-4-2 0,0-2-8 0,0-1-5 0,3 2-2 16,-1-3-1-16,4 1-9 0,-3-3-5 0,3 2-10 0,2-2-15 15,-1 1-6-15,3 0-7 0,3-3-11 0,1 1-11 16,0-2-9-16,3-2-7 0,1 1-2 0,-3-1 4 15,5 0 2-15,-4 0 7 0,1-1 10 0,-3 0 2 16,-3 0 17-16,2-1 19 0,-3 0 23 0,-1 2 21 16,0 0 19-16,0-1 5 0,-2 2 10 0,-1-3 33 15,3 3-8-15,-3-3 11 0,-3 4 3 0,3-4-13 16,-3 5-13-16,-1-1-3 0,4-1 0 0,-3 1-35 16,-1 2 3-16,4 2 4 0,-3 0-10 0,0 0-1 15,2 1-22-15,1 0-21 0,0 4-28 0,4-1-26 0,-1 2-17 16,0-2-13-16,-1 1-11 15,3-1-2-15,-1 0-4 0,-1-2 6 0,-2-1 12 16,2 0 3-16,-1-2 13 0,-1 2 7 0,0-5 12 16,-1 4 20-16,-1-4 14 0,0 2 8 0,-2-1 3 15,-3-1-2-15,-1-1-1 0,0 1-9 0,-3-1-22 0,-4 3-50 16,0-4-67-16,0 2-88 0,-6 1-289 0,5-2-565 16,-6-1 250-16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3:58:21.40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1494 4639 115 0,'4'-3'205'0,"-1"-2"-8"16,1-1 4-16,-1 1-2 0,1-1 1 0,-3 1 0 0,1-2-21 15,-2 1-12-15,0-2-8 0,0 4-13 0,-3-1-11 16,1-1-16-16,-3 3-10 0,-1-2-14 0,-2 0-9 16,-2 5-6-16,-4-2-13 0,0 4-4 0,-9-2-9 0,8 2-6 15,-5 6-6-15,-2 1-3 16,2-1-4-16,1 3 3 0,2-1-14 0,5 0 0 0,1 0-1 16,2 3-4-16,2 0 0 0,3 2 2 15,4 0-8-15,3 3-3 0,0-3 0 0,5 4-5 0,2 1-3 16,3-1-3-16,2-2-6 0,1 2 0 0,3 0-3 0,-2-3-3 15,1 1 1-15,-2-3 1 0,1 1 2 16,-6-5-1-16,-1-1 2 0,-3-2 0 0,-1 1 1 16,-5 1 2-16,2-2 1 0,-6 0 2 0,-1 2 6 15,-3 1-2-15,-3-3-1 0,-8 5 1 0,-2-2 1 16,-4-1-1-16,0 0 1 0,-1 0-3 16,-2-2 2-16,2-1 7 0,2-3-21 0,3 0-12 0,-1 0-14 15,10-1-17-15,2-2-24 0,3-2-36 0,6 2-46 16,-4-4-9-16,7-1-17 0,3-5-184 15,4 0-401-15,6-4 178 0</inkml:trace>
  <inkml:trace contextRef="#ctx0" brushRef="#br0" timeOffset="299.9565">1571 4825 275 0,'4'-2'307'0,"0"-1"-28"16,-1-1-18-16,0 3-19 0,0-2-17 0,-3 3-14 15,0 0-17-15,0 0-16 0,0 0-16 0,-10 11-15 16,4-7-18-16,1 2-8 0,-1 3-16 0,-1 1-8 15,1 1-14-15,2 1-5 0,1 0-12 0,3 2-2 16,2-2-11-16,1 0-9 0,2 0-20 0,4 0-22 0,-1 0-12 0,2-4-16 16,3 1-5-16,1-1-5 15,0-4 1-15,3-1 2 0,-3-3 3 0,0-2 6 0,-1 1 2 16,-5-5-1-16,1 1 12 0,-5-1 10 16,3-2 5-16,-4 0 0 0,-3-4 1 0,-3 1 1 15,-6 0 4-15,1 1 4 0,-2 0 0 0,-4 1 5 16,-4-1-4-16,5 3-2 0,-4 2-5 0,-4-2 3 15,3 1-4-15,2 4-2 0,2 0-12 0,1 0-19 16,4 1-19-16,-1 1-34 0,3-2-37 0,1 2-47 16,6 0-19-16,-3-1-13 0,3 1-204 0,0 0-430 15,11-7 190-15</inkml:trace>
  <inkml:trace contextRef="#ctx0" brushRef="#br0" timeOffset="580.6723">1798 4643 49 0,'3'-9'329'15,"1"2"-12"-15,-4-1-2 0,4 1-8 0,-3 0-20 16,1 2-19-16,-2 0-20 0,0 0-7 0,1 0 2 0,-1 5-35 16,0 0-29-16,2-5-18 15,-2 5-19-15,0 0-15 0,0-7-14 0,0 7-15 0,0 0-8 0,0 0-6 16,1 21-10-16,1-10-12 0,-2 9-13 16,0 0-8-16,1 3-6 0,-1 2-6 0,0 0 2 15,0 1-11-15,-1-1-7 0,-1 10-9 0,-1-9 2 16,3-1 6-16,0-3-3 0,-1 1-11 0,-2-2-2 15,3-1 0-15,0 0-8 0,-4-7-1 0,4-1 3 0,-2 1 0 16,1-5-7-16,0 1 1 0,-2-4-19 16,3 0-10-16,0 0-5 0,0-1-7 0,0-4-12 0,-3 5-10 15,3-5-32-15,0 0-31 16,0 0-34-16,0 0-23 0,0 0-33 0,3-20-14 0,4 9-198 0,-3-7-481 16,3-1 213-16</inkml:trace>
  <inkml:trace contextRef="#ctx0" brushRef="#br0" timeOffset="948.8988">1943 4534 258 0,'4'-9'267'0,"0"2"-11"0,-2 0-21 0,-1 1-20 0,1 1-17 15,-1 1-20-15,-1 1-20 0,3 1-16 0,-3 2-15 0,0 0 6 16,0 0-7-16,11 5-5 16,-7 1-10-16,3 0-3 0,0 4-7 0,-1 0-12 0,0 2-1 15,-1 2-18-15,-1 4-14 0,-1-3-9 16,0 5-9-16,-3 0-8 0,-1-1-6 0,-4 1-12 0,1-2-4 15,-3 1 0-15,3-5 0 0,-2-7-2 0,2 2 0 16,1-3 2-16,-1-1 3 0,3-1 14 0,-1-2 12 16,-2 0-8-16,4-2 1 0,0 0-4 0,-4-9 4 15,2-1-1-15,5-2-1 0,-3-2-2 16,6-6 2-16,1-1-5 0,0 1-2 0,0-1-1 16,6 1 8-16,-1 1-12 0,2 2-3 0,-1 0 0 15,1 2-2-15,3 3 0 0,-6 5-6 0,2 1-2 0,-3 3-1 16,0 0 0-16,1 2 1 0,-1 2-6 15,0 2 3-15,2 2 0 0,-2 4 0 0,-3 0-3 16,2 3 5-16,-4 2-6 0,0 4 4 0,-3 4-6 16,-2-1-12-16,0 0-5 0,-5 2-23 0,-2 0-12 15,0 0-24-15,-2 0-32 0,-1-1-41 0,2-2-36 0,0-2-44 0,2-4-226 16,-1-4-500-16,3-3 221 16</inkml:trace>
  <inkml:trace contextRef="#ctx0" brushRef="#br0" timeOffset="1080.1001">2324 4600 124 0,'2'-2'298'0,"2"0"-28"0,-4 2-30 15,4-5-22-15,-4 5-25 0,3-1-17 16,-3 1-17-16,0 0-25 0,0 13-40 0,-3-5-46 16,2 3-43-16,-5 1-72 0,1 3-60 0,-5 2-168 15,1 3-318-15,-3 1 141 0</inkml:trace>
  <inkml:trace contextRef="#ctx0" brushRef="#br0" timeOffset="1430.0538">1406 5302 81 0,'-15'-3'265'0,"-1"0"-21"0,2 0-20 0,0 2-7 0,4 0-4 0,2 1-8 15,-2-1-4-15,6 1-20 16,-3 0-16-16,4 1-13 0,3-1-20 0,0 0-10 0,-8-1-16 16,8 1-10-16,0 0-10 15,0 0-4-15,15 6-11 0,0-3-3 0,11 1-7 0,12-3-7 0,4 1-7 16,6 1-8-16,3-1-12 0,22-2-16 0,-3 2-15 0,2-4-14 15,-4 3-21-15,-19-1-15 0,0-1-17 16,20 1-2-16,-24 2 3 0,-1-4 8 0,-16 3 0 16,10-2-17-16,-11 1-31 0,-6-2-19 15,-7-1-17-15,-4 3-10 0,-2-1 7 0,-5 0-6 16,-3 1-141-16,0 0-320 0,0 0 142 16</inkml:trace>
  <inkml:trace contextRef="#ctx0" brushRef="#br0" timeOffset="1749.8924">1240 5449 40 0,'-27'5'266'0,"2"-1"-17"0,0 1-17 0,4-2-11 15,5 0-13-15,3 0-23 0,3 0-11 16,1-1-8-16,-1 1-10 0,3-2 0 0,1 2-6 0,2-2-1 16,2 1-18-16,2-2 6 15,4 4-1-15,5-2-11 0,7 1-11 0,10 0-6 0,14 1-2 16,4-3-7-16,26 2-13 0,-2-2-9 0,3-4-2 15,0 2-10-15,5-2-8 0,-3 1-6 0,0-3-4 16,-1 2 5-16,-3 1-15 0,-21 0-11 0,0-1-7 0,-2-1-4 16,-5 3-5-16,-10-1-2 0,-7-1 3 15,0 3 0-15,-8-2-3 0,-4 0-4 0,-2 2-4 16,-3-1 3-16,-1 0 2 0,-2 0-7 0,-3 0 3 16,-1 1-19-16,0 0-14 0,0 0-24 0,-14-6-20 15,2 4-31-15,-4 0-37 0,-5 2-50 16,-3-3-58-16,0 4-40 0,0-3-176 0,-3 3-506 0,1 0 225 15</inkml:trace>
  <inkml:trace contextRef="#ctx0" brushRef="#br0" timeOffset="1902.5033">2025 5518 3494 0,'8'-2'197'0,"-1"0"-129"0,-3-2 18 0,-1 2-26 0,1-2-31 16,-4 1 4-16,0 1-7 0,0-1-11 15,0 3-2-15,-2-8-14 0,0 4-28 0,-1 0-23 0,0 1-30 16,1 0-52-16,-1 0-74 0,0-1-60 0,0 2-274 0,3 2-586 16,-7-6 260-16</inkml:trace>
  <inkml:trace contextRef="#ctx0" brushRef="#br0" timeOffset="9249.7946">3782 4823 137 0,'7'-11'290'0,"-4"4"-23"0,0 0-18 0,1 1-16 0,-1 4-14 15,-2-3-17-15,1 2-14 0,-1 0-21 0,0 2-17 16,-1 1-20-16,0 0-11 0,2-3-17 0,-2 3-11 16,0 0-6-16,0 8-9 0,-2 0-8 0,1 5-6 0,-2 6-9 15,0 0-3-15,0 3-7 0,2 0-3 0,-3 0-6 16,0 0-3-16,-1 3-2 15,3-2-2-15,-1 1 0 0,0-2-3 0,-1 0-7 0,1-1 1 0,0 2-3 16,-1-1 1-16,-3-3-6 0,3-1-1 16,-2-4 1-16,2 0-7 0,-3 0 0 0,1-3-1 0,2 2 2 0,-5-4 1 15,4-2-2-15,-2-1-1 16,-2-2 4-16,4 1 2 0,-5-2-4 0,3-1 1 16,0 0 1-16,-3-1 0 0,4-2 4 15,-2 0 6-15,1-1 8 0,0 1 3 0,-2-2 5 0,4 1 3 0,-1 0 1 16,2 0 3-16,-3 2 1 0,4-2-2 0,3 2 1 0,-4-1-8 15,4 1-3-15,-3-2 1 16,3 2-3-16,-4-1-5 0,4 1 0 0,0 0-2 16,-6-1-4-16,6 1-9 0,0 0 4 0,0 0-1 15,0 0-7-15,0 0-1 0,0 0 2 0,20 7-3 0,-6-3 5 0,0-1 1 16,7 3-3-16,1-3-6 16,2 0-8-16,2 1-2 0,-2-1-4 0,4-1-9 15,-3-1-15-15,3-1-16 0,-2 0-19 16,2-3-26-16,-4 2-36 0,1-2-32 0,-1-1-40 0,-1-3-41 15,-5-1-217-15,-5 0-505 0,2-6 225 0</inkml:trace>
  <inkml:trace contextRef="#ctx0" brushRef="#br0" timeOffset="9459.8129">3640 4821 11 0,'-3'-1'276'0,"3"1"-32"0,-4-1-29 0,4 1-23 0,0 0-18 16,7-5-16-16,0 3-15 15,7-1-15-15,8 0-11 0,1 0-14 0,4 2-22 0,4-1-34 0,-3 2-26 16,10 2-35-16,-9 0-33 16,1 2-36-16,0 0-42 0,-5 3-149 0,-2-3-297 0,-4 3 133 15</inkml:trace>
  <inkml:trace contextRef="#ctx0" brushRef="#br0" timeOffset="9824.5107">4020 5139 244 0,'0'0'262'0,"0"0"-15"0,1 3-12 0,-1-3-13 16,3 3-16-16,-3-3-20 0,0 4-15 0,0-4-16 15,0 0-19-15,-4 5-10 0,3 3-8 0,-1-5-14 16,-1 3-13-16,-1 1-7 16,0 5-8-16,0-2-7 0,-2 5-8 0,3-3-8 0,-1-1-2 15,0 2-5-15,2 0-3 0,1-1-6 0,4 1-4 0,0 0 0 16,1-1-4-16,1 1-7 0,3-3-2 0,0-1-7 16,0-3-6-16,5 0-3 0,0-2 0 0,-5-2-2 15,5-1-1-15,-5-2-1 0,8-4 4 16,-6-1-4-16,2-3 8 15,-5-1 6-15,0 0 4 0,-4-3 10 0,0-2 1 0,-3-3 3 0,-1 3 4 16,-4 1 0-16,-2-4-4 0,-1 0 0 0,-2 5-7 16,-4-1 1-16,-1-1-7 0,-1 6-2 0,-4-3-2 0,6 6-13 15,-1 2-19-15,-1 0-22 0,2 3-28 16,0 3-29-16,4-1-40 0,2 2-44 0,1 2-40 0,1-1-249 16,3 3-506-16,2 1 224 0</inkml:trace>
  <inkml:trace contextRef="#ctx0" brushRef="#br0" timeOffset="10030.3534">4400 5046 96 0,'0'-7'360'0,"-2"0"-40"15,0 3-30-15,2 0-25 0,-3 0-22 16,2 0-24-16,-1 1-22 0,-2 1-17 0,3-1-26 15,1 3-13-15,-3-2-41 0,3 2-24 0,0 0-27 16,0 0-39-16,-9 7-38 0,8-2-49 0,-2 1-58 16,0 1-47-16,-1 2-198 0,1 0-412 0,-1 0 183 15</inkml:trace>
  <inkml:trace contextRef="#ctx0" brushRef="#br0" timeOffset="10228.1221">4392 5322 4003 0,'0'5'-16'0,"-2"-2"2"15,-2 0 13-15,1-2 0 0,-2 2-7 0,-4-2 26 0,5 1-21 16,-2 0 0-16,-1-1 3 0,3 0-2 0,-1 0 2 16,0 0-6-16,2 0-30 0,3-1-42 0,-4 0-54 15,4 0-79-15,0 0-97 0,0 0-226 0,0 0-578 0,0 0 256 0</inkml:trace>
  <inkml:trace contextRef="#ctx0" brushRef="#br0" timeOffset="11167.6031">6294 5032 193 0,'3'-12'255'0,"-3"-2"-7"0,0-1-12 15,-3 2-17-15,-4 2-13 0,-7-4-15 0,0 0-13 16,-3 1-16-16,-1 4-12 0,-5 3-12 16,-2 0-14-16,-2 5-17 0,-4 2-8 0,-7 2-5 0,-1 5 9 0,2 0-10 15,8 3-5-15,5 1-11 16,0 1-11-16,4 1-2 0,5 3-13 0,2 0-3 0,4 1-2 15,4 4-8-15,8 1 0 0,4 2-3 16,10 7-5-16,-2-8-5 0,8 10 3 0,5-4-9 16,-1 1 2-16,5-2-3 0,-4 1-6 0,3-4 2 15,0-1 4-15,0-2-7 0,-10-6 2 0,-4-1-7 0,1-2 2 16,-8-3 0-16,0 1-12 0,-3 0 0 0,-5-3 4 0,-2-1-1 16,-5 0-1-16,-5 2 5 15,-2-3 0-15,-12 1-4 0,-3-2 6 0,-2-1-2 0,-12 1 0 16,0-4 2-16,0-1-3 0,3-1 7 15,8-2-3-15,2 0 3 0,3 0-8 0,1-4 2 0,1 1-8 16,2-1-18-16,7-1-31 0,3 2-39 0,4-5-40 16,0-1-52-16,10-6-56 0,2-2-240 15,8-3-521-15,11-8 231 0</inkml:trace>
  <inkml:trace contextRef="#ctx0" brushRef="#br0" timeOffset="11351.526">6660 4739 2806 0,'22'-15'26'0,"-5"2"-12"0,-7 2 21 0,-3 6-15 0,-1-2-2 0,-3 3-8 16,-1 2 6-16,-1-1 8 16,-1 3 9-16,0 0 0 0,0 0-1 0,-12 5-2 0,4-1-2 15,-3 6 0-15,1 3-4 16,-4 4-4-16,0 2 4 0,1 2-6 0,2 1-2 0,-6 9-2 0,5-5 4 16,0-1-8-16,-1 8-30 0,2-1-20 15,2-5-39-15,-1 8-33 0,3-10-42 0,-2 10-46 16,2-8-249-16,0-2-487 0,-1-1 216 15</inkml:trace>
  <inkml:trace contextRef="#ctx0" brushRef="#br0" timeOffset="11619.4172">6690 5392 3435 0,'0'0'3'16,"-8"-3"-8"-16,2 1 10 0,0 0-14 0,1-1 7 16,-1 3 1-16,0-2 1 0,2 1 0 0,4 1 14 0,-7-1-2 0,4-1 2 15,3 2-4-15,0 0 3 16,-4-2-2-16,4 2-3 0,0 0-6 0,14-2-1 0,-1 4-4 16,8-4-6-16,6 1-22 15,1 1-18-15,12-2-10 0,6 2-16 0,0 0-20 0,-1 2-18 0,2-2-18 16,-2 0-20-16,-2-2-17 0,-1 1-10 0,-2-2-13 15,-11 2-186-15,-2-2-407 0,-4 0 180 0</inkml:trace>
  <inkml:trace contextRef="#ctx0" brushRef="#br0" timeOffset="11869.4722">7246 5266 50 0,'-12'-10'236'0,"-4"-2"-5"16,4 3-16-16,-1 1-3 0,0-1-1 0,1 3-6 0,3 2-8 15,2 0-10-15,0 0-12 0,0 1-18 16,4-1-18-16,-1 2-12 0,-1 2-12 0,4-2-15 0,1 2-14 15,0 0-6-15,-3 6-10 0,3-6-2 16,10 9-7-16,-3 2-9 0,3-1 3 0,0 1-12 0,6 4-6 16,-2 3 0-16,0-1-5 0,-1 1-6 0,-2 2-6 15,-1-4-18-15,-4-2 1 0,0 4-1 0,-4-3-6 16,-4 0 0-16,-2 3 6 0,-6-2 3 0,-5 1-16 0,-2-3-4 16,-4 2-8-16,-5-5-9 15,2-1-7-15,-4 0-7 0,0-4-14 0,3 1-22 16,1-2-25-16,8-1-33 0,2-2-47 0,0-4-228 0,5 0-449 15,5-1 198-15</inkml:trace>
  <inkml:trace contextRef="#ctx0" brushRef="#br0" timeOffset="12299.7476">7845 5360 3227 0,'0'0'25'0,"0"0"-20"0,0 0-1 0,-11-7-16 0,5 5 7 0,3 0 3 0,-1 2-3 15,1-2 3-15,-1 0 7 16,4 2-7-16,-6-1-1 0,6 1-1 0,0 0-1 0,-4-1 0 0,4 1-1 16,0 0 2-16,0 0-2 15,-3 4 3-15,3 0 2 0,-1-1-1 0,1 1-15 0,0 1 0 16,-2-2-9-16,2 2-4 0,-1-1 3 0,-2-1 3 0,0 1 3 15,-1 2-1-15,1-5 8 16,-1 2 1-16,0-2 2 0,1-1 1 0,3 0 2 0,0 0 5 16,-10-3 13-16,6 1 5 0,1-3 11 0,-1-2-3 15,1 0 3-15,2-1 2 0,1-1-3 0,1-1-6 0,0 1 1 16,4-3 1-16,-3 0-5 16,3 4-1-16,-3-2-2 0,6 5-2 0,0-3 0 0,-4 5-2 15,3-2-2-15,0 1-6 0,2 2 13 16,-5 1-14-16,3 0 3 0,-7 1 0 0,8 1-4 0,-6 2 1 15,4-1 0-15,-5 1 2 0,2 2-3 0,-3-1-2 0,-3 4-4 16,-1-2-9-16,-3 3-15 16,-3 3-19-16,0-2-32 0,-7 3-28 0,0-1-33 0,6-3-44 0,-5 3-64 15,4-3-148-15,-2 1-432 16,4-4 191-16</inkml:trace>
  <inkml:trace contextRef="#ctx0" brushRef="#br0" timeOffset="12699.5669">8564 5075 202 0,'0'-13'307'0,"0"2"-26"0,-3-3-25 0,-1 5-21 0,-1-3-9 15,-4 0-27-15,1 4-13 16,-4-1-17-16,-2 1-16 0,-5 2-16 0,-4 2-15 0,-1 1-9 15,-4 4-9-15,1 0-13 0,-1 3-12 0,3 1-6 0,-2 1-8 0,3 2-7 16,0 3-8-16,3-1-2 16,4 2-7-16,3 2 6 0,6-1-15 0,1 0-2 0,5 6-6 0,5 0 1 15,1 1-2-15,8 1-12 16,2 0-6-16,5-1-11 0,12 5-5 16,3 0-7-16,1-5-8 0,3 2-6 0,0-2 7 0,0-2-5 15,-4-2 0-15,-9-6 6 0,0 0-1 16,-2-2 7-16,-10-3 5 0,1-1 10 0,-7 0 16 0,0-1 8 15,0-1 15-15,-4 0 3 0,-3 0 9 0,-4 1-3 16,-6 2 3-16,-10-2-3 0,-8 1 2 0,-14 2-1 0,-3-3-4 16,-2 1-2-16,-3 2-8 0,2-4 0 15,4 0-6-15,3 2-1 0,12-2-2 0,2-1-3 0,7-1-22 16,6 1-27-16,4 0-39 0,2-1-53 0,-2 0-70 16,7 0-63-16,3 0-262 0,0 0-559 0,0 0 247 15</inkml:trace>
  <inkml:trace contextRef="#ctx0" brushRef="#br0" timeOffset="12941.4112">8905 5496 4018 0,'4'2'1'0,"0"1"20"0,-2-2-1 0,1 2-13 0,-3-3 16 15,1 3-22-15,-2 2 3 16,-2-2 14-16,0 2 0 0,-4 3 1 16,-3 5 9-16,-9 0-12 0,-3 2-1 0,-9 8-1 0,-1 0-18 15,-2 3-36-15,-1 2-35 0,-1 2-54 0,-14 13-87 0,19-11-94 16,0 1-266-16,-3-2-622 16,4-2 276-16</inkml:trace>
  <inkml:trace contextRef="#ctx0" brushRef="#br0" timeOffset="13850.3137">9854 5206 2576 0,'7'-19'2'0,"-1"-1"3"16,-3 6-1-16,-3-1 18 0,1 1-10 0,-1 1 8 15,-1-2 9-15,-2 2 6 0,-1 5 5 0,0-5 7 0,-2 2 0 16,-3-2 7-16,0 3-9 0,-4 0 0 0,0 1-8 0,-5 0 3 15,1 6-5-15,-4-3-2 0,-3 5-5 16,0 1-3-16,2 1 1 0,0 1-4 0,0 4-2 0,4-2-1 16,4 4-2-16,1-1-2 15,4 1-2-15,1 3 0 0,2 0 0 0,5-1-1 0,4 1-5 16,1 2 0-16,7 7 0 0,5 0-2 16,2 0 1-16,10 5-5 0,2-1-7 0,2-2-4 0,2 1-4 15,-3-3-2-15,-6-5-3 0,9 5-5 16,-11-6 3-16,-1 1-1 0,2-2 2 0,-7 0 3 0,0-3 3 15,-3-2-2-15,-7-3 4 0,0 1 1 0,-4-3 3 0,0-1 8 16,-5 3 5-16,-1-1 6 0,-9-1-3 16,-8 1-2-16,-8-1-1 0,-12-2 1 0,-3-1-4 0,-5-4 0 15,0 1 1-15,3 0-1 0,3-4 0 16,1 2-7-16,10-1-11 0,4 0-5 0,2-1-18 16,4 0-29-16,2-2-34 0,7 0-25 15,2-1-32-15,6-3-25 0,1-2-35 0,4-5-159 0,4-5-409 16,10-9 181-16</inkml:trace>
  <inkml:trace contextRef="#ctx0" brushRef="#br0" timeOffset="14050.7451">9699 4913 163 0,'26'-30'196'0,"-8"9"17"0,2 1 7 16,-6 2 1-16,0 2-9 0,-3 4-2 15,-2 4-10-15,-2 2-14 0,-3 2-19 0,-1 0-16 0,1 2-17 16,-3 0-3-16,-1 2-3 16,5 5 0-16,-4 2-6 0,0 7-1 0,-3 9-12 0,-3 0-2 0,-2 3-12 15,-7 8-7-15,3 1-9 16,-3 3-10-16,3 2-3 0,-2 0-7 0,0 1-1 0,1 2-6 15,0-1-15-15,2 2-15 0,2-1-22 0,1 1-23 16,-3 0-24-16,2-4-29 0,3 0-30 0,1-4-16 16,0-9-32-16,0-1-31 0,2-8-22 0,1-2-33 0,0-3-191 15,-1-5-467-15,1-3 207 16</inkml:trace>
  <inkml:trace contextRef="#ctx0" brushRef="#br0" timeOffset="14297.4556">9971 4910 3074 0,'17'-38'25'0,"-4"5"83"0,-6 13 7 0,-1 1-30 0,-2 7-9 16,-1 5-23-16,-2 0-13 0,2 2-11 15,-2 1-4-15,1 2 7 0,-2 2 2 0,0 0 5 0,0 0-4 16,-6 15 11-16,3 0-2 0,-2 8-12 16,-3 1-3-16,-1 11 2 0,-1 5-3 0,-2 1-7 0,3 0 7 15,-7 20-2-15,1 0-6 0,-2-3 6 16,-3 5-5-16,3-1-5 0,-4-1 0 0,1-1-8 15,8-20-21-15,-1 2-9 0,2 2-3 0,-1-6-3 0,4 2-7 0,1-2-6 16,0-2-11-16,3-10-10 0,-2 0-27 16,2-2-32-16,-5 2-37 0,2-2-68 15,2-1-94-15,-5-6-175 0,3-4-537 0,-2-3 237 16</inkml:trace>
  <inkml:trace contextRef="#ctx0" brushRef="#br0" timeOffset="15569.9169">6125 6148 135 0,'0'-14'304'0,"0"3"-25"0,0 1-25 15,-4 2-21-15,1-1-19 0,-2 0-20 0,-2 2-17 16,-2-1-8-16,-3 2-10 0,-3 2-15 0,-6 2-14 15,0 2-14-15,-3 2-11 0,-3 5-9 0,2 0-7 0,0 2-13 16,1 2-6-16,0 1-7 0,6 0-8 0,2 2 2 0,2-2-11 16,3 2-2-16,5-1-9 0,0-1-1 15,4 1-9-15,3 2 3 0,3 5-4 0,6 2-2 0,3-1-4 16,4 1-3-16,0 0-3 0,8 7 2 16,0-2-8-16,2-1-1 0,-6-8 0 0,-1 0-5 0,-2-1 1 15,-1 0-4-15,-1 0 5 16,-7-5-2-16,1 4 0 0,-4-3 2 0,-6 0 1 0,-3-1-7 15,-4 1 6-15,-6 1 0 0,-5 0 1 0,-3-2-3 16,-7-2 0-16,-10-1-5 0,0 1 2 0,-3-4-3 16,13-1-4-16,-3-3-8 0,1 0-10 0,5-1-17 0,-2-1-27 15,6-3-32-15,4 1-36 16,3-1-48-16,7-1-59 0,0 0-186 0,4-3-468 0,4 0 208 16</inkml:trace>
  <inkml:trace contextRef="#ctx0" brushRef="#br0" timeOffset="15970.0245">6261 6517 271 0,'5'0'291'0,"-5"0"-28"0,6 1-26 0,-6-1-19 16,5 0-20-16,-5 0-21 0,0 0-16 0,0 0-15 0,6 1-15 0,-6-1-15 16,4 1-11-16,-1 0-10 15,4-1-15-15,0 2-20 0,10 0-20 16,4 0-11-16,2 1-10 0,5-3-8 0,10 2-7 0,1-3-7 15,-1-2-3-15,-9-2 0 0,9 0-3 16,-10-1 3-16,-3 0 3 0,-4-1-2 0,-4 2 16 0,-5 0 19 16,-3 2 12-16,1-2 13 0,-4 0 7 0,-1 0 3 15,-1-2 1-15,-3 2 3 0,-2 0-2 16,-1-1 4-16,-2-2-2 0,-2 2-3 0,-4 0 2 0,-2-1-3 16,0 1-5-16,-1 0-2 0,-1 2-4 15,3 0-6-15,1 1-6 0,3 2-5 0,-1-2-7 0,2 3-2 16,1 0-5-16,5 0-5 0,-5 0-2 15,3 2-3-15,2 3 0 0,2-1-7 0,3 2-6 16,1 5-3-16,2-1 0 0,1 2-3 0,1 0-5 0,4 3-3 16,-4-3-7-16,0-1-3 0,3 5-6 15,-7-4 8-15,-1 0-19 0,-1-1-4 0,-1 2-4 0,-1-1-3 16,-4 1-5-16,-2 2-9 0,-2-4-9 16,-2 1-15-16,-2-3-15 0,-2 0-21 0,1-1-26 0,1 1-19 15,3-5-41-15,1 0-204 0,1-2-450 16,3 0 200-16</inkml:trace>
  <inkml:trace contextRef="#ctx0" brushRef="#br0" timeOffset="16277.0292">7071 6557 356 0,'4'0'325'0,"1"-1"-29"0,-5 1-25 0,0 0-10 15,7 2-30-15,-7-2-19 0,-4 3-12 0,0 0-23 0,-1 0-3 16,-3 1-28-16,-2 1-17 0,-2 2-8 15,0 0-19-15,-1 1-5 0,1-4-6 0,2 2-14 0,3-2-8 16,-1-2-6-16,0 3-6 0,3-3-7 0,2 0 8 0,0-1-17 16,-1 1-1-16,4-2-4 0,0 0-6 15,0 0-5-15,-6-3-7 0,6-2 2 0,0-1-6 0,1-3 3 16,1 2-3-16,-1-2 9 0,1 2-4 16,1-1-2-16,-2 0 10 0,0 3-18 0,1 0 7 15,-2 2-5-15,1-3-8 0,2 4 2 0,-3-1-2 16,0 3-3-16,2-5-18 0,-2 4-23 0,0 1-14 15,0 0-8-15,0 0-13 0,0 0-16 0,0 0-23 0,1 9-17 16,-1-7-23-16,1 6-24 0,2-3-19 16,3 1-41-16,0 1-193 0,2-2-467 0,5 0 207 0</inkml:trace>
  <inkml:trace contextRef="#ctx0" brushRef="#br0" timeOffset="16700.9549">7431 6449 318 0,'10'-7'335'15,"-5"-1"-19"-15,2 4-26 0,-3 1-18 0,1 0-17 0,-4 0-16 16,2 1-27-16,1 1-17 0,-4 1-12 0,2-3-5 16,-2 3-26-16,0 0-13 0,0 0-10 0,-3 11-9 0,-3-3-10 15,0 3-11-15,-2 8-9 0,-3 0-6 0,1 1-11 16,-4 0-15-16,3 1 0 16,-2-1-13-16,2-1-10 0,-1 0-7 0,2-2-2 0,2-5-6 15,1 1-6-15,0-2-4 0,3-5 1 0,0 2 1 0,1-3-8 16,0-1 8-16,0 0 5 0,2-3-2 15,-1 2 3-15,2-3-3 0,0 0-4 0,0 0-1 0,5-13 0 16,0 1-1-16,4-5 1 0,1-2 1 16,1-5 15-16,1 0-4 0,5-9 2 0,0 0 0 15,0-1-4-15,1 2 1 0,2 2-8 0,0-1 12 16,-6 8-2-16,6 4-4 0,-3 0 4 0,1 5-5 0,-3 0-2 16,2 2-8-16,-4 7 1 15,-2 0-10-15,-1 3 1 0,1 3-1 0,2 3 1 0,-2 3-9 16,2 4 9-16,0 7-6 0,-2 3 3 15,-1 4 10-15,2 10-9 0,-3 1-3 0,-1 0 0 0,-5 4 0 16,1-2-1-16,-2-2-20 0,-1-1-9 0,-5 3 2 16,1-4-1-16,0-9-20 0,0 1-17 15,1-3-19-15,-1-4-20 0,3 3-32 0,0-8-21 0,1-1-44 0,1-4-56 16,-1 0-284-16,0-5-590 0,1-3 261 0</inkml:trace>
  <inkml:trace contextRef="#ctx0" brushRef="#br0" timeOffset="16869.6829">7497 6568 117 0,'-7'2'279'0,"0"-2"-22"16,0 2-24-16,3-1-25 0,1 0-17 0,0 1-21 0,2 0-14 16,1-2-14-16,8 4-17 0,6-1-11 15,9-2-18-15,5 1-32 0,14 0-42 0,2-3-40 16,1-1-49-16,0-3-37 0,-2 1-77 0,-3-2-120 0,-12-1-326 0,-1 1 145 15</inkml:trace>
  <inkml:trace contextRef="#ctx0" brushRef="#br0" timeOffset="19773.2164">7042 6572 170 0,'0'0'193'0,"-1"-3"-17"0,1 3-20 16,0 0-15-16,0 0-15 0,0 0-15 0,0 0-9 0,0 0-16 15,0 0-4-15,0 0-11 0,0 0-7 16,-5 8-2-16,5-8-9 0,0 8-3 16,0-4-6-16,-1-1-3 0,1 3-4 0,-2-5-6 15,1 5 6-15,0-2-7 0,0-1 1 0,-1-1-2 0,1 2 1 16,-1-1 2-16,-2-3 1 0,3 3 1 0,1-3 6 15,-6 2 1-15,6-2-6 0,-7-1 0 0,7 1-3 16,-7-2 3-16,3-2 1 0,-1 0 1 0,1 1 4 0,0-1-2 16,-3-2-2-16,4 2 4 0,0-2 0 15,-1 1 0-15,2 0-6 0,1 0-1 0,-2 2-2 0,2-1-2 16,-1 1-5-16,1 0-3 0,1 3-1 0,0-3-2 16,-3 1-7-16,3 2 0 15,0 0-1-15,0 0-1 0,0 0-1 0,0 0-2 0,0 0-1 16,0 0-3-16,0 0 3 0,0 0-11 0,0 0-9 15,10 5-8-15,-7-2-11 0,-3 1-19 0,0-1-19 16,0 1-33-16,-2 1-26 0,1 0-45 0,-5 2-204 16,3-1-410-16,-2 0 181 0</inkml:trace>
  <inkml:trace contextRef="#ctx0" brushRef="#br0" timeOffset="20999.3316">8166 6697 298 0,'1'-3'360'16,"4"1"-30"-16,-4 0-25 0,-1 2-31 0,4-2-15 0,-4 2-26 16,0-2-26-16,0 2-21 15,0 0-23-15,0 0-15 0,4-1-20 0,-4 1-8 0,0 0-9 0,3 9-14 16,-3-1 0-16,3 4-10 0,-4 2-2 16,-1 1-26-16,-2 6-7 0,1 0-11 0,-4 1-26 0,-3-1-19 15,-1 2-14-15,1 0-19 0,-4-2-20 16,0 0-25-16,-2 2-34 0,2-5-35 0,-1 2-47 15,2-2-43-15,-2-2-218 0,6-4-496 0,1-2 219 0</inkml:trace>
  <inkml:trace contextRef="#ctx0" brushRef="#br0" timeOffset="21998.6243">8960 6394 9 0,'2'-7'261'16,"-1"-2"-24"-16,-2 2-15 0,-2 0-17 0,-1 1-10 16,-2-1-10-16,-3 3-10 0,-3 1-11 0,-4-2-15 15,-7 4-12-15,1 2-8 0,-2 2-14 0,0 1-10 16,0 2-12-16,0 2-9 0,3-1-4 0,7 0-12 16,0 0-8-16,1 1-4 0,3-1-8 0,3 2-7 15,3 0-1-15,2-1-1 0,3 4-5 0,4 1-2 16,2-1-8-16,7 3-1 0,2 1-7 0,5 1-4 0,0-2-1 15,13 4-5-15,-11-4-4 0,1-2 1 0,-2 0 0 16,-1-2-6-16,-1-1 0 0,0 1 7 0,-7-2-7 16,-2-2 1-16,-3-2 2 15,-2 0 1-15,-2 1 10 0,-4-2-5 0,-1 2 8 16,-6-1 1-16,-2 2 1 0,-5-2-2 0,-10 4-3 0,-3-3-1 16,-3-2 7-16,-10 1-8 0,-1-1-4 0,3-4 2 15,11 2-9-15,1-2-14 0,1 0-12 0,2 0-17 16,7-1-28-16,2-2-33 0,4 1-36 0,2-3-42 15,2-1-63-15,-1-4-145 0,7-2-424 0,4-7 188 16</inkml:trace>
  <inkml:trace contextRef="#ctx0" brushRef="#br0" timeOffset="22207.5705">8861 6253 88 0,'6'-14'342'0,"0"2"-29"0,-1 0-20 16,-2 5-15-16,-1 1-10 0,0 1-23 15,1 1-20-15,-3 0-19 0,0 1-20 0,0 3-1 16,0 0-28-16,0 0-14 0,0 0-12 0,-14 13-10 15,7-1-6-15,-5 8-20 0,0 2-6 0,1 3-1 0,-2 9-12 16,1 2-4-16,0 2-16 0,3-2-5 0,-1 3-17 0,2 1 2 16,1-1-21-16,3 0-18 0,3-3-17 15,-4-1-10-15,3-8-15 0,-1-1-22 0,3 2-10 16,-3-3-24-16,1-2-12 0,0-1-20 0,0-3-20 16,1-7-14-16,-1-4-20 0,0 0-10 0,3-5-22 0,-2 0-181 15,1-3-432-15,0 0 191 0</inkml:trace>
  <inkml:trace contextRef="#ctx0" brushRef="#br0" timeOffset="22409.395">9040 6304 115 0,'11'-15'358'0,"-4"3"-32"0,-2 6-33 16,-1-3-28-16,-1 6-16 0,-2 2-25 0,-1 1-12 0,0 0-13 16,-1 11-13-16,-2 3-14 0,-2 7-11 15,-3 4-14-15,-3 9-10 0,-3 4-17 16,2-1-9-16,-3 4-12 0,1 0 11 0,-1-3-35 15,5 2-24-15,-1-2-27 0,2-1-34 0,-1-3-34 0,2 4-25 16,-2-4-27-16,4 0-40 0,2-8-69 0,-2-3-57 0,0-4-207 16,2-7-508-16,-2-4 225 0</inkml:trace>
  <inkml:trace contextRef="#ctx0" brushRef="#br0" timeOffset="24671.0966">5946 7142 70 0,'8'-12'290'16,"-3"4"-9"-16,-2 0-23 0,-3-2-20 0,1 2-21 0,-3 1-28 16,-4 0-18-16,-4 1-16 0,-5-1-10 0,-8 4-14 0,-2 3-13 15,-2 1-7-15,-4 3-10 16,-6 3-4-16,1 4-16 0,8-2-7 0,1 0-6 0,0 3-8 0,2 0-11 15,4 2 0-15,1 2-4 0,7 0-9 0,5-4-1 16,1 2-4-16,5 0-5 0,4 6-1 16,6-1-2-16,3 2-1 0,6-2-1 0,4 1-3 15,10 7-4-15,2 0-11 0,5-4-9 0,-3 1-7 16,2-1-3-16,-1-1-6 0,-2-1 1 0,-10-6 2 0,-3-1-3 16,-1-2-7-16,-9-2-4 0,-1-1 0 15,-4 0 2-15,-5-1 6 0,-4 0 2 0,-7 2 9 0,-8 0 5 16,-4-1 4-16,-7-2 0 0,-13 0 2 0,1-2 1 0,0-3 0 15,-4-3 4-15,3 0 2 16,1-2 2-16,12-2 1 0,3 2-1 0,2-4-3 0,2 3-16 0,8-2-18 16,4 1-31-16,1-1-48 15,4 0-42-15,5 0-49 0,1-2-196 0,6 3-429 0,6-6 190 16</inkml:trace>
  <inkml:trace contextRef="#ctx0" brushRef="#br0" timeOffset="25137.7064">6224 7440 166 0,'0'0'256'0,"0"0"-20"0,0 0-17 16,0 0-16-16,0 0-20 0,-13 5-15 0,13-5-17 0,-3 1-14 16,3-1-18-16,0 0-9 0,0 0-11 0,8 6-12 15,1-6-14-15,4 4-12 0,4 1-12 0,5-4-18 16,2-1-14-16,3 3-19 0,0-1-9 15,0-2-11-15,2 0-9 0,-1 2-9 0,0-2-4 16,-4 0-8-16,1-2-14 0,-3 1 11 0,-7-1-2 0,0 0 0 0,-2-1 7 16,-5 0 4-16,0 1 5 0,-2-2 4 15,-1 0 9-15,-2-1 5 0,-2 3 4 0,-2-4 5 0,-2 2 19 16,-2-2 11-16,-1 0 4 16,-5 1 9-16,-3-2 10 0,0 1 9 0,-5-1 8 0,0 1 9 15,0 0 12-15,5 2 4 0,0 0 6 16,0 1 6-16,4 0 5 0,0 0-4 0,0 2-6 0,3-3-6 15,2 3-10-15,-1 0-6 0,3 0-9 0,3 1-5 0,-4-1-10 16,4 1-1-16,0 0-5 0,7 7-3 16,2-2-9-16,3 3 2 0,5 1-2 0,4 1-3 15,0-1-1-15,2 1-5 0,-2-1 3 16,0 3-6-16,1 0-1 0,-4 0-3 0,-5-3-19 0,1 4-7 16,-5-3-11-16,-2 0-3 0,-3 2-1 15,-2-3 3-15,-5 1-2 0,-1 1-4 0,-6 1-13 0,-5 1-8 16,-4-3-15-16,1 0-9 0,-2-2-15 15,-1-1-25-15,0-3-17 0,5-2-22 0,1-1-213 0,-2-2-402 16,2-2 178-16</inkml:trace>
  <inkml:trace contextRef="#ctx0" brushRef="#br0" timeOffset="27069.419">7112 7430 25 0,'2'-2'285'16,"-2"-2"-33"-16,1 1-20 0,-1 3-27 16,0-3-20-16,0 3-16 0,0 0-20 0,0 0-16 15,3-4-12-15,-3 4-13 0,0 0-10 0,0 0-12 16,0 0-9-16,0 0-9 0,0 0-5 0,1 10-5 0,-1-5-5 16,-1 2-4-16,-1-2-7 15,0-1-1-15,-1 1-6 0,0-1-2 0,0 1-7 0,0-1 0 16,0 0-1-16,0-2 0 0,-1 1-5 0,1 0-1 15,1-2 4-15,-1 1 0 0,3-2 7 0,-4 1 1 16,4-1-3-16,0 0-2 0,-6-4-2 0,4 0-1 0,1 0 3 0,1 1-1 16,0-2 1-16,1 0 2 15,-1 1 0-15,2-1-5 0,-1 0-5 0,1 1 3 16,2-3-4-16,-1 2-3 0,0 1 0 0,1-2-3 16,-1 3-3-16,1-1 1 0,0 1-4 0,0 0 10 0,-2 0-7 15,2 1-2-15,0-2 0 0,-2 3-3 0,1-1 9 16,0 1-11-16,-3 1 2 0,2-3 0 15,0 1-3-15,-2 2 3 0,0 0-3 0,4-1-1 16,-4-2 1-16,0 3 0 0,0 0-4 0,0 0 5 16,0 0-3-16,0 0-12 0,0 0-14 0,0 0-20 15,0 0-13-15,0 0-18 0,0 0-13 0,0 0-33 16,-7 10-24-16,3-8-29 0,1 3-52 0,0-2-144 0,0 3-404 16,-1 1 179-16</inkml:trace>
  <inkml:trace contextRef="#ctx0" brushRef="#br0" timeOffset="27523.5635">7595 7392 25 0,'2'-9'324'0,"-1"1"-20"0,1-1-13 0,-2 1-14 16,0 0-19-16,-3-1-14 0,0 2-15 0,-1 0-8 0,1-2-19 15,-4 2-18-15,0-1-16 0,0 1-13 0,-2 3-15 0,0-1-24 16,-5 1-2-16,1 1-16 16,2 2-14-16,-3 1-7 0,1 1-3 0,-1 1-10 0,1 1-9 15,0 3-6-15,2 1 5 0,-2 2-24 0,4-1-7 16,-1 2-16-16,1 2-13 0,4 0-8 0,-2 1-5 0,3-1-8 16,1 0-11-16,0 1 6 15,1-1-14-15,2 1-10 0,1-1 2 0,1 2-2 0,0-6 0 0,2 0 0 16,2 0 2-16,0-4 7 0,4 0 5 15,0-3 4-15,3 1 5 0,2-4 4 0,1-1 3 16,1-1 16-16,-3-1 23 0,0-2 13 0,1-1 20 0,-3 2 15 16,-2-1 8-16,1 0 11 15,-4 1 5-15,-1 0-9 0,-2-2 7 0,0 2 2 0,0 3 11 0,-2-2 9 16,0 1-5-16,1 0-4 16,-1 1-6-16,-1 1-10 0,-1-1-9 0,0 3-15 0,3-3-14 0,-3 3-8 15,0 0-12-15,0 0-19 0,0 0-36 0,0 0-10 16,-7 12-13-16,3-8-14 0,4 4-16 15,-2 5-10-15,1-1-19 0,1 1-28 16,0 0-37-16,1 0-24 0,1-1-32 0,2 0-25 0,0 1-243 16,2-5-546-16,1 0 241 0</inkml:trace>
  <inkml:trace contextRef="#ctx0" brushRef="#br0" timeOffset="27698.8508">7836 7510 185 0,'5'-3'334'0,"-1"1"-31"0,0 1-17 0,-3-1-26 15,2 1-18-15,-3 1-11 0,4-2-14 0,-4 2-21 16,3-3-14-16,-3 3-25 0,0 0-14 0,0 0-15 16,3 8-7-16,-3-4-14 0,0 4-14 0,-3 3-5 15,2 1-35-15,-1 3-34 0,0-1-33 0,-4 6-22 0,2 0-33 16,0 2-42-16,-2 0-47 0,2-3-54 16,1 2-246-16,-1 0-496 0,-2-7 220 0</inkml:trace>
  <inkml:trace contextRef="#ctx0" brushRef="#br0" timeOffset="28217.5234">8909 7409 3179 0,'-10'-18'-5'16,"0"1"-15"-16,2 3 15 0,0 1 6 0,0 0-7 16,2 3 4-16,-1 2-3 0,1 1 1 0,-1-1 4 0,2 2 6 15,-1 0 14-15,-1-1-7 0,-1 3-2 16,0-1-2-16,-1 2 1 0,-3 0-2 0,4 1-1 0,-7 0 2 15,0 3 0-15,-1 1-6 0,-3 2 6 16,-2 0-1-16,2 2-3 0,0 0 9 0,5 1-10 0,1-1 1 16,0 2-4-16,0-1 0 0,2 0 3 0,4 1-1 0,3-1-2 15,-1 0 0-15,3 3 3 16,1-1 0-16,3 0-4 0,4 2-2 0,4 2 2 0,4-1 0 0,4 1 4 16,-1 0-3-16,5-3-4 0,-2 3 3 0,2-6-2 0,0 5-1 15,0-2-2-15,-2 0 0 16,-1 0 1-16,-5-2-3 0,-3-1-2 0,0-1 4 0,-4-2 0 15,0 2 1-15,-2-1 0 0,-3 0 2 16,-2 1 8-16,-4-1-1 0,-5 3 3 0,-5-2 3 0,-8 2-2 16,-2 0 1-16,-4-3 2 0,-11-3-8 15,-1 1 3-15,-1 1-2 0,3-2-1 0,7 0-7 0,6-3-15 16,1 1-14-16,3-1-18 16,5-3-29-16,5 2-26 0,4 0-48 0,0-2-47 0,1-1-248 15,5-2-486-15,2-6 215 0</inkml:trace>
  <inkml:trace contextRef="#ctx0" brushRef="#br0" timeOffset="28439.8332">8764 7091 109 0,'3'-12'367'0,"-2"3"-25"0,2 1-25 16,-1 1-19-16,-1 1-36 0,-1 2-23 0,0 1-20 0,2 0-20 16,-2 3-8-16,0 0-17 0,0 0-8 15,-6 12-23-15,2 1-10 0,-2 5-15 16,0 4-5-16,1 4-16 0,0 1-9 0,0 7-10 0,0 2-3 15,2 0-22-15,-1-1 12 0,0 1 2 0,2 1-19 0,0-1-28 16,-2-1-6-16,2 2-12 0,-1-12-15 0,1 1-24 16,-1-2-12-16,0 0-18 0,1-2-13 15,-1-1-20-15,1-3-25 0,0-3-28 0,2-2-24 0,0-4-49 0,0-2-38 16,0-1-187-16,1-3-490 16,-1 0 217-16</inkml:trace>
  <inkml:trace contextRef="#ctx0" brushRef="#br0" timeOffset="28619.6426">8948 7185 247 0,'4'-7'332'0,"0"0"-33"15,-2 2-30-15,-1 1-21 16,0 3-17-16,2 0-17 0,-3 1-7 0,0 0-16 16,-1 14-18-16,-1-1-14 0,-3 8-13 0,-1 2-16 15,-3 3-9-15,-2 10-17 0,0 2-44 0,1 3-32 0,-3-1-44 16,0 5-54-16,-4 15-67 0,6-20-79 0,-1 2-238 0,0-2-491 15,-3-2 218-15</inkml:trace>
  <inkml:trace contextRef="#ctx0" brushRef="#br0" timeOffset="31899.6747">5665 8082 238 0,'0'-5'321'0,"3"1"-32"0,-3 2-31 0,0-2-22 0,1 1-23 16,-1 0-29-16,0 3-17 15,0 0-5-15,0 0-9 0,0 10-4 0,-1 1-14 16,-2 4-11-16,0 6-11 0,-4 3-22 0,1 3-9 0,-5 8-4 0,4 0-7 15,-4 0-13-15,2-9-2 16,-5 9-5-16,4-10-3 0,2-1-6 0,-3 0-5 16,1-2-2-16,-1-2-5 0,2-1 2 0,1-1-8 0,2-4-2 15,-1-5 1-15,4 2 5 0,-1-5-10 0,1 1-4 16,-1-2 13-16,2-1 21 0,1-2 20 16,-2 0-4-16,3-2-10 0,0 0 0 0,-4-11-10 0,4-2-10 0,0-9 0 15,1-6-6-15,5-10-10 0,1-5 1 16,7-19 1-16,-1 21-9 0,-1-2 0 0,3 1-3 15,6 2 4-15,0 5-1 0,0 4 0 0,-4 9-3 0,0 4-1 16,0 4-6-16,1 1 3 0,-8 5-1 0,1 5-4 16,-1 0 1-16,0 2-4 0,0 4 1 0,-2 1 0 15,5 6 0-15,-3-1 3 0,1 7-3 16,-1 3 3-16,-2 5-1 0,-2 0-2 0,1 10 4 0,-1-7-4 16,-2 9 4-16,0 0-2 15,-1-9-1-15,-3-1 2 0,1-1-6 0,-1 3-5 0,3-4-10 0,-6 2-15 16,3-2-19-16,-1-2-16 0,1-2-25 0,1 1-22 0,-1-8-28 15,0 0-21-15,3-1-30 16,-3-3-39-16,0-2-52 0,-3-5-164 0,2-1-488 0,1-1 216 16</inkml:trace>
  <inkml:trace contextRef="#ctx0" brushRef="#br0" timeOffset="32073.9744">5655 8372 109 0,'-10'-2'276'0,"2"0"-33"15,-2-1-21-15,3 2-19 0,1 1-10 0,0-3-23 0,1 3-19 16,1-1-16-16,4 1-15 0,-3-1-15 16,3 1-9-16,0 0-9 0,15 1-15 0,1-1-20 15,8 1-19-15,5 1-17 0,15-1-23 0,1-1-25 16,0 0-26-16,2-3-30 0,-1 1-39 0,-4 3-202 0,-1-1-356 16,-10 0 158-16</inkml:trace>
  <inkml:trace contextRef="#ctx0" brushRef="#br0" timeOffset="32517.957">6090 8422 70 0,'-4'-2'281'0,"4"2"-35"0,0 0-25 0,-1-4-23 0,1 4-18 15,7-4-18-15,1 0-17 0,5 1-15 0,1-2-12 0,8 1-11 16,-5-2-13-16,9 0-9 0,-1 1-18 16,2 0-18-16,-1 0-17 0,1 0-14 0,0 1-20 0,-2-2-16 15,-1 2-14-15,-4-1 0 0,-5 0-9 16,-5 3 5-16,-1-1 3 0,-2-2-3 0,-2 2 4 16,-5-1 2-16,0 1 5 0,0-1 11 0,-8 1 16 15,1-1 21-15,0 1 13 0,-6-3 15 0,0 4 9 0,4 1 4 16,-3-3 1-16,1 3 8 15,3-2 3-15,-1 1-2 0,2 2-8 0,3-1-5 0,0 1-8 0,-2 0-7 16,6 0-8-16,0 0-6 0,0 0 1 16,0 0-5-16,11 6 2 0,-4-2-6 0,9 0-2 15,4 3-5-15,-1-1 1 0,2 1-2 0,-1-1-2 0,1 2-2 16,-7-3-4-16,0 1 3 0,-1 1-2 16,-6-2-14-16,0-1-6 0,-1 3-2 0,-5-1 2 0,-2 1 2 15,-2 0 3-15,-7 3-1 0,-1 0 0 16,-5 2 2-16,-5-3-1 0,6-3-7 0,-5 1-10 15,0 1-11-15,4-4-14 0,1 1-19 0,3-1-23 0,0-2-32 0,5 0-38 16,0 0-224-16,2-2-414 0,-1 1 184 16</inkml:trace>
  <inkml:trace contextRef="#ctx0" brushRef="#br0" timeOffset="32970.3292">6979 8398 183 0,'1'0'341'0,"2"-2"-35"0,-2 0-30 0,-1 2-30 0,3-2-24 16,-3 2-23-16,3-2-16 0,-3 2-17 16,0 0-19-16,0 0-15 0,0 0-11 0,-7 7-9 0,4-4-13 0,-1 4-11 15,0-2-15-15,1 1-22 16,-3-1-6-16,0 2-11 0,1-2-7 0,2-1-2 0,-1 0-9 15,2 0 2-15,1-1-1 0,-2-1-1 0,0 0-3 0,3-2 4 16,-1 3 6-16,1-3-10 0,0 0 1 16,0 0 0-16,0 0-1 0,0 0 9 0,-3-10 2 0,4 5 2 15,2-2-1-15,0 1 3 0,0-1 1 16,0-1-7-16,2 2 0 0,-1-1-4 0,1 3-4 0,0-1 3 16,1-2-1-16,1 5-9 15,-1-2 2-15,-2 2 1 0,2 1-4 0,0-2 0 0,-1 1-1 16,2 2 0-16,-2 0-2 0,0 0 1 15,0 0 1-15,-5 0-3 0,8 1-3 0,-5 0 2 0,0 2-4 16,-1-2 1-16,-2-1 3 0,0 6-2 0,-2-2-1 16,-1 1-1-16,-1-1 2 0,0-2-7 0,-2 3 2 15,-1 0 1-15,2-1-5 0,-2 0 1 0,0-1 2 16,3 0-2-16,0 0 1 0,-2-2-10 16,3 2-11-16,0 0-11 0,-1-3-19 0,1 2-23 15,3-2-28-15,-4 1-25 0,4-1-35 0,0 0-37 0,0 0-235 16,0 0-480-16,0 0 213 0</inkml:trace>
  <inkml:trace contextRef="#ctx0" brushRef="#br0" timeOffset="33584.848">7628 8418 132 0,'7'-6'228'0,"0"-1"-3"16,0-2 1-16,0 1-10 0,-1-3 0 0,-2 4-4 0,3-6-9 15,-4 5-11-15,0-3-14 0,-2 2-1 0,-1-3 0 16,-1 4-15-16,1-3-9 0,-3 2-9 0,0 1-9 16,-4-2-1-16,3 1-9 0,-6-2-6 0,0 3-7 15,0 1-11-15,-1 1-9 0,-3 3-10 0,0 0-17 16,-3 0 1-16,3 4-8 0,-7 1-12 0,4 1-7 0,-3 3 3 16,6 1-11-16,0 1-1 0,-3 4 0 15,7 0 0-15,-4 3-12 0,4 3 1 16,2 0 0-16,1 1 1 0,1-1-16 0,3 2-11 0,2 0 0 0,1-6 0 0,3 4-3 15,-2-3-13-15,1-2 3 16,3 0-1-16,1-1 4 0,-1 0-7 0,4-1-4 16,-2-3 6-16,0-2-8 0,1-3 9 0,6 1 4 15,-1-2 5-15,1-1-1 0,-1-6 2 0,4 1 3 0,-3-2 13 16,0-1-15-16,-1-2 8 16,3-4 19-16,0-2 4 0,-6 5 7 0,1-1 4 0,-1-2 5 15,-3 3 5-15,-1-1 6 0,-2 0 9 16,0 2 8-16,-1 3-1 0,0-1 2 0,-2 3 9 15,-1-1-4-15,0 0-4 0,3 3-14 0,-3 0 1 0,0 2-12 0,-3-3-2 0,3 3-6 16,0 0-13-16,-10 4-15 16,5 1-12-16,2 2-27 0,-1-2-16 0,-1 6-9 15,4 1-9-15,1 2-10 0,0-1-17 0,1 6-23 16,5 0-20-16,4 1-23 0,-3-3-29 16,5 2-26-16,3 0-32 0,3-4-34 0,-3-1-247 0,5-1-571 15,-3-4 254-15</inkml:trace>
  <inkml:trace contextRef="#ctx0" brushRef="#br0" timeOffset="33729.9878">7997 8568 221 0,'6'-4'338'0,"-2"3"-18"16,-1-2-25-16,-1 0-17 15,1 1-16-15,0 1-17 0,-3 1-4 0,3-3-16 0,-3 3-9 0,0 0-16 16,0 0-17-16,0 0-24 16,-10 10-14-16,2-1-45 0,-7 6-48 0,-3 1-44 0,0 3-63 0,-6 8-75 15,6-6-93-15,-9 9-291 16,3-2-556-16,-4-2 247 0</inkml:trace>
  <inkml:trace contextRef="#ctx0" brushRef="#br0" timeOffset="35100.5356">8560 8292 47 0,'11'-9'214'0,"-1"0"-9"16,0 0-3-16,0-1-3 0,-3 0-7 0,1 1-1 0,-2 2 1 16,1-1-1-16,-1 1-9 0,-3 0-1 15,0 2-8-15,-1 0-8 0,-2-1-13 0,0-2-9 0,-2 1-14 0,-3 2-7 16,-2-3-18-16,-6 4-5 15,-1-2-1-15,-7 0-19 0,0 4 0 0,-3-1-12 0,0 3-7 16,2 2-4-16,2 0 2 0,3 1-17 16,3 2-5-16,-3 0-5 0,7 0-2 0,-2 3 18 0,2 0-29 15,4-1-13-15,1 4-10 0,3-2-16 16,4 4-3-16,0 1-5 0,7 3-6 0,2 2-3 0,3-1-5 16,0 1-2-16,3 0-1 0,1-2 2 0,1 0-2 15,-4-1 1-15,2-1 4 0,0 0 2 0,-3-2 4 16,-3-3 7-16,-1-1-1 0,-6-4 6 0,2 2 0 15,-2-2 13-15,-4 1 7 0,3-3 11 0,-6 2 2 0,0-1 2 16,-4 0 1-16,-5-1-2 16,-4 0-1-16,-6-1 6 0,-2 1-2 0,-1-3-3 0,-1 0 0 0,2-3-3 15,0 1 2-15,2-1-4 0,2-1 2 16,3 1-3-16,4-1-6 0,1-1-26 0,5 1-34 0,1-2-40 16,3-1-51-16,3-5-37 15,3-1-32-15,4-8-202 0,2 0-458 0,6-10 203 0</inkml:trace>
  <inkml:trace contextRef="#ctx0" brushRef="#br0" timeOffset="35290.2685">8484 8077 115 0,'11'-21'252'0,"-1"2"8"0,-3 6 8 0,-2 0-7 0,-1 6-13 0,-1-1-17 16,0 4-17-16,-1 0-11 15,0-1-21-15,-1 4-10 0,0-1-13 0,-1 2-10 0,0 0-3 0,0 0-10 16,0 0-11-16,-6 17-8 16,2-5-20-16,-2 9-3 0,1-2-10 0,0 5-7 0,1 1 0 15,1 1-14-15,1 10-9 16,-1 1-1-16,1-1-10 0,3 0-4 0,0-2-2 0,0 1-22 0,-2-10-5 15,2 0-13-15,-1 0-25 0,0 0-16 0,-1 0-16 0,1-3-13 16,1-2-14-16,-2-5-21 0,1-3-28 0,-1 1-26 16,1-4-32-16,0-3-27 0,1-3-30 0,-1 0-185 15,0-3-472-15,0 0 209 16</inkml:trace>
  <inkml:trace contextRef="#ctx0" brushRef="#br0" timeOffset="35480.6755">8639 8129 2984 0,'7'-25'99'15,"1"0"-15"-15,-5 5 24 0,1 6 1 0,-2 2-25 0,0 3-22 16,-1 2-16-16,0-1-13 0,0 6-2 0,-1 0 6 16,0 2 20-16,0 0-18 0,0 0 0 0,-9 18-7 15,4-4 21-15,-3 8-12 0,1 3-16 0,-3 8 2 0,5 1-2 16,-1 4 1-16,0-2-24 16,-1 1-22-16,6 1-28 0,-1 1-33 0,1-2-42 0,1 1-50 0,0 0-57 15,4-5-77-15,-5 4-204 16,-1-11-552-16,-2-1 244 0</inkml:trace>
  <inkml:trace contextRef="#ctx0" brushRef="#br0" timeOffset="36959.5211">5531 4859 183 0,'3'-6'223'0,"-3"2"-21"0,3 1-23 15,-2 0-15-15,-1-1-15 0,3 2-16 16,-3 2-12-16,0 0-9 0,0 0-12 0,0 0-7 0,-4 8-7 15,1 0-4-15,-1 7-5 0,-2 4-2 0,0 7-6 0,-2 10-4 16,-1 5-2-16,-3 20-3 16,-2 6 0-16,1 1-5 0,0 3-2 0,-2 5-5 0,4 0 1 0,-6 2-1 15,3 3-5-15,1 3-3 0,-2 3 2 16,-1 4-7-16,2 1 12 0,-3 3-5 0,-5 2-2 16,3 3-1-16,0 4-2 0,0 0-4 0,-3 2-4 15,2-2-3-15,-1-1-3 0,4 2 5 0,1 3-3 16,1-5-3-16,0 1-4 0,1-2-3 15,-3-2 3-15,1-1 1 0,3-3-6 0,-1-3 2 0,0-5-3 16,0-4-4-16,5-3 0 0,4-4-2 0,-2-2-8 0,5-4-9 16,-2-1-13-16,2-6-8 0,2-2-12 15,-3-1-11-15,1-17-14 0,2-3-13 0,1 2-16 16,-4-1-18-16,0-5-21 0,1-12-32 16,1-2-25-16,-4-5-173 0,1-5-397 0,0-5 176 0</inkml:trace>
  <inkml:trace contextRef="#ctx0" brushRef="#br0" timeOffset="38214.8441">5608 4561 65 0,'-7'-7'131'0,"2"0"-11"0,-2 1-3 15,2 1-5-15,0-1-12 16,-2 1 3-16,3 2-1 0,-1-1-7 0,0 0 0 0,3 1 7 16,0 1-6-16,-1-1-11 15,3 0-7-15,0 3-10 0,0-4-7 0,0 4-6 0,5-3-4 0,0 1-4 16,6-1-7-16,-4 1-4 0,7 0-1 15,1 1-5-15,7-3-1 0,3 4-3 0,2-2-2 0,4-1-2 16,8 3-5-16,5-4-3 0,1 2-2 16,24-1 4-16,-21 2-5 0,22-5-2 0,-2 4-7 15,5 1 4-15,5-3 6 0,3-3-6 0,13-2 3 0,9-1 0 16,11-2 9-16,13-1 2 0,12 0 3 0,6-1 2 16,8 0-11-16,9 3 0 0,2-4 0 0,5 4-2 15,5-2-1-15,2 1 1 0,1 3-2 0,6 2-11 16,-3 0 0-16,2-1 3 0,-2 3-9 15,2 2 0-15,-7-1 5 0,0 2-5 0,-1 0-4 16,-5 4 4-16,-6-2 1 0,-1 0 1 0,-4 1-5 16,-7 0-3-16,-8 1 14 0,-1-1-3 0,-8 0-3 0,-8 0 2 0,-9-1 1 15,-6 2-3-15,-9-4-4 0,-9-1 10 16,-10 3 0-16,-13-3 5 0,-25 2 2 0,-5 1-1 16,-13-2 1-16,-6 2-8 0,-5-2 1 15,-6 3 2-15,-2-2-3 0,-2 1-2 0,-1 0-5 16,-1 0 2-16,-4 0 2 0,3 2 2 0,-3-2-2 0,-3 6 6 0,-1 0-2 15,-1 0-5-15,-5 3 1 0,-7 4 1 16,3 3 0-16,-5 0-1 0,1 6 0 0,-6 7 1 0,2 4 2 16,-2 5 0-16,-11 23 0 0,5 3 5 15,3 3-2-15,-2 5 1 0,-2 2-1 16,2 5-1-16,0 3 0 0,2 1 1 0,0 9 8 16,1 0-2-16,-2 3 0 0,2-1-6 0,1 0 3 0,1 2-5 15,5 2 7-15,4 0 3 0,3-3-5 16,5-1-1-16,0-2-2 0,4 1 2 0,4 3 5 0,-2 4-2 15,-1-3 4-15,1-3-3 0,2 0 8 0,0 0 0 0,2-1 5 16,-4 0 1-16,2-1 4 0,-2-3 0 16,-3-4 3-16,1 0 2 0,-5-1-5 0,1-2 4 0,1-1-2 15,-5-2 0-15,0-3 0 16,-4-2-3-16,1-5-1 0,-3-4-1 0,-1 4 0 0,-2-3 1 16,3-3 1-16,-2 0-1 0,1-3-5 0,4-17 0 15,-5 18-2-15,6-21 1 0,-2 1-6 0,-1 1-2 16,-1-4 2-16,0 1-1 0,-1-1 0 0,2 0-1 0,-2-1-4 15,1-8 2-15,-3 2-1 0,2-9-2 16,-6 4-1-16,3-8-2 0,0-2-1 16,-3-1 0-16,-9 4-1 0,-3-3-1 0,-2-4 1 15,0-2-1-15,-3-2 0 0,-1-1 0 0,-3-1 4 16,-6-1 7-16,-22 1 7 0,4 1 7 0,0-3 5 16,0 2 2-16,-6-5-1 0,-2 3-1 0,-3 3-5 0,-2-2-4 15,-4 0-1-15,-4 2-1 0,-4-1-2 0,-4 2-3 16,-3-3 3-16,-6 2-9 0,-3-1-3 0,-2 1-6 15,-4-3 4-15,-4 0 0 0,-1 2-4 0,0-1 3 16,-3 0-7-16,-4-1 9 0,0 1-4 0,-3 0-1 16,-4 2-1-16,4-1-2 0,-2 3 2 0,-4-4 1 0,-4 3-1 15,3 2-2-15,-6-1 5 0,1 1 0 16,-1 1-2-16,3-1 1 0,0 1-3 0,0 0 2 16,-1-3 2-16,4 3-4 0,-1 1 0 15,3-3 1-15,7 1 3 0,1 2 4 0,5-3 1 0,8-1 7 16,13-2 1-16,12 0 5 0,10-3 3 0,11-3 2 0,28 0-1 0,11 0 4 15,2-1-6-15,2 0 3 16,10 1 4-16,1-1 10 0,5 1 0 0,1-2-8 0,2 0 0 16,3 1-4-16,3-2-6 15,1 3-8-15,1-6-11 0,3 2-5 0,2 0-10 0,2 0-10 0,1-1-17 16,1 2-25-16,-1 1-25 0,4 0-26 16,-2 2-31-16,-1-2-29 0,3 2-29 0,-4 0-68 15,-4 2-148-15,0-2-458 0,-5 0 203 16</inkml:trace>
  <inkml:trace contextRef="#ctx0" brushRef="#br0" timeOffset="40959.9953">9371 7385 45 0,'-2'-3'156'0,"2"3"-9"0,-1-4 0 15,1 4 2-15,-1-3-5 0,1 3-9 0,-1-3-6 16,1 3-10-16,0 0-8 0,-2-3-11 0,2 3-5 16,0 0-8-16,-1-3-3 0,1 3-9 15,0 0-3-15,0 0-6 0,0 0-3 0,0 0-4 16,0 0-4-16,0 0-7 0,0 0-1 0,0 0-7 16,0 0-1-16,0 0-6 0,0 0-3 0,0 0-2 0,0 0-2 15,0 0-6-15,0 0-1 0,0 0 3 16,6-1-6-16,-6 1 1 0,7 0 0 0,-7 0-1 0,14 1 2 15,-5-1 2-15,4 1-1 0,1-1 0 16,2 2-2-16,1 0-2 0,4-2-1 0,3 5-2 0,3 1 6 16,12-2-2-16,2 2-3 0,4 4-2 0,21-1 4 0,4 1 1 15,2 2 3-15,10 1 1 0,4 2 4 16,8-1 2-16,10-1-5 0,6 4 0 0,4-1-6 16,2 4-2-16,-1-5 1 0,2 4-1 15,3 0-4-15,-2 1-8 0,1-5-4 0,-3 4 0 0,-6 0-7 16,-3-3-4-16,-3 2-2 0,-7-2-3 0,-2-1-1 0,-12-3-5 15,-8-1-3-15,-9 2 2 0,-24-7 0 16,0 0-2-16,-12-2 5 0,-3-1 2 0,-5-2 0 0,1 2 4 16,-12-1 9-16,0-2-1 0,-4 0 7 15,0 0 1-15,-1 0-2 0,-3 0 0 16,-3 0 0-16,0-6-20 0,0 6-23 0,-9-4-32 0,-1 1-31 16,-5 0-42-16,-2-2-51 0,-7 1-122 0,-4 0-349 0,-11 1 156 15</inkml:trace>
  <inkml:trace contextRef="#ctx0" brushRef="#br0" timeOffset="41570.6179">9008 8113 8 0,'0'0'189'0,"0"0"-17"16,0 0-5-16,0 0-14 0,0 0-11 0,0 0-9 0,-4-5-6 0,4 5-6 15,0 0-4-15,5-4-8 0,-1 1-7 16,0 0-8-16,2 2-6 0,1-1-8 0,1-2-6 16,1-1-5-16,4 3-3 0,1-3-3 15,6 1-5-15,1 2 0 0,3-1-7 0,2-1 3 16,14-1-4-16,2 3-5 0,5-3 1 0,2 4 1 0,27-5 1 15,2 4-4-15,3-5-1 0,7 6-6 16,6-3 0-16,9-5-7 0,4 0-3 0,4-1 1 0,10 2-4 0,5-3-12 16,0-2-9-16,4-2-15 0,-1-1-7 15,5-1-9-15,-2 2-6 0,-1 0 0 0,-5 3 2 0,-5 0-3 16,-1 4-6-16,-6 2-10 16,-10 2-11-16,-11-1-10 0,-14 4-16 0,-7-2 12 0,-27 1 6 15,-3-1 1-15,-14 1 13 0,2-1 5 16,-6-1 21-16,-5 2 25 0,-2 0 12 0,-4 0 20 0,-6 0 6 15,1 0 6-15,-2-1-2 0,-2 3-6 0,2-1 2 16,-6 1-1-16,4-2-4 0,-4 2-2 0,6 0 4 16,-6 0-8-16,0 0-4 0,0-4-1 0,0 4 1 0,0 0-4 15,0 0-1-15,0 0-19 0,0 0-19 0,0 0-23 16,0 0-22-16,0 0-12 0,-16 5-26 0,16-5-33 16,0 4-175-16,0-4-343 0,-4 3 152 15</inkml:trace>
  <inkml:trace contextRef="#ctx0" brushRef="#br0" timeOffset="42402.9415">11799 7147 177 0,'4'-20'197'0,"-1"-1"-4"0,-3 1-9 16,-1-2-10-16,-1 2-12 0,0 0-8 0,-3 0-11 0,0 2-8 16,-2 5-12-16,-3-5-10 15,1 6-10-15,-3-2-11 0,2 8-9 0,-1-2-8 0,-5 1-8 0,3 2-4 16,-2 3-9-16,1 2-8 15,-3 1-2-15,-3 5-6 0,-2 1-3 0,1 4-4 0,-2 2 0 16,3-1-3-16,2 5-3 0,2 2-2 0,1-2 0 0,1 2-4 16,5 0-3-16,1 1 0 0,4-2-2 15,1-5 0-15,5 2 0 0,2-3-2 0,1 0-2 16,2-2 0-16,3 1 7 0,2-3-8 0,3 0 0 16,6-3-4-16,2 0 1 0,1-2-6 0,1-3-1 15,-1-2-1-15,1-2 1 0,-2-1-1 0,-1-2 0 16,1-3-1-16,-2 0 3 0,-1-5-1 0,-4 2-1 15,-3-1-1-15,0-2 3 0,-2-4 0 16,-1 3 0-16,0-1 3 0,-6 0 4 0,0 4-1 16,-2-1 6-16,-1 2 3 0,-4 1-3 0,2 2 6 0,-2 1 1 0,0 2-4 15,-1 1 0-15,0 0-5 0,0 2-1 16,-2 3-1-16,0-1 0 0,-1 3-2 0,0 0-3 0,0 0 0 16,0 3 4-16,1 1 0 15,1 2-1-15,-1 2-3 0,2 2-1 0,0 2 1 0,1 1 3 0,4 0-2 16,-1 5-1-16,3-6-2 0,1 1 1 0,5 3-4 0,-1-4-10 15,1-3-6-15,9 6-14 0,-2-3-22 16,2-2-28-16,3-1-35 0,3-4-46 16,0-1-52-16,4-2-167 0,0-3-413 0,2-2 183 15</inkml:trace>
  <inkml:trace contextRef="#ctx0" brushRef="#br0" timeOffset="43250.2131">12751 7200 154 0,'2'-1'211'0,"-2"1"-19"0,0 0-24 16,3 10-7-16,-4-2-20 0,-1 6-13 15,-3 4-11-15,0 4-5 0,-2 3-1 0,-4 10-7 0,2 4-9 16,-1 3-6-16,-8 20-8 0,2-3-8 0,-1 2-3 0,10 0-5 0,-3 3-4 16,-1 0-8-16,1 1-2 15,1 4 1-15,1 2-1 0,0-5-3 0,1 9-7 16,1-3-4-16,2-1-1 0,-3-4-6 0,-3 0-1 16,5-3-6-16,-4 0-2 0,1-2-11 0,-1-1-12 0,2-20-16 15,0 2-11-15,0 1-12 16,-3-2-18-16,3-1-10 0,-3-2-27 0,-1-6-11 0,3-9-30 15,2-2-31-15,-2-2-148 0,3-7-340 0,1-4 151 0</inkml:trace>
  <inkml:trace contextRef="#ctx0" brushRef="#br0" timeOffset="44069.9815">12555 7235 117 0,'-4'-6'201'0,"0"0"-20"0,3 0-21 0,1 2-15 15,4-1-15-15,1 0-16 16,9-2-7-16,6 1-11 0,10-1-7 0,14-2-6 15,29 1-9-15,2 0-7 0,9 3-5 0,6-3-5 16,5 3-9-16,7 0-8 0,7 0 4 0,8 2-4 0,9-1-6 16,2-1-3-16,6 3-6 0,1 0 6 0,6-6-8 0,11 4-2 15,2 0-6-15,3-4 5 0,4 5-3 0,0-2-1 16,-1 0 2-16,-6 2 0 16,-3 0-1-16,-4 2-3 0,-9 2-4 0,-8 2-5 15,-9-1 8-15,-10-1-1 0,-8 2-1 0,-9 3-6 0,-11-3-6 16,-11-2-5-16,-30 3 1 0,-1-2-1 0,-10 1-2 15,-3-3 3-15,-5 3 3 0,-8-3 3 0,1 0-3 16,-6 0 1-16,-2 1-2 0,-1-1 2 0,-3 0 2 0,-4 0 5 16,7-1 0-16,-7 1-1 0,0 0-1 15,0 0 1-15,0 0-4 0,0 0 4 0,0 0 0 0,0 0 3 16,-18-2-2-16,18 2 2 0,-11 3-3 16,7-2 0-16,-3 4 2 0,1 2-1 0,0 0 2 0,-3 3-2 15,1 4 0-15,0 5 1 16,1 4 1-16,0 1 2 0,-3 1 1 0,2 11-1 0,-1 5 3 0,-1 22 7 15,-1-2-3-15,5 0 2 0,-5 0 4 0,1 2-1 16,-1 4-1-16,0-1-3 0,-2-1-6 0,2 0 3 16,-3 0-13-16,2-2 2 0,0-2 0 0,-2-1-1 15,1 4-3-15,0-24 2 0,3 4 2 16,3-3-3-16,-1 1 0 0,1-6 2 0,1 2-3 16,1-3 3-16,-1-10-2 0,2-3 2 0,-5-1 1 15,4-2-1-15,-5 0-4 0,3-5 3 0,-2-2 3 0,0-2-4 16,-4 1 0-16,2-3 3 0,-5 2 0 0,-1-3-2 15,-7 2 1-15,-1-2 1 0,0 0-6 16,-14 4-5-16,-3-4 5 0,-1 2-2 0,-4 0-8 0,-1-5 8 0,-18 4-2 16,17-2-1-16,-26 2-1 0,6-2-2 0,-3-1 4 15,-1-1-3-15,-3 1 0 16,-6-3 3-16,-7 1 5 0,-7 1-4 0,-5 3-1 16,-3-1 1-16,-6 1-1 0,-8-1 6 0,-7 2-2 0,-8 0-1 0,-7-4 1 15,-7 1 1-15,-8 0-5 16,-1 3 3-16,-2-3-3 0,-6 0 5 0,0 0 2 0,2-1-5 15,7 0 3-15,4 2 4 0,9-2 1 16,10 1 2-16,9 2 1 0,14-3 4 0,16-3-5 0,8-2 8 16,36-1-1-16,8-2-5 0,3-5 3 0,14 2-10 15,6-1-30-15,2-3-29 0,6-1-35 0,5-2-19 0,1-6-29 0,6-2-42 16,4-2-133-16,8-11-340 16,4-4 151-16</inkml:trace>
  <inkml:trace contextRef="#ctx0" brushRef="#br0" timeOffset="44839.9637">13348 7624 1 0,'19'-16'215'0,"-5"0"-4"15,0-1 1-15,-2 0-8 0,-3 1-2 0,1-3 3 16,-5 4-17-16,-2 2-16 0,-2 1-18 0,-1-2-12 15,-2 6-12-15,-5 1-12 0,-2-4-11 0,-3 4-9 16,-3 0-9-16,-8-1-9 0,-1 7-10 0,-2 1-2 0,0 1-7 16,-1 5-6-16,1 0-5 0,-1 2-5 15,2 3-3-15,4 1-5 0,0 0-3 0,4 2-1 0,5 1-2 16,5-3-8-16,3 1 1 16,2 2-2-16,4 1-5 0,6 3 1 0,2 2-6 0,5-1 2 0,3 0-3 15,2 0 2-15,9 5-1 0,-8-6-6 16,10 2-3-16,-13-6 0 0,2-1-4 0,-1 1-1 15,-1-3-4-15,-6-1-10 0,-2-3-1 16,-6 0 0-16,2 3 8 0,-5-2-5 0,-2-1 2 0,-5 0-5 0,-5 1 3 16,-7 1-5-16,-1-3 0 0,-4 2-11 0,-5-2-3 0,0-1-5 15,0-2-8-15,0 1-6 16,1-3-17-16,-2 0-18 0,3-2-18 0,3-1-19 16,2-3-35-16,5 2-38 0,3-4-159 0,6 2-383 15,1-2 169-15</inkml:trace>
  <inkml:trace contextRef="#ctx0" brushRef="#br0" timeOffset="45230.1735">13465 7766 169 0,'4'-2'219'0,"2"0"-22"0,-2 1-19 0,2 1-19 0,2-3-10 15,-1 2-14-15,3-1-15 0,4-2-10 0,2 3-12 0,6-3-6 16,1 1-11-16,-1-1-10 0,4 1-11 15,-4 0-1-15,2 0-6 0,-1-1-7 0,-1 1-4 0,-6 0-8 16,-2-1-6-16,-2 1 0 16,-3-1-2-16,-2 3 6 0,-1-3-3 0,-2 0-3 0,-1 0-2 0,-3 2-4 15,1-4-2-15,-4 0-1 0,-2-1 1 16,-1 0 2-16,-1 1 14 0,1 1 8 0,-1 0 1 0,0-1 2 16,-1 2 5-16,4 1 3 15,1 0-2-15,-2 0-1 0,1 2-6 0,3-2-3 0,-3 1-9 0,4 2-3 16,0 0-2-16,0 0-4 0,0 0 0 0,0 0-6 15,12 5 2-15,-3 1-3 0,-1-1-6 16,3 2 0-16,2 1 1 0,-2 2-3 0,2 0-1 0,-3 1 0 16,1 0-4-16,-2-2 4 0,-2 4 2 15,-3-2-4-15,-1 2 1 0,-2-1-4 0,-5 0-7 16,-3 1 0-16,1-1-1 0,-9 1-3 0,-4-1-3 16,1 0-14-16,-3-2-6 0,0-2-13 0,0 1-10 15,7-4-17-15,-2 1-17 0,4-3-19 0,2 1-19 16,3-2-23-16,1-1-56 0,3-1-151 0,3 0-385 15,0 0 172-15</inkml:trace>
  <inkml:trace contextRef="#ctx0" brushRef="#br0" timeOffset="45665.6097">14289 7592 250 0,'1'-9'294'0,"2"1"-15"15,-3-1-20-15,-3 0-20 0,1 0-5 0,-3-2-21 0,-2 1-16 16,-3 0-17-16,-4-3-8 0,3 4-19 16,-3 1-13-16,-1 0-14 0,-1 3-8 0,-5 0-10 15,1 2-19-15,-1 0-6 0,4 3-11 0,2 3-6 0,-8 0-3 16,3 4-8-16,2 2-7 0,4-2-1 16,3 3-9-16,1 0-1 0,-4 5-7 0,4-3-3 0,6 3 1 15,-2 2-5-15,6-1-6 0,0-3-12 16,3 6-7-16,4-6-5 0,0 4-3 0,6 1-1 0,1-5-3 15,3-2-4-15,1-3 0 0,3-1-2 0,-5-5 1 0,5-1 1 16,0-1 4-16,-3 0 3 16,2-5-1-16,-3 1 4 0,-2-2 2 0,-2-2 12 0,1 0 13 15,-4 0-1-15,0-1 15 0,-3 2 10 16,0-1 14-16,-2 1-2 0,-2 3 2 0,0-1-4 0,1 1-12 0,-4 1 7 16,0 0-15-16,0 0-4 15,0 3-5-15,-4-1-4 0,4 1 17 0,-8 2-20 0,1 1-7 16,1 2 0-16,0 1-17 0,1 1-10 0,0 0 5 0,1 2-20 15,4 3-13-15,-3-3-9 0,3 3-14 16,2-4-21-16,1 2-11 0,4 1-24 0,0-1-16 16,3-1-24-16,2-1-29 0,2-2-28 15,0-2-254-15,3-1-514 0,0-3 228 0</inkml:trace>
  <inkml:trace contextRef="#ctx0" brushRef="#br0" timeOffset="46056.6465">14597 7608 280 0,'0'-1'285'0,"3"-3"-18"16,-3 1-21-16,0 3-22 16,2-5-16-16,0 4-20 0,-2 1-17 0,0-4-21 0,0 4-15 15,0 0-14-15,3-1-12 0,-3 1-11 16,0 0-12-16,0 0-5 0,-3 9-9 16,-1-3-5-16,4-2-8 0,-3 4-9 0,-2-3-16 0,1 2-17 15,-1 0-6-15,2-1-7 0,-2 1-11 0,-1-1-6 16,2-2-1-16,-2 1 0 0,4-1 1 0,-3-1 4 15,3-2 2-15,-1 1-2 0,1 0 4 0,2-2 2 16,0 0-1-16,-8 0 2 0,8 0-1 0,-3-4 0 0,3 4 3 16,-3-7 15-16,3 2-1 0,0 1 1 15,0 1 9-15,2-3-1 0,0 1-1 0,0 1-2 0,-1-1-1 16,3 1-5-16,1-3 0 0,-1 3-3 16,0 0 4-16,3-1-4 0,-1 1 0 0,0 1-5 0,1 0 1 15,2-1 0-15,-2 2-1 0,0-1 0 16,-1 1-3-16,-2 2 4 0,2-3-2 0,-1 2-4 0,-2 1 4 15,0-2-3-15,-3 2 0 0,6-1-2 0,-6 1-2 16,0 0-9-16,0 0-10 0,0 0-9 16,-17 3-17-16,8 0-17 0,-5-1-17 0,-2 2-22 0,1-1-31 15,-1 1-37-15,3-2-50 0,-3 4-156 16,8-3-407-16,-1 1 181 0</inkml:trace>
  <inkml:trace contextRef="#ctx0" brushRef="#br0" timeOffset="46260.0869">14860 7703 3054 0,'6'5'55'0,"-1"-3"3"0,-1 1-11 0,0 0-36 0,-1 0 0 16,0 1 9-16,-1-1 4 16,0 1-1-16,-1-1-3 0,0 3-1 0,-2 1 3 15,0 2-5-15,-4 3 2 0,0-2-1 0,-1 4-1 16,-1-1-26-16,-2 4-11 0,-1-1-16 0,-2 1-21 0,4-5-24 15,-3 5-30-15,-1-1-44 0,-2-1-36 0,0 2-58 16,-3-3-172-16,8-4-457 0,-3-1 202 0</inkml:trace>
  <inkml:trace contextRef="#ctx0" brushRef="#br0" timeOffset="46681.7397">15529 7586 2849 0,'-3'-22'-14'0,"-1"1"11"0,-2-1 1 0,-2 3-4 16,-2 0 6-16,1 7 0 0,-4-3-3 0,3 5 0 15,-2 2 3-15,-1-2 2 0,-1 3-3 0,-6-2 1 16,5 6 2-16,0 1-3 0,-6 0-1 0,5 2-4 15,0 2 3-15,1 2 2 0,2 1 3 0,0 2-4 16,9 0 1-16,-2 4 4 0,5 2-2 0,2 0-8 16,6 3-5-16,6 2-6 0,1-2-3 0,5 0-7 0,1 3-8 15,4-4-2-15,-1 1 7 0,2-1 1 16,-1 1 0-16,-4-5 6 0,1 1-1 0,-2-1 7 0,-1 2 2 16,-7-6 1-16,-1 1-1 0,-2-3 5 0,-3 0 13 15,0-1 7-15,-3-2 8 16,-1 1 8-16,-1-3 11 0,-6 5-4 0,-3-4-3 0,-5 1-6 15,-8 0 1-15,-4-3-3 0,-3 1-2 0,-2-3-3 16,-10-1-1-16,2 2-1 0,1-5-8 0,11 1-9 16,-1 1-12-16,4 0-12 0,2 0-13 0,6-1-15 0,4 0-22 15,3 3-25-15,1-3-25 0,3-1-34 0,1-2-192 16,4-3-383-16,4-2 170 0</inkml:trace>
  <inkml:trace contextRef="#ctx0" brushRef="#br0" timeOffset="46870.1342">15373 7349 208 0,'15'-18'219'0,"1"2"0"15,-8 6 5-15,1 1-5 0,-2 4-5 0,-4-3-19 0,1 5-16 16,0 0-21-16,-1 0-14 16,0 2-14-16,-3 1 5 0,0 0 0 0,1 9 3 0,-2-2-20 0,-2 6-12 15,-1 5-12-15,-5 3-1 0,-1 2-11 16,2 2-7-16,-2 0-8 0,-3 8-6 0,5-6-8 16,-5 7-25-16,5 1-11 0,-1-1-14 15,0 0-25-15,3 1-17 0,0-9-24 0,0 10-34 0,1-12-44 16,0-1-20-16,1-3-25 0,2-4-63 0,-2-5-144 0,4-3-426 0,-1-2 189 15</inkml:trace>
  <inkml:trace contextRef="#ctx0" brushRef="#br0" timeOffset="47069.3555">15690 7189 164 0,'6'-11'294'0,"-3"6"-29"0,-2 2-20 0,-1 3-15 15,0 0-16-15,-3 12-3 0,-2-2-17 0,0 5-4 0,-2 6-15 16,-1 1-19-16,-1 2-16 0,-3 11 0 16,-1 0-24-16,-1 4-14 0,1 1-6 0,1 4-7 0,-3-1-5 15,-3 15-41-15,4-14-28 0,-7 14-42 16,5-15-49-16,-7 15-52 0,7-19-73 0,-1 1-255 0,-1-3-493 16,-2-2 219-16</inkml:trace>
  <inkml:trace contextRef="#ctx0" brushRef="#br0" timeOffset="48020.0127">13449 8142 14 0,'3'-9'301'0,"0"1"-20"0,0 1-24 16,-2 0-24-16,1 1-22 0,-1 2-19 0,-2 0-20 0,-1-1-17 16,1 2-14-16,0-1-12 15,-1 1-16-15,0 1-14 0,2 2-5 0,-4-3-12 0,4 3-11 16,-4-4-5-16,4 4-8 0,-2 0-6 0,2 0-7 16,0 0-2-16,0 0-7 0,0 0 5 0,0 0-10 15,0 0-9-15,0 0 3 0,-2 6-3 0,2-3 0 16,-2 1-5-16,2 1-4 0,-1-1 0 0,0 5 0 0,-1 0 0 15,-2 2 0-15,-1 2-3 0,-2 6 1 0,-1-2 0 16,-4 2-4-16,1 2 2 0,-2-1-2 16,0-1 2-16,-1 1-3 0,3-3 0 0,0 1-2 0,1 0 3 15,0-5-2-15,4-2 1 0,-1 0-1 16,3-4-2-16,-1-2 2 0,2 1-2 16,1-3 0-16,0 0 1 0,0 1 3 0,0-1 1 0,2-3 9 15,0 0 2-15,0 0 1 0,0 0-4 0,4-15-1 16,2 3 8-16,2-7 8 0,1 0 3 0,0-3 1 15,2-1 2-15,6-9-2 0,0 0-2 0,1 2-4 16,-4 6 4-16,1 3-1 0,0-1-2 0,0 0 3 16,0 4 1-16,0 0-8 0,-4 6 0 0,-1 4-9 0,-3 1-3 15,2 5 0-15,-1-1-5 0,-1 4-1 16,0 2-3-16,0 7 5 0,2 3-6 0,-2 6 2 16,-2 6 2-16,2 8-3 0,-1 4 0 0,-3 1-1 0,0 0-6 15,-1 1-7-15,0-2-6 0,0-2-4 16,-2-1-14-16,1-7-11 0,1-1-19 0,-2 2-23 15,0-2-27-15,-2 0-26 0,1-1-28 0,-1-3-42 0,-1-4-36 0,-1-3-214 16,1-6-496-16,-1-1 220 0</inkml:trace>
  <inkml:trace contextRef="#ctx0" brushRef="#br0" timeOffset="48202.6393">13378 8296 48 0,'0'0'200'0,"0"0"-18"0,0 0-5 16,16 4-16-16,-7 0-13 0,5-1-13 15,8-1-11-15,1 2-15 0,3-3-12 0,2 2-26 16,3 0-28-16,7-1-37 0,0-1-43 0,1-1-50 16,-9 0-143-16,8 0-249 0,-9-1 111 0</inkml:trace>
  <inkml:trace contextRef="#ctx0" brushRef="#br0" timeOffset="48600.2718">13803 8289 161 0,'-6'-2'256'0,"2"1"-26"0,0-2-26 0,1 2-30 0,3 1-14 16,0 0-20-16,0 0-17 0,13-1-19 0,4 1-16 0,4-2-19 15,1 5-15-15,5-3-15 0,0-1-8 16,0 2-7-16,-1-2-8 0,0 2-3 16,-5-1-5-16,3 0 7 0,-10 0-5 0,-4 0-1 15,0 0 8-15,-3 0 14 0,-3 1 2 0,-4-1-1 16,4-1-2-16,-4 1 11 0,0 0 1 0,0 0 6 16,-11-7 4-16,7 6-2 0,4 1-2 0,-9-1-3 0,5 0-5 15,4 1-5-15,-7 0-4 0,7 0-3 16,-4 2-2-16,4-2-1 0,-2 7-5 0,2-3-1 0,3 3-3 15,-1-1 0-15,2 2-3 0,1 3 0 0,2 1-1 0,0-2-1 16,2 1-6-16,-2-1 0 16,0 1-9-16,0-1-7 0,-4-1-11 0,0-1-5 0,-2 2-2 15,-4 0-4-15,0-3-5 0,-4 4-10 16,-2-2-6-16,-4-2 4 0,-1 0-8 0,-3 1-5 0,-4-1-15 16,0-1 6-16,-2-1-12 0,9 0-6 0,0-3-22 0,3-1-15 0,2 0-24 15,2-1-110-15,2 0-281 16,5 0 124-16</inkml:trace>
  <inkml:trace contextRef="#ctx0" brushRef="#br0" timeOffset="49000.204">14466 8251 22 0,'7'-13'323'0,"-1"4"-17"0,1 1-11 16,-3 0-14-16,-1 0-19 0,0 0-19 0,0 0-21 0,-3 1-10 15,-2-1-25-15,1 1-12 0,-5-1-17 0,-1 3-9 16,-3-3-18-16,-1 1-9 0,-6 3-13 16,3 0-14-16,-7 2-8 0,-3 2-16 0,0 3-1 15,0-1-6-15,3 3-8 0,0 3-5 0,-3 1-12 16,6-1-2-16,-1 4-4 0,4 1-2 0,2-2-5 16,6 2-15-16,-1 4-11 0,1 0-9 0,4-2-7 15,3 4-11-15,0-4-2 0,6-1 1 0,2 2-9 0,3 1-6 16,-1-6-4-16,8 0 5 0,1 0 2 0,0-6 5 0,4-1 5 15,-9-1-1-15,10-3 5 0,-3-3 2 16,-1 2 5-16,-5-3 15 0,1 0 18 0,2-4 15 16,-4 3 14-16,-4-2 12 0,-3 2 0 0,0 0 14 15,0 1 1-15,-1 0 3 0,-2 2 5 0,-1-1-2 16,0 2-10-16,-2-2-4 0,2 1 5 16,-3 2-11-16,1-2-13 0,-1 2-5 0,0 0-28 0,0 0-19 15,0 0-19-15,-17 8-23 0,10-2-16 0,0 2-19 16,0 1-28-16,0 2-18 0,3 1-34 0,1 0-23 0,0-2-26 15,6 1-26-15,-3-1-258 0,7-1-538 0,0-2 238 16</inkml:trace>
  <inkml:trace contextRef="#ctx0" brushRef="#br0" timeOffset="49263.0402">14662 8357 10 0,'4'-7'333'0,"-1"0"-11"0,-3 2-35 15,2 0-26-15,-1 2-24 0,-1 0-15 0,0-1-15 0,0 4-26 16,-4-3-23-16,1 3-14 0,3 0-14 0,0 0-12 0,-11 3-11 15,6 0-14-15,0 1-9 16,-1 2-8-16,2 1-5 0,1-1-23 0,-1 0-18 0,2-1-12 0,-2 0-8 16,4 0 1-16,0-1-3 15,-1-1 1-15,-1 1-3 0,2-1 11 0,0-3 17 0,0 4 4 0,0-4 1 16,0 0 9-16,0 0-10 16,0 0 7-16,10-11-2 0,-10 6-2 0,3 0 10 0,1-1-18 15,-2 1-2-15,-1 0 0 0,3 0-5 16,-4 1-23-16,0 0-19 0,2 1-30 0,-1-2-35 0,-1 5-42 15,2-1-49-15,-2 1-40 0,0 0-23 0,0 0-234 16,0 0-509-16,0 0 225 0</inkml:trace>
  <inkml:trace contextRef="#ctx0" brushRef="#br0" timeOffset="49871.0886">15023 8368 152 0,'0'0'225'0,"0"0"-7"16,0 0-7-16,0 0-13 0,0 0-14 0,-1 3-10 0,1-3-19 0,0 0-14 15,0 0-15-15,-4 1-9 16,2 1-8-16,-3 1-10 0,0 1-16 0,-1 0-2 0,-2 3-10 16,-3 1-5-16,-1 2-5 0,-5 3-7 15,1-1-6-15,-2 1-15 0,1 0-23 0,-1 2-38 16,1 1-21-16,1 0-21 0,1 1-34 0,4-1-44 0,4-3-222 0,0 0-401 15,1-1 179-15</inkml:trace>
  <inkml:trace contextRef="#ctx0" brushRef="#br0" timeOffset="50230.3098">15508 8186 215 0,'-2'-13'305'16,"-5"3"-31"-16,0 1-27 0,-3 1-21 0,-1 1-20 16,-1 1-15-16,-2 2-20 0,-3 2-16 0,1 2-12 15,-4-1-15-15,4 0-13 0,2 5-11 16,0-1-11-16,1 2-11 0,2 3-6 0,4-4-11 0,0 7-23 16,1-2-17-16,5 2-16 0,2 2-16 0,5 1-17 15,2 3-13-15,5 0-14 0,3 0-2 16,2-1 0-16,2-1-1 0,0 0 5 0,3-2-4 15,-5 0 3-15,2-2 5 0,-2 0 0 0,-1-2 8 16,-5-1-1-16,-5-1 9 0,1-3 14 0,-2 0 13 0,-1-3 28 0,0 4 20 16,-4-3 10-16,0 0 3 15,-1-2 4-15,-5 3 2 0,-3-2-3 0,-2-1-8 16,-11 0-8-16,-1-2-2 0,-4 1 4 0,-3-2-12 16,1 3-5-16,-10-4-2 0,0 0-7 0,11 4-21 0,2-3-19 15,1 3-22-15,4-3-33 0,5 2-38 16,5 0-31-16,2-2-47 0,-1 1-203 0,6-1-422 0,1-1 186 15</inkml:trace>
  <inkml:trace contextRef="#ctx0" brushRef="#br0" timeOffset="50451.3674">15458 8039 322 0,'1'-4'318'0,"-1"2"-27"0,0-5-26 0,2 5-26 0,-2 2-24 0,1-4-25 16,-1 4-14-16,0-1-20 0,0 1-16 0,0 0-10 0,-8 11-7 15,3 1-5-15,1 0-25 16,-2 1-7-16,2 9-14 0,-3 0-5 0,1 0-5 0,1 3-6 16,-1 11-7-16,0-9-22 15,2 8-15-15,0 2-21 0,-3-3-23 0,2-7-23 0,0 0-19 0,0-1-25 16,-1-1-25-16,2-3-26 16,1 0-23-16,1-5-26 0,0-3-183 0,-1-6-415 0,2 0 184 0</inkml:trace>
  <inkml:trace contextRef="#ctx0" brushRef="#br0" timeOffset="50640.701">15530 8126 126 0,'4'-13'351'0,"-1"1"-24"0,0 2-26 16,-1 3-31-16,0 2-26 0,-1 1-22 15,-1 0-30-15,1 2-22 0,-1 2 0 0,0 0-31 0,-1 13-16 16,-3 5-8-16,0 6-12 0,-8 11-30 15,1 6-39-15,-2 1-43 0,-6 17-50 0,3-15-57 16,1-2-68-16,-8 19-248 0,9-20-468 0,2 1 207 0</inkml:trace>
  <inkml:trace contextRef="#ctx0" brushRef="#br1" timeOffset="59310.0769">15604 7074 128 0,'-1'-5'204'0,"-2"0"-17"0,0-2-17 16,-3 2-12-16,-1-1-10 0,0 2-14 0,-1-3-11 15,-1 3-10-15,-2-1-8 0,-1-1-4 0,-1 3-16 0,-1-1-7 16,3 2-6-16,-2 1-6 0,-2-2-8 0,0 2-6 16,0-1-4-16,1 2-6 0,-2 3-1 0,0 0-9 0,1-1-4 15,0 0-2-15,-5 1 2 16,1 3-5-16,4-3-5 0,0 2-2 0,1 0 1 0,1 1-4 16,-1 0-2-16,1 0-3 0,-1 0 1 15,4 0 1-15,-2 1 0 0,2 0-6 0,2-1-2 16,2-1 1-16,-1 3 5 0,2-1-4 0,0 2-1 0,0 0 4 0,1-2-1 0,0 4-4 15,2-2 1-15,-3 4 0 16,2-1 4-16,-1 2-2 0,1 1 2 0,1 6 0 0,-1-2 3 16,-2 0-4-16,1 4-3 15,0-1 5-15,0 2-3 0,-2 1 2 0,-3 9-4 0,4-8 5 16,-5 8-2-16,1 1 2 0,5-8-2 0,-5 11-2 16,-1-1 0-16,3-1-1 0,0 2 0 0,-1 0 2 0,2 2-3 15,2-1-1-15,-1 3 2 16,1-4 3-16,1 2-4 0,1 4 1 0,-3 0-1 0,2-2 2 15,-1 0 0-15,3 1 3 0,-3 0-4 0,-1-3 0 0,2 4 4 16,-1-3-6-16,1 1 2 16,1-3-2-16,0-2 5 0,-1 3-5 0,2-1 0 0,-1-2-1 15,2 2 3-15,0-1-1 0,-1 0-8 0,1 0-2 16,0-4 3-16,-1 2-3 0,1-10 0 0,-2 10 1 0,-1-11-2 16,3-1 7-16,-3 0-4 15,3-4 0-15,-1 0-1 0,-2-5 1 0,3-3 4 0,-1 1-4 16,-1-4 0-16,2-1 5 0,2-2 0 0,-2-2-1 0,0 0 5 15,1-1-7-15,1-1 3 0,-1 0 1 0,-1-2 1 16,7 1 2-16,-3-1 6 16,-4 0 1-16,9-3-4 0,-5 3 2 0,2 0 0 0,2-2-1 15,0 2-4-15,1 0 3 0,4-1-2 0,0 1-1 0,2-2 2 16,1 0-1-16,5 0-2 0,1 2-1 16,2-1 0-16,3-1-2 0,1 1 3 0,-2 0-1 0,2 0-3 15,2 0-3-15,10-2-1 16,-1-1-4-16,-1 0-1 0,-7 2 1 0,9-3-4 0,1 2-3 15,-3-1 6-15,1-2-4 0,-11 4 5 0,2-3-2 16,-2 0 4-16,0 0-2 0,0 0 3 0,-5 0 2 16,-1-1 3-16,1 1 7 0,-9 1 8 0,1-1 4 0,5-1 7 0,-7 0 6 15,1-1-2-15,-3 2 3 16,-1-3 2-16,-2 2-1 0,0-2 3 0,-3 1 1 0,-2 0 2 16,4-3-3-16,-3 0-1 0,0 0-4 15,-2 1-5-15,1-4-6 0,-2 0 2 0,-1-2-2 0,3-5-3 16,-6 0-4-16,6-3-6 0,-6-1-1 0,6-1-11 0,-3-2-6 15,0-11-3-15,-4 1-7 0,4-4-1 16,1 0-3-16,2-4 3 0,-3-19-1 0,1 1 0 0,-1 19 5 16,0-20-7-16,2-6 0 15,-8 6 6-15,6 3-1 0,-4-5 7 0,0 0 7 16,1 0-2-16,-3 1 7 0,2 0 6 0,0 1-3 16,1 2 2-16,-4 19 5 0,4 0-5 0,-4-2 3 0,4 2 4 0,-4 1-7 15,6 5 3-15,-5 2-2 0,3 7 0 0,-1 5-1 0,0 1-1 16,0 0 2-16,-1 4-1 15,1 3-1-15,3 2-9 0,-3-1-3 0,1 3-9 0,1 3 1 16,0 0 3-16,2 1-6 16,-3 0-13-16,3 0-11 0,0 1-8 0,0 3-18 0,0-1-8 0,0 0-21 15,1 0-28-15,1 1-29 0,-1 0-169 16,2 1-352-16,-3 2 156 0</inkml:trace>
  <inkml:trace contextRef="#ctx0" brushRef="#br1" timeOffset="59751.4483">16306 7767 8 0,'0'0'195'0,"-9"0"-12"0,6 0-9 0,3 0-10 16,0 0-12-16,-7 0-10 0,7 0-16 15,0 0-6-15,-4-1-10 0,4 1-1 0,0 0-1 16,0 0 1-16,0 0-5 0,0 0-12 16,24-2-9-16,-7 2-10 0,4-2-7 0,6 1-4 0,2-3-10 15,14 1-7-15,-3-1-17 0,0-1-10 16,-1 1-7-16,1 0-17 0,-12 0-14 0,1 3-16 0,-2-1-22 15,1 2-31-15,-4 0-29 0,-3-1-39 0,-7 1-152 16,-4 1-334-16,-4-1 148 0</inkml:trace>
  <inkml:trace contextRef="#ctx0" brushRef="#br1" timeOffset="59960.2294">16239 7925 138 0,'-7'4'234'15,"2"0"-18"-15,0-3-26 0,1 0-18 0,1 5-17 0,3-5-10 16,0-1-14-16,10 4-7 0,0-3-13 16,7-2-18-16,10 0-20 0,11-3-13 0,3-2-24 0,2-1-29 15,7-1-3-15,17-11-24 0,-19 6-13 0,17-8-14 0,-22 5-11 16,1-3-17-16,17-12 2 16,-25 7-18-16,-1-3-13 0,-3-3-31 0,-6 2-75 0,-3-3-226 0,-10 9 101 15</inkml:trace>
  <inkml:trace contextRef="#ctx0" brushRef="#br1" timeOffset="60170.3952">16961 7578 380 0,'-3'-12'93'0,"-3"-1"16"0,-3 2-4 0,-6-1 13 0,-2 0 6 15,0 2-4-15,0 5 1 0,0-3-3 0,2 5-7 16,1 0-4-16,4 1-9 0,1-2-12 16,1 4-9-16,3 2-9 0,1-4-5 0,1 7-4 0,1-1-8 15,2 4-2-15,4 3-8 0,1 1-3 0,6 7-4 16,0-1-3-16,4 2-1 0,0 1-3 0,9 7-4 16,-7-5-2-16,6 6-5 0,-3-1 1 15,-4-4-3-15,-3 0 0 0,-3 0 1 0,-1 3-3 0,-4-5 0 16,-6 3-1-16,-4 2-2 0,-6-3-5 0,-5-1 4 15,-14 5 0-15,2-3-4 0,-7-1 1 16,2-5-2-16,9-6-2 0,0-2-4 0,3-3-7 0,6-4-3 16,0-1-13-16,7-3-26 0,1-2-48 15,4-3-43-15,3-3-54 0,3-4-122 0,10-6-345 0,2-2 153 0</inkml:trace>
  <inkml:trace contextRef="#ctx0" brushRef="#br1" timeOffset="60690.3097">17226 7590 2767 0,'20'-9'105'0,"-10"2"-26"0,0 3-29 0,-3 0-10 16,-2 3-20-16,0-1-4 0,-2 2-4 0,-3 0 10 16,8 3 9-16,-5 1-3 0,0 3 0 0,-2 2 1 15,-1 0 0-15,-2 4 0 0,0 5-5 0,-1 1 0 16,0 2-5-16,0-1 0 0,0 2 0 0,-2-1-5 16,2 0 0-16,-1-1-20 0,1-2-11 15,1-2-2-15,0-1-14 0,2-1-7 0,-1-6-11 16,-1 2-1-16,0-2 4 0,0-1 1 0,2-2 5 0,-3 3 5 0,3-4 4 0,-1-3 10 15,-1 2-3-15,2-3 6 16,-7-1 0-16,4-3 7 0,-1-3 8 0,-2-2 0 16,2-3 10-16,0-6 1 0,1-5 4 0,-1-2 2 15,4-9 0-15,1 9 2 0,3-3 5 0,2-6-5 16,0 9 1-16,2 0 2 0,2 0-3 0,2 1-4 16,0 2 0-16,3 2-3 0,1 2-1 0,1 5-1 15,1 1 2-15,-4 5-5 0,6 0 2 16,-3 4-2-16,3-1 0 0,-5 5-2 0,1 0 0 15,-1 3 0-15,0 3 0 0,-2 1-13 0,-2 0-15 0,-2 3 1 0,-2 1 0 16,-2 0 4-16,-5 1 1 0,-2 2-3 16,-7 1-4-16,-2 1 7 0,-5 0-1 0,-3-1 3 0,-2-1 3 15,-3-2 0-15,0 0 1 16,0-4-2-16,1 1 8 0,1-4-2 0,8-1 1 0,0-1 8 16,1-2 15-16,6 1 11 0,-1-2 4 15,2 1-1-15,3-1-5 0,-1 0 7 0,1 0-9 0,3-1-3 16,-4 3-2-16,4-3-3 0,0 0 0 0,14 5-4 0,-5-2 2 15,-1 2-2-15,8 1 1 0,-2-1-1 16,6 6-2-16,0-3-1 0,0 1-1 0,-2 0-15 0,2 0-6 16,2 3-14-16,-3-5-9 0,1 3-11 15,0-3-17-15,0 0-25 0,0 1-37 0,-1-1-13 0,0-3-37 0,-2 0-186 16,-1-1-395-16,5-3 175 16</inkml:trace>
  <inkml:trace contextRef="#ctx0" brushRef="#br1" timeOffset="60924.5449">17914 7589 8 0,'8'-19'324'0,"-2"8"-9"0,-2 4-34 0,-1-2-29 16,0 4-29-16,-1 1-21 0,-2 2-5 15,0 2-12-15,0 0-7 0,0 0-1 0,-9 20-9 16,-4-5-12-16,3 7-12 0,-11 9-14 0,1 1-14 0,-1 2-5 0,-3 2-13 16,2-1-10-16,-2 1-9 15,0-1-2-15,1 0-11 0,-1-2-7 0,3 2-18 0,-1-2-19 16,1-1-10-16,2 2-10 0,-1-6-11 15,5-6-14-15,2-1-16 0,1-1-14 0,-1-2-14 0,6-7-18 16,-2 1-25-16,5-4-15 0,0-3-4 0,4 0-22 0,0-3-21 16,0-2-32-16,17-11-220 0,-3-4-460 15,6-4 204-15</inkml:trace>
  <inkml:trace contextRef="#ctx0" brushRef="#br1" timeOffset="61400.0194">17846 7898 208 0,'21'-14'228'0,"-4"3"-14"15,-4 5-9-15,-5 2-17 16,-2-1-15-16,1 4 13 0,-1-1 3 0,-1 2-2 0,-5 0-11 15,9 3-10-15,-5-1-11 0,-1 2-1 0,-3 0-13 0,3 4-3 16,-2-1-13-16,-1 1-12 0,0 1-7 16,-1 2-12-16,-2-1-8 0,0 3-11 0,-1 1-10 0,1-2-20 15,0-3-14-15,2 1-15 0,-1-3-15 16,1 2-13-16,1-2-15 0,0-3-4 0,-3 1-4 16,2-2 1-16,-1 2 8 0,2-4 0 0,-1 2 4 0,1-3 4 15,0 0 0-15,0 0 3 0,4-11 12 0,0 3-2 16,-1-4 8-16,1-1 13 0,0-6 1 0,1 0 3 15,0-1 13-15,1 1 6 0,0 0-1 16,-1 0 4-16,-2 6-3 0,4-5 6 0,-1 4-7 0,-1-1 8 0,2 3-13 16,0-1 0-16,0 2-2 15,2 0-7-15,-2 2-6 0,0 2-1 16,0 2-1-16,3 1-5 0,0 0-8 0,1 1-3 0,-1 1-1 16,-3 2 0-16,4 1-10 0,-1 1-12 0,-3 1-10 15,0 1-8-15,-1 2-3 0,-1 1-6 0,0 2 1 16,-4 0-2-16,-2 4-2 0,-4-2 0 0,1 2 3 15,-3 0 7-15,-3-1 0 0,0 0 4 0,-5 0 4 16,1 1 3-16,0-5 4 0,0 0 5 0,1-1 2 16,0-3 2-16,5-1 5 0,-1 0 17 0,4-1 19 0,-1 0 10 15,1-1 8-15,0 0 7 0,3 1-5 0,-1-1 0 16,3-1-2-16,-6 2-8 0,5 0-1 0,1-2-6 16,0 0-1-16,7 8-5 15,-2-5-2-15,5 5-2 0,4-1 2 0,2 6-1 0,2 3-4 16,3 0-1-16,-1 2 3 0,4 0-11 0,-3-1-4 15,9 7-6-15,-1-1-4 0,-2 1-13 0,4-2-3 0,-7-3-17 16,0-4-25-16,8 5-48 0,-8-6-54 0,4-3-75 16,-1 2-219-16,-2-4-502 0,-1-2 222 15</inkml:trace>
  <inkml:trace contextRef="#ctx0" brushRef="#br1" timeOffset="62250.4631">18688 7492 202 0,'-7'-7'273'0,"-3"5"-13"0,-4 0-13 0,-1 1-12 16,-5 8-15-16,-4 0-9 0,0 3-15 16,-1 2-13-16,-9 8-17 0,0-2-15 0,13 2-22 15,-6 7-15-15,9-5-13 0,-3 7-6 0,7-7-9 16,1 3-12-16,2-1 1 0,4-1-11 0,3-1-10 15,5 1-6-15,-1-4-4 0,4 0-4 0,6-1 0 16,-3-6-8-16,7 2-11 0,6-4-14 0,1 0-11 16,0-3-7-16,3-1-9 0,2-5-2 0,0-2-5 0,-2-1 1 0,2-3 3 15,-1-1 2-15,-4-4 1 16,0-2 3-16,0 0 0 0,-4 0 15 0,0-2 16 0,-7 3 12 16,-2-1 9-16,-2 0 1 0,-2 0 5 15,-4 3 2-15,0 2-5 0,-3-1-6 0,-4 1 0 0,0 2 1 16,-7-1-4-16,-2 3-1 0,-1 1 1 15,-7 4-4-15,0 1 2 0,1 3-10 0,2 1 6 0,1 3-5 16,3 0-3-16,3-1-1 0,0 6-5 16,6-4-7-16,2 1-13 0,5 0-11 0,1-2-15 0,3 1 0 15,4 0-14-15,1-2-10 0,6 0-8 0,0-3-1 16,7-2 4-16,2-2 3 0,-1-3 8 16,0-1 3-16,0-4 8 0,-1-3 7 0,0-1 9 15,-1-2 12-15,-2 0 22 0,-1-1 19 0,1-1 5 16,-6 4 3-16,-2 1 5 0,-2 2 2 0,-1 1 3 0,-3 2 9 15,1 0-11-15,0 0-7 0,-3 2-5 0,2-1-10 0,-1 1 2 16,-1 1-1-16,-2 1-2 0,0 0-6 16,8 7 4-16,-6-4-2 0,3 6-13 0,0-2-8 0,-1 4-9 15,-1 0-10-15,0-1-7 16,-2-1-6-16,-1-1-9 0,0 4-6 0,-1 0-2 0,-2-1-1 0,0-2 2 16,0-3 6-16,-1 0 1 15,1 0 6-15,2-3 7 0,-2 1 8 0,1-3 15 0,1 1 15 16,1-2 2-16,0 0 3 0,0 0 3 15,0 0-2-15,0-10 11 0,3 2 6 0,2 0-2 0,4-1-3 16,1-2-1-16,3 3-2 0,0-1-5 0,5-1 4 16,2 6-5-16,-5 0-1 0,-1 0 6 0,0 1-6 15,0 1-5-15,-4 2-2 0,1 2 0 0,-1 1 0 0,-2 0 1 16,1 0-2-16,-2 3-1 0,-1 1 4 0,-2 0-5 16,-1 2 1-16,-2 0-8 0,-2 2-5 0,-2 0-18 15,-1 3-19-15,-3-2-15 16,-3 5-33-16,-2 0-36 0,2-4-30 0,3-1-43 15,0 3-199-15,1-4-438 0,2-3 193 0</inkml:trace>
  <inkml:trace contextRef="#ctx0" brushRef="#br1" timeOffset="62500.1792">19488 7563 6 0,'13'-36'351'0,"-6"13"-27"0,-3-2-13 0,-4 4-6 16,1 2-21-16,-1 3-27 0,-2 3-19 0,-1-1-20 0,-3 3-21 15,2 2-22-15,-3 2-18 16,0 0-16-16,-3 3-23 0,0 2-9 0,-3 3-9 0,-1 2-10 16,-3 7-11-16,-1 5-1 0,2 5-19 15,-4 9-1-15,3 4-20 0,4 5-3 0,1 2-13 0,4 2-5 16,4 1-8-16,2-2-10 0,2 4-8 16,0-2-20-16,2 0-10 0,-1 1-12 0,0-3-8 15,2 0-13-15,-1 0-12 0,2-5-5 0,-4 3-19 16,0-3-26-16,0-9-6 0,-1 0-5 0,-1-2-13 0,-1-2 0 15,0-3-24-15,-1-5-21 0,-1-2-150 0,-1-1-382 0,0-6 169 16</inkml:trace>
  <inkml:trace contextRef="#ctx0" brushRef="#br1" timeOffset="62869.9296">19060 8024 204 0,'-6'-12'214'15,"-1"1"-14"-15,3 2-16 0,1 0-7 0,2 1-21 16,-1 0-12-16,2 1-15 0,3 0-13 15,0 0-14-15,6 0-9 0,4 2-9 0,1-1-11 0,8-1-6 16,2 4-7-16,3-1-17 0,1 0-13 0,11 0-15 0,0-2-2 16,0 1-9-16,0-2-6 0,-2-2-1 15,0-3 2-15,-10 0-1 0,8-4 0 0,-2-3 1 0,-9 2 15 16,-3-1 8-16,7-10 4 0,-2 1 4 16,-4-2 14-16,-3-1 1 15,-3 7 16-15,0 0 8 0,-6 1 5 0,-2 0 9 0,-1 0 3 16,0 4-1-16,-4 3 3 0,-1 3-5 0,-1 0-2 15,-4-1-9-15,2 4-7 0,-3 1-4 0,-2 3-7 16,-3 0-4-16,2 1-5 0,0 4-6 0,-4 1-4 0,2 4-3 16,-2 3-2-16,0 3 1 0,-2 5-4 0,2 1-5 0,3 3 8 15,-1-1-9-15,6 5-6 16,1-2-6-16,2 1-9 0,-1 1-8 0,3-2-12 0,1 3-13 0,0-3-11 16,0 2-7-16,1-4-18 0,0-1-23 15,0-1-6-15,0-3-17 0,-2-2-22 0,-1 0-12 16,1-4-11-16,0-2-13 0,-1 1-24 0,1-5-22 0,-1 1-125 15,2-1-372-15,-3-3 165 16</inkml:trace>
  <inkml:trace contextRef="#ctx0" brushRef="#br1" timeOffset="63050.207">19704 7780 149 0,'14'-17'206'0,"-3"2"6"0,-3 4 8 0,1 0 9 16,-2 2-1-16,-2 2-6 0,-2 3-19 16,0 1-16-16,-1-1-20 0,-1 0-17 0,2 3-17 15,-3 1-4-15,0 0-11 0,0 0-8 0,3 7-14 16,-3 1-7-16,0 0-9 0,-3 5-6 0,0 1-8 0,2 1-28 15,1 3-10-15,-3 2-10 0,3 0-17 0,-2-4-19 16,4 3-27-16,1-5-30 0,1 4-29 16,-1-6-19-16,2 1-29 0,2-5-26 0,0-3-34 0,2 1-163 15,2-1-406-15,3-4 181 0</inkml:trace>
  <inkml:trace contextRef="#ctx0" brushRef="#br1" timeOffset="63402.1638">19991 7848 79 0,'15'-19'169'0,"2"-2"11"0,-4 1 17 0,-2 2-2 0,-2-2-4 16,-2 8 5-16,-3 0 1 0,-1 3-9 0,-3 1-10 0,1 2-13 15,1-2-12-15,-4 4-12 0,1-1-10 0,-2 2-14 16,-4 1-5-16,1 2-12 0,-2 1-8 0,1 3-10 16,-6 2-6-16,2 3-11 15,-2 2-6-15,-1 3-3 0,3 1-10 0,2-2 2 0,2 4-8 0,2-4-12 16,3-1-13-16,1 2-10 16,2-2-17-16,1-1-11 0,2-2-14 0,3 2-8 0,3-1-14 15,1-3-9-15,3-2-12 0,0-1 4 16,10-3-1-16,-1-2 4 0,-2-2 8 0,4-3 10 0,-1-1 5 15,0-5 4-15,0 0 22 0,-1-5 14 16,3-8 14-16,-6 5 17 0,4-9 17 0,-3 1 9 0,-3-4 8 16,-1-1 13-16,3 1 5 0,-7-2 6 15,1 0 3-15,-6 9 6 0,2 2 9 0,-3 3 3 16,-3 0-8-16,-2 6-10 0,-2 1-2 0,-2 3-9 0,0 1-13 16,-4 2-5-16,0 2-6 0,-1 3-6 0,-3 0-5 15,-2 6-3-15,-1 4-8 0,-7 7 2 0,3 0-4 16,2 7-11-16,-6 7-13 0,8-4-6 0,-1 7-15 0,3 1-10 15,4-8-19-15,1 10-20 16,2-10-29-16,1 11-33 0,2-12-38 0,1 0-32 0,1-2-38 0,-1-1-243 16,3-1-524-16,-2-6 232 0</inkml:trace>
  <inkml:trace contextRef="#ctx0" brushRef="#br1" timeOffset="63557.963">20267 7773 35 0,'-1'-3'303'16,"-1"0"-29"-16,2 0-28 0,0 3-29 0,0-5-28 16,0 5-23-16,7-2-42 0,0 2-30 0,3-2-42 0,7 2-48 15,7 0-56-15,4 0-48 0,0 2-159 0,0-2-280 16,2-3 123-16</inkml:trace>
  <inkml:trace contextRef="#ctx0" brushRef="#br1" timeOffset="64764.8008">17559 8376 226 0,'-2'-5'300'0,"0"2"-32"0,0-1-29 0,-1 1-23 16,2 0-24-16,0 1-22 16,1 2-13-16,-3-4-17 0,3 4-15 0,-2-2-12 15,2 2-10-15,0 0-15 0,-1-3-21 16,1 3-22-16,0 0-17 0,0 0-10 0,0 0-18 0,0 0-27 0,-3 8-18 15,0-4-30-15,0 1-21 0,2-2-43 0,-2 1-55 0,-1 2-127 16,1-2-346-16,-1-1 154 0</inkml:trace>
  <inkml:trace contextRef="#ctx0" brushRef="#br1" timeOffset="64943.3055">17377 8635 301 0,'-2'2'278'0,"2"-2"-30"0,0 0-25 0,0 0-21 16,0 0-24-16,0 0-20 0,0 0-29 15,0 0-24-15,0 0-32 0,0 0-40 0,-1 2-44 16,1-2-57-16,0 0-29 0,1 5-34 0,-1-1-140 16,0-1-292-16,2 2 129 0</inkml:trace>
  <inkml:trace contextRef="#ctx0" brushRef="#br1" timeOffset="65108.6147">17624 8699 126 0,'4'-1'398'0,"1"-2"-35"0,-2 1-49 16,1-1-48-16,1 1-29 0,-2-1-35 0,-3 1-32 16,0 2-29-16,1-3-33 0,-1 3-37 15,0 0-48-15,0 0-48 0,0 0-44 0,0 0-53 0,0 0-67 16,-13 6-147-16,12-2-364 0,-1 0 161 0</inkml:trace>
  <inkml:trace contextRef="#ctx0" brushRef="#br1" timeOffset="66270.2933">18295 8451 79 0,'5'-9'313'16,"-1"1"-24"-16,0 0-20 0,-1 1-24 0,1 2-18 15,-1 1-15-15,1 1-22 0,0-3-15 16,1 3-20-16,-1 1-17 0,0 0-15 0,2 0-13 15,-2 2-11-15,2 2-12 0,-1 1-6 0,2 0-8 0,-4 4 1 0,4 0-15 16,-3 8-2-16,2-2-8 16,-2 0-3-16,-1 1-15 0,-3 0-5 0,0 0-9 15,0 2-4-15,-3-1-9 0,3 1 1 0,-4-4-5 16,1 0-4-16,-1-1 2 0,-2-2-4 0,2-1-2 0,1-2 5 16,0-2 0-16,2 0 4 0,-2 0 10 15,3-2 14-15,0-2-13 0,0 0 1 0,0 0-9 0,0-13 2 16,3 2 2-16,-3-2 11 0,4-1 1 15,3 0 3-15,0-5-1 0,-1 1 1 0,5 2 2 16,-1 3-5-16,1 4-6 0,-1-4 1 0,0 4 1 16,3 0-2-16,-2 2 5 0,3 0-9 0,0 2 0 15,0 2-4-15,0 2-4 0,0 1 2 0,-1 1-2 0,1 1 4 0,-5 3-4 16,3 0-1-16,-2 5-9 16,-3-1-4-16,3 1 2 0,-4 2-14 0,-1 0-10 0,-2 1-9 15,0 1-13-15,-2-1-10 0,1 2-16 16,-1-1-9-16,-1 1-18 0,2-2-13 0,-2-2-21 0,-2-1-11 15,4-2-7-15,-1 0-14 0,0-1-5 0,-1-1-25 16,3-2-112-16,-1 0-342 0,2-2 151 16</inkml:trace>
  <inkml:trace contextRef="#ctx0" brushRef="#br1" timeOffset="66570.2587">18702 8605 81 0,'10'-13'162'16,"2"-4"11"-16,-1 0 16 0,-3 0 14 0,-1 3 16 0,2 3 5 0,-4-1 0 16,0 1-2-16,-2 3-8 15,-1 3-14-15,1-1-9 0,-1 2-25 0,-1 1-23 16,0 0-13-16,-1 2-14 0,0 1-1 0,0 0-24 15,0 0-6-15,-8 7-10 0,4 0 0 0,-1 0 0 0,0 6-15 16,0 0-10-16,3 2-5 0,0-2-17 0,2-1-20 16,3 1-14-16,1-1-10 0,2 1-12 0,4-2-10 15,-2 0-12-15,3-4-1 0,1 2-5 16,0-3 6-16,1-1 2 0,-1-5 8 0,-3 0 1 0,2 1 7 16,-2-2 4-16,-1-4 4 0,-1-2 20 0,-2-1 3 15,2-3 5-15,-4 0 1 0,-1-1 3 16,-2-1 4-16,-2 0 1 0,-3 1 2 0,1-1-3 0,-2-2-3 0,-2 5 4 15,-1 0-1-15,-2 1 1 0,2 1-7 16,1 1-3-16,1 3-12 0,-2-1-12 0,1 2-23 16,2 2-22-16,1 1-28 0,0-1-19 0,5 1-10 0,0 0-18 15,-1 4-16-15,1-4-12 0,6 5-40 16,1-2-130-16,2-1-367 0,6 1 162 0</inkml:trace>
  <inkml:trace contextRef="#ctx0" brushRef="#br1" timeOffset="66729.4252">18974 8435 56 0,'11'-10'248'0,"0"-2"5"0,-2 0-3 0,-1 3 3 15,-1-2 3-15,-1 3-6 0,-2 2-14 0,-1-1-11 0,-1 1-20 16,-1 3-19-16,2-2-20 0,0 4-21 0,-2-2-17 16,-1 3-9-16,2-2-15 0,-2 2-7 15,0 0-10-15,-2 15-9 0,-1-1-7 0,-1 5-8 0,0 2-15 16,1-1-20-16,0 5-16 0,2 1-20 16,-1 1-16-16,4 7-21 0,-1-7-17 0,-1 8-27 0,3-9-27 15,0 2-19-15,1 6-28 0,-1-10-28 16,0-2-49-16,-3 0-176 0,0-2-450 0,-5-6 200 0</inkml:trace>
  <inkml:trace contextRef="#ctx0" brushRef="#br1" timeOffset="67611.4238">19009 8566 60 0,'0'-5'232'15,"3"1"-41"-15,-2 1-22 0,2 0-20 0,1 0-15 16,5 2-12-16,1 1-14 0,3 0-9 0,3-2-23 0,5 2-23 15,3 2-22-15,0-1-15 0,3-1-25 16,0 0-13-16,0-3-23 0,3 2-16 0,-2-4-21 0,1 4-16 16,0-5-90-16,-2-1-203 0,-1-1 91 15,-3 0 773-15,-1-2-472 0,-3 1 52 0,1-1 37 0,-9 0 26 16,-1 1 24-16,-1-2 19 0,-4 3 14 16,1 0-5-16,-2 0 1 0,-1 1 0 0,-3 1-8 15,0 1-8-15,-1 0-7 0,-2 0-17 16,-1 2-14-16,-4 0-12 0,0 1-5 0,-2 0-5 0,-4 4-14 15,-2 0-9-15,-3 4-7 0,0 3 8 0,0 2-18 0,2 0-6 16,0 2-7-16,2 1-7 0,0 1 1 16,4 2-6-16,2-4 0 0,4 5-5 0,1-3-6 0,3 3-18 15,2-2-14-15,3 4 1 0,4-2-7 0,1 2-21 0,4-5-9 16,2-2-11-16,5-1-8 0,0-3-9 16,3-3 0-16,1-4 3 15,1-2 0-15,0-1 6 0,0-4 2 0,-1-3 10 0,0-2 6 0,0-2 9 16,-3-2 13-16,0-2 10 15,-1 0 19-15,-4-2 24 0,1-2 9 0,-2 1 12 0,-1-2 13 16,-1 3 14-16,0 1 16 0,-6 3 6 16,1 3 3-16,-3 2-1 0,0 0-5 0,-2 3-4 0,-1 2-14 15,0 0-4-15,-1 2-12 0,1-1 1 0,-2 3-10 0,0 0-7 16,0 0-5-16,0 0 2 0,-14 10-4 0,9-3-4 16,0 1-19-16,1 1-22 0,-2 2 1 0,2 2-6 15,1 0-5-15,0-1-12 16,1 1-8-16,0 0-7 0,2-1-7 0,-2 2 0 0,1-2 5 15,0 0-8-15,0-3-6 0,0-1 3 0,0-1 2 0,1-1 7 0,0-2 4 16,0 0 4-16,0-1 10 0,0 2 14 16,0-3 14-16,0-2 16 0,0 0-4 0,0 0 1 15,0 0-3-15,0 0 3 0,0 0 12 0,0-13 10 16,1 6-5-16,1-1 5 0,-1-1 6 0,0-4 3 16,1 2 0-16,0-2-1 0,1 1 1 15,0-1 3-15,1-2 10 0,-2 0-16 0,3-4 5 16,1 1-5-16,2 0-7 0,2-1 0 0,2 1-2 15,-2 2-5-15,1 4-4 0,-1 0 0 0,1 3 0 0,0 1-1 16,2 2-5-16,-3 2-2 0,0 2 4 0,-2 2-9 0,2 0-3 16,0 0-1-16,-6 2-7 15,2 0-5-15,-2 2-7 0,-1 2-9 0,-1 2-2 0,-3 0-2 16,1 3-3-16,-4 0-8 0,-3 1 4 16,0 3-4-16,-2-5-4 0,-2 1 6 0,0 0 1 0,0-2 1 15,1-1 2-15,0 0 8 0,1-4 0 16,1 1 6-16,-1-1 5 0,5-2 9 0,-1 1 11 0,0-2 5 15,3-1 6-15,2 0 0 0,0 0-2 0,-5-4 9 16,5 4 3-16,0 0-1 0,0 0-2 0,5-6 1 16,-1 5-6-16,-4 1-1 0,10-2-1 0,-2 5 3 0,-1-1-7 15,2 1-2-15,-1 1 3 0,2 1-7 16,1 3 3-16,2-1 0 0,-2 2-3 0,-1 3 2 16,0-2 0-16,4 5 0 0,-4-3-6 0,-2 5-17 15,1-3-16-15,-2-2-21 0,-2 3-28 0,2-1-35 16,-1-1-40-16,1-1-33 0,0-1-76 0,-3-3-141 15,0 0-443-15,4-2 196 0</inkml:trace>
  <inkml:trace contextRef="#ctx0" brushRef="#br1" timeOffset="67895.4402">20291 8345 98 0,'-3'-11'389'0,"0"-1"-35"0,0 4-33 0,-1 1-31 0,0 0-16 15,0 3-38-15,-3 1-20 0,0-1-18 16,-3 3-21-16,0 2-19 0,-3 2-12 0,1 5-15 16,-1-1-17-16,-4 6-11 0,3 1-7 0,-2 2-10 0,5 1-11 0,-1 1-7 15,0 4-8-15,5-3-23 0,0 2-4 16,3-3-13-16,1 2-9 0,2 1-11 16,1-2-1-16,1-5-6 0,2-1-1 0,1 1-4 15,0-1-2-15,2-6-5 0,1 1-1 0,2-3-1 0,2 2-8 16,0-4-14-16,3 0-11 0,0-5-14 15,9 2-12-15,-4-3-21 0,-3 1-17 0,1-1-16 16,1-4-27-16,2-2-16 0,-6 2-12 0,-3 0-218 0,2-2-438 16,-6-2 193-16</inkml:trace>
  <inkml:trace contextRef="#ctx0" brushRef="#br1" timeOffset="68434.588">19878 8323 31 0,'2'-7'295'0,"-2"0"-16"0,-2 3-6 0,2-1-8 0,0-3-12 16,-1 4-14-16,1 2-19 0,0-2-11 16,0 4-26-16,0-4-19 0,0 4-23 0,0-4-9 0,0 4-15 15,0 0-12-15,0 0-14 16,0 12-6-16,-3-2-11 0,2 3-6 0,-2 7-4 0,-3 1-9 16,3 0 7-16,-2 4-16 0,-1 1-3 0,0-3-6 15,2 1 4-15,-3-1-12 0,3 2 3 0,-2 1-4 16,1-3-5-16,2 1-1 0,0-2-4 0,0-1-2 0,3-3-15 15,-1-3-15-15,-1-4-7 0,2-2-1 16,-1-2 1-16,1 1-6 0,1-5-3 0,-1 1-10 0,2-1-10 16,-2-3-23-16,7 0-31 0,-3-1-20 0,3-2-34 15,-1-2-25-15,2-2-23 0,-1-5-52 0,0-1-144 16,3-6-435-16,-1 1 192 16</inkml:trace>
  <inkml:trace contextRef="#ctx0" brushRef="#br1" timeOffset="68801.6266">19884 8335 107 0,'-3'-8'290'0,"2"3"-18"0,-2-1-12 16,3 3-15-16,-3-3-16 0,3 4-15 0,-1-2-18 0,-2 3-10 15,3 1-23-15,-3-4-16 0,3 4-15 16,0 0-4-16,-6 5-10 0,1 3-10 0,1-3-18 0,-4 7-3 16,3 0-5-16,-5 5-14 15,-1 1-6-15,1 1-1 0,-1 1-7 0,-1 0-5 0,2 2 2 0,2 1-5 16,-2-2-6-16,2 4-5 0,1 2-2 0,0-2 2 0,2-1-2 15,2 0-5-15,1-2-3 0,0-3-2 16,2-4-3-16,2 4 3 0,2-7-8 0,2 0 1 16,1-2 10-16,0-1-10 0,1 0 0 15,3-2 0-15,1-1-1 0,3-3-2 0,-1 0-2 16,3-2-1-16,6-5-5 0,-1 1 5 0,1-3-2 16,-1-1 2-16,-1-2-5 0,3 0 1 0,-4 1 1 15,0-3 1-15,-2 2 8 0,-2 3-4 0,-4-2 2 0,1 1 4 0,-3 3-2 16,-3 1 1-16,0-1-12 0,-2 2 5 15,0 0 14-15,-1-2-16 0,-1 4-5 0,0-1 0 0,1-1-6 16,-3 1-27-16,-1 1-19 16,3-4-24-16,-3 4-14 0,0 0-24 0,0 0-30 0,0 0-39 0,0 0-39 15,0 0-62-15,0 0-207 0,-1 8-528 16,1-8 234-16</inkml:trace>
  <inkml:trace contextRef="#ctx0" brushRef="#br1" timeOffset="69465.924">20177 8388 55 0,'-3'-4'327'16,"3"1"-25"-16,0 0-29 0,0 3-30 16,-3-6-19-16,3 6-29 0,-1-2-18 0,1 2-19 15,0 0-13-15,0 0-14 0,-3 10-11 16,3-2-15-16,-3 2-9 0,0 4-8 0,2 5-8 0,0 1-9 0,-1 0 0 15,-2 1-10-15,0-3-6 0,-1 4-5 0,3 0-6 16,-3-1 0-16,0 0-4 0,1-1-4 0,1 0-4 16,0-5-6-16,-1-2-1 0,1 0-2 0,1-4-12 15,0-2-4-15,0-1 2 0,-2-1 0 16,4-1 3-16,-3 0-3 0,2-1 0 0,-2-1-8 0,3-2 4 16,0 0 9-16,-6-6-10 0,5 0 0 15,-2 2 3-15,2-5-4 0,-2-4 1 0,3-2-1 0,-2-2 3 16,2-5-1-16,2 1-2 0,-1-1 1 0,1 0-3 15,3 0 15-15,1-1-4 0,1 0 6 0,1 1 8 16,1 0-11-16,2-1-3 0,-1 1 1 0,4 0 1 0,-3 4-2 16,2-2 7-16,3 6-5 15,-1 1 0-15,-2 4-5 0,-1 0 2 0,2 3 0 16,1 2-8-16,-3 1 0 0,2 2 10 0,-1 2-11 16,1 0 2-16,-3 2-2 0,2 5 3 0,-6 0-2 0,0 0-2 15,2 2-4-15,-5 2-7 16,-3 0-2-16,-1 2-11 0,-4 5 2 0,0-4 1 0,-6 2 5 15,-3 0 1-15,-1-1 0 0,-1-1 1 0,-2-2 4 0,4-3 0 0,-5-1-2 16,4-4 3-16,1 3-1 0,0-3 12 0,3-1 8 16,2-2 3-16,1 3 4 0,1-3-2 15,2 0 1-15,1-2-4 0,-1 1 2 0,1 0-4 16,3-1-2-16,-4 4 0 0,4-4 1 16,0 0-4-16,10 3-1 0,-2 1-1 0,5-1 1 15,2 3-7-15,5-1 7 0,3 3 1 0,-5 0-3 0,3-1-1 16,0 3 1-16,2-3 8 0,-2 2 4 0,0-2 5 0,-4 2 8 15,-2-3-3 1,0 2 0-16,-3-1-2 0,2-1 0 0,-2 1 2 0,-4-4-3 16,2 3-8-16,-2-2-3 0,-5 0 0 0,1 0 4 15,-1 0-5-15,0-1-9 0,1 0 2 0,-1 0-26 0,-3 0-19 16,0-2-21-16,4 2-19 0,-4-3-32 16,2 3-31-16,-1 0-35 0,-1-3-47 0,3 3-56 0,-3-3-183 0,1 2-504 15,-1-2 222-15</inkml:trace>
  <inkml:trace contextRef="#ctx0" brushRef="#br1" timeOffset="70010.0693">20859 8330 3349 0,'-5'-12'7'15,"-1"1"4"-15,0 2 18 0,1 0-7 0,1 4 0 16,-2-1-8-16,2 3-2 0,3 0-4 0,-2 1 6 16,0 1 10-16,-1-1 0 0,4 2 2 0,-10 5-2 15,0-1-3-15,0 4-4 0,0 1 2 0,-5 5 7 16,1 1-11-16,0 1-4 0,1 1 2 0,2 1-3 15,0 3 0-15,1-2 0 0,0 2-4 0,0-3 2 16,7 3-1-16,0-2-2 0,-1 3 1 0,4-4-3 16,3 2 3-16,0-5 1 0,1-2-8 15,3-1-7-15,4 0-8 0,4 1-3 0,1-2 1 0,5-2-28 16,-1-1-11-16,1-5-11 0,3-3-19 0,0-1-9 0,2-3-8 0,0 0-8 16,0-5 1-16,1-2 14 15,-4-1 6-15,1-2 9 0,0-3 8 0,-3-2 11 16,-1-2 16-16,-2 0 22 0,-4-1 23 0,1 2 27 0,-3 3 15 0,-4-1 10 15,-1 5 15-15,-1 2 17 0,-2 4 13 16,-1-2-14-16,0 3 3 0,-2-1-3 16,1 5-10-16,-2-2-7 0,0 1-5 0,0 3-3 0,-3-3-6 15,3 3-8-15,0 0 5 0,-7 6-14 0,4-2-2 0,0 4-5 16,0-1-2-16,0 2 0 16,-1 4 0-16,1-1-2 0,0 4-18 0,2-1-13 15,0 0-11-15,-2 4-19 0,-1-2-17 0,2 3-5 0,1-2-22 0,-1-2-14 16,1-2-22-16,1 0-15 0,0-2-26 15,0-3-25-15,0-3-39 0,0 2-203 0,0-4-460 0,3-2 204 16</inkml:trace>
  <inkml:trace contextRef="#ctx0" brushRef="#br1" timeOffset="70175.57">21354 8323 213 0,'5'-3'291'0,"-1"-1"-32"0,0 2-23 0,1 4-9 0,0-1-13 15,1 5-18-15,0 1-16 0,3 6-15 16,-3 0-13-16,5 7-14 0,-6-1-15 0,2 2-31 0,-4 2-28 0,1-1-35 16,-4 2-26-16,0-1-37 15,-7 3-52-15,0-3-70 0,-8 9-229 0,0-9-416 16,-3-4 185-16</inkml:trace>
  <inkml:trace contextRef="#ctx0" brushRef="#br1" timeOffset="70829.8107">19512 8359 123 0,'0'0'267'16,"0"-5"-18"-16,1 3-14 0,1-1-17 16,-1-1-18-16,1 2-10 0,-2 2-16 0,1-3-9 0,1 1-18 15,-2 2-11-15,2-3-5 0,-2 3-18 0,0-3-13 16,0 3-11-16,0 0-4 0,0-3-7 0,0 3-9 16,0 0-6-16,0 0-6 0,0 0 1 0,-11 0-12 0,5 1-4 15,1 2-6-15,-4-1-5 0,-2 1 0 16,-1 4-2-16,-2-1-4 0,0 1-3 0,-4 3-2 15,1 1 0-15,1 2 2 0,-1 0-6 16,4 1 5-16,3-3-4 0,-1 6-1 0,2-4-5 0,2 5 0 16,1-4-1-16,5 0 4 0,1 5-5 0,0-5-3 15,7 5 0-15,0-7 4 0,3 4-27 0,0-7-10 16,6 5-17-16,-1-3-26 0,3-1-37 0,-3-3-36 0,0 0-41 16,6-3-58-16,-4-4-189 0,5 2-467 15,1-2 207-15</inkml:trace>
  <inkml:trace contextRef="#ctx0" brushRef="#br1" timeOffset="71480.1231">19780 8327 211 0,'0'-4'242'16,"0"-1"-9"-16,0 3-10 0,0-1-13 0,0-1-14 0,1 1-16 0,0 0-14 16,-1 3-15-16,1-3-17 15,-1 3-11-15,0-4-15 0,0 4-10 0,0 0-12 0,0 0-10 16,0 0-9-16,0-4-5 0,0 4-9 0,0 0-8 0,0 0-1 0,0 0-8 15,0 0-1-15,0 0 1 16,-1 9-8-16,2-3 1 0,-2-2-4 0,0 2 0 0,0 2 3 16,-1-1-3-16,4 1-3 0,-4 0 10 15,2 1-12-15,-3 4 2 0,1-2-4 0,2 3 1 16,0 0 3-16,-2 6 0 0,-1 0 0 16,2-1-2-16,0 3-3 0,-2 0-1 0,-1 0 1 0,-1 1-4 15,2-1 6-15,1 2-4 0,-1-1-8 0,-1-2 2 16,1-2 3-16,2-4-5 0,-1-1 1 0,1-1 0 15,1-2-3-15,-2 0-1 0,2-4-1 0,0-2 4 0,-1 1-1 16,1-2-2-16,0 0 1 0,0-1 1 16,1 1 2-16,-1-4-2 0,-1 3 2 15,1-3 0-15,0 4 7 0,0-4 10 0,0 3-5 0,0-3 2 16,0 0 0-16,0 0-2 0,0 3-1 0,0-3 1 0,0 0-4 16,0 0 11-16,0 0-14 15,0 0-1-15,6 0-2 0,-6 0-3 0,9-3 2 16,-3 3-4-16,1-1 8 0,3-3-8 0,2 1 14 0,3 1-12 0,0-2-6 0,1 1 2 15,6-1 3-15,-1 0-4 16,-1-2-2-16,-3 3 1 0,4-2 1 0,1 1-2 0,-2 0 3 16,-3-1 0-16,-3 1 1 0,2-2-5 15,-2 1 0-15,-6 2-8 0,1 1-3 0,-2-4-11 0,0 3-8 16,-2-1-18-16,-2 0-7 0,1 2-29 16,-2-1-23-16,-2 0-22 0,0 0-34 0,-3 0-28 0,0-1-35 15,-1 1-216-15,0 0-479 0,-2 0 212 0</inkml:trace>
  <inkml:trace contextRef="#ctx0" brushRef="#br1" timeOffset="72120.4897">20135 8374 64 0,'0'0'272'16,"0"-3"-27"-16,0 3-18 0,1-3-22 0,-1 3-24 0,0 0-19 0,0-3-15 16,0 3-15-16,0 0-11 0,0 0-8 15,0 11-14-15,-3-6-9 0,2 2-11 0,-1 2-3 16,1 4-14-16,1-1 0 0,-1 1-5 16,-1 1-2-16,-1 0-5 0,2 6-2 0,-1-1-4 0,2 2-4 0,-1-3 6 15,0-3-2-15,1 4-4 16,-2-5-3-16,1-1-3 0,-1 1-7 0,1-3 0 0,0 2-2 15,-1-5 0-15,1 0 2 0,1-1 0 0,-3-2-4 16,3-1-1-16,-3 0 2 0,3-1 0 0,-1-1 3 16,1-2 1-16,-2 4-4 0,2-4-3 0,0 0 2 0,0 0-8 15,0 0 2-15,-5-10 0 16,3 3-4-16,1-1 0 0,-1-2-1 0,1-3 0 0,1-1-4 16,-1 1-2-16,1-1 2 0,2-7-4 0,3 1 0 15,-4 3-4-15,5-5-1 0,2 3 1 0,-1-2-5 16,2 2-8-16,1 0 11 0,1-1-9 0,0 2 1 15,0 3-1-15,-1 2 0 0,0 2 3 16,0 2-1-16,4 0 6 0,-7 2-7 0,3 0 1 0,-2 1 3 0,1 5-2 0,-1-3 1 16,2 2 0-16,-3 2 0 15,0 0 0-15,-3 0 0 0,1 0-3 0,0 2 2 16,-2 2 3-16,-1 0-2 0,-1 4 4 16,-1 0 1-16,-1 1-6 0,-4 1-8 0,0 2 0 0,-1 0 3 0,-1 1-3 15,0-1 6-15,0-2 1 16,1 1 0-16,-1-4 1 0,3 2 2 0,-2-2 4 0,2-1-4 15,-1-3 0-15,0 3 0 0,2-2 3 0,1-1 0 0,-1 0 3 16,1-2-1-16,0 2-5 0,2-3 2 16,-3 2 2-16,3 2-2 0,0-4 5 0,-3 3 7 0,3-3-1 15,3 5 9-15,-2-5 0 0,2 4-3 16,0-1 3-16,0 1-1 0,1 1-5 0,0-2-2 0,3 3-1 16,-1-3 2-16,2 4-1 15,-1-1 0-15,0 1-5 0,5 0-3 0,-4 0-27 0,2 1-22 0,0 1-33 16,1 0-42-16,3-1-47 0,0 5-85 15,-4-6-149-15,3 0-439 0,1-2 194 0</inkml:trace>
  <inkml:trace contextRef="#ctx0" brushRef="#br1" timeOffset="72609.4604">20827 8294 110 0,'0'-2'257'16,"0"2"-14"-16,-1-4-15 0,1 4-22 0,-3-3-17 0,3 3-23 15,0-3-15-15,0 3-17 0,0 0-12 16,0 0-14-16,-10 6-11 0,3-1-9 0,4 2-7 0,-4 0-9 15,-4 2-10-15,3 1-7 0,-1 3-6 0,2 0 2 0,-4 4-5 16,1-1-3-16,5-1-6 0,-2 3 0 16,2 2-7-16,2-6 0 0,-1 7 0 0,3-7-7 0,2 6 3 15,-1-5-6-15,5 2-2 0,-3-2-4 0,5-1 1 16,-1-2 0-16,2 1-5 0,2-1-13 0,4 2-17 16,-2-5-25-16,0 0-18 15,1-2-28-15,1-1-22 0,1-2-34 0,2 2-53 0,-3-3-164 16,2 0-394-16,0-3 174 0</inkml:trace>
  <inkml:trace contextRef="#ctx0" brushRef="#br1" timeOffset="73220.284">21161 8346 17 0,'-3'-3'281'0,"2"-1"-25"0,-1 1-22 0,1 1-20 0,-3 0-20 0,4 2-16 16,-6-2-16-16,6 2-18 16,-7 4-14-16,1-2-11 0,3 2-11 0,-2 1-14 0,-1 2-11 15,-1-2-6-15,0 2-9 16,0 0-4-16,0 3-7 0,-1-3-9 0,1 1-2 0,0-3-1 0,1 2-6 16,1-3-3-16,-2 2-4 0,3-4 0 15,1 1-7-15,0 0 1 0,1 0-1 0,0 0-2 16,0-3-5-16,2 0 6 0,0 0-8 0,0 0 0 15,-4-6-3-15,4 6-4 0,3-7 0 0,0 2 2 16,1-2-4-16,0 0 0 0,4-5-1 0,0 3-1 16,0 0 1-16,0-1 12 0,3 2-2 0,-5 2 3 15,1 0 6-15,0 1 3 0,0 0-2 0,-2 1-3 16,0 1-1-16,-1 0-1 0,-1 3-6 0,1-4 0 16,-1 2-2-16,-3 2-6 0,0 0 1 0,0 0-1 0,6 4 0 15,-5 0 7-15,-1 1-7 0,0 4-3 0,2-2 0 0,-4 6 10 16,-1 0-10-16,2 2 1 15,-2 4-3-15,2 1-1 0,-1-1 2 0,1 3-2 0,-2-7-23 16,3 3-1-16,-2-5-10 0,1 2-4 16,0-5 3-16,1 3-9 0,1-1-5 0,-1-2-5 0,0-3-11 15,1 2-7-15,-2-1-5 0,1-1-11 16,-1-2-9-16,1-1-3 0,-3 3 9 0,1-4-2 0,1 0-7 16,-2 0-2-16,-1-2 15 0,1 1-8 15,-3-2 6-15,6 0 10 0,-11 0 10 0,5-2 9 0,-1 1 25 16,-1-2 10-16,3 3 22 0,-2-5 17 0,0 4 27 0,1-1 9 15,1 1 13-15,0-1 15 0,0 0 1 16,1 1 5-16,4 1-4 0,-7-2-3 0,7 2-5 16,-6-1-3-16,6 1-11 0,-4-1-4 15,4 1-3-15,-5-2-8 0,5 2-3 0,0 0-5 0,0 0 0 16,0 0-5-16,0 0-4 0,13 7-1 16,-5-3-14-16,5-1-16 0,-1 2-17 0,-2-4-23 15,7 3-26-15,-2-1-26 0,8 0-36 0,-3-4-38 16,1 2-202-16,1-3-403 0,-2-2 178 0</inkml:trace>
  <inkml:trace contextRef="#ctx0" brushRef="#br1" timeOffset="73436.9479">21400 8305 233 0,'0'0'290'0,"1"-5"-28"0,-1 5-28 0,0 0-20 16,0 0-13-16,0 0-10 0,0 0-15 0,2 13-12 15,-1-4-14-15,1 1-14 0,0 3-17 16,0 0-9-16,-1 1-14 0,1 5-6 0,0-3-12 0,0-1 5 16,-2-1-29-16,0 5-32 15,-4-4-28-15,-2 3-31 0,-1-1-34 0,-3 3-52 0,-2-4-45 0,-3-1-249 16,-2-1-451-16,-6-2 200 0</inkml:trace>
  <inkml:trace contextRef="#ctx0" brushRef="#br1" timeOffset="74367.3585">11013 3568 225 0,'-10'-3'273'0,"1"1"-25"0,1 1-22 16,2-1-16-16,0 1-11 0,1 0-9 15,1 1-8-15,0-2-10 0,1 1-12 0,3 1-17 16,0 0-17-16,0 0-14 0,9-4-8 0,1 3-14 0,5 0-10 0,9 0-8 16,4 2-4-16,3-3-17 15,8 3-26-15,-1 2-25 0,-8-1-29 0,10 3-26 0,-12-1-25 16,1 2-31-16,-3 1-35 0,2-1-31 0,-6 1-49 0,-2 1-130 0,-8-3-384 15,-5 0 170-15</inkml:trace>
  <inkml:trace contextRef="#ctx0" brushRef="#br1" timeOffset="74739.3698">11168 3705 2531 0,'-20'-2'39'16,"-2"2"-23"-16,2-2 15 0,5 0-3 0,0 2-13 0,2-2-5 0,3 1-2 15,1 1-1-15,2 0-3 16,3-2 1-16,0 1-12 0,4 1 0 0,-3-2-4 0,3 2-6 15,11-4-3-15,2 0-10 0,8-1-5 0,5-1-4 0,2 1-13 16,9-5-5-16,-7 3-3 0,8-5-4 16,0 1 3-16,-2-4 3 0,2 0 5 0,-12 3 5 0,7-5 0 15,-12 3 8-15,-3 0 6 0,-2-4 18 16,-5 1 6-16,-5 5 15 0,-2-3 24 0,-2 1 13 0,-2 2 11 16,-1 2 14-16,0 0 14 15,-4 3 9-15,0-1-1 0,0 1-1 0,-1 2-3 0,3 2-3 16,-1-1-11-16,2 1-8 0,-1 0-10 0,1 2-2 0,2 1-5 15,0 0-4-15,-1 10-4 0,4 2 0 16,2 0-5-16,4 5 0 0,0 3-5 0,4 0-1 0,0 2-4 16,6 10 0-16,-5-9-1 0,6 11-3 15,1-1-3-15,-7-2-6 0,-2-7-18 0,-2 1-9 0,-4 1-11 16,0-1-9-16,-6-1-6 0,-6 0-7 16,-2-1-3-16,-4-3-3 0,-6 0 0 0,-2-3-9 15,-1-3-15-15,-3 3-9 0,-1-6-19 16,-3-1-28-16,4-4-33 0,-3-5-212 0,3 1-411 0,1-5 183 15</inkml:trace>
  <inkml:trace contextRef="#ctx0" brushRef="#br1" timeOffset="75159.2324">12258 3493 4162 0,'16'1'-18'0,"-4"2"7"15,-2-2-16-15,-1 1-55 0,-4 1 19 0,-3 3 22 16,-1 1 12-16,-1 3 6 0,-1 2 10 0,-1 1 2 0,-3 1 10 16,-4 4-7-16,2 0 5 0,-4 0 0 15,3-1-3-15,2-3 3 0,-4 3 3 0,3-3-4 0,0 4 3 16,0-1-1-16,-3 1 1 16,6-7-5-16,-2 1-16 0,-1 0-10 0,3-4 0 0,0 0-1 15,-2-3 9-15,3 1 2 0,-1-3 4 0,1-1 1 0,3-2 9 16,0 0 0-16,-11-12-2 0,8 1 5 0,-1-3 3 15,1-9 2-15,-1-3 4 0,4-11 9 16,0 0 1-16,1-4 5 0,4-1-2 0,-3 2 0 16,4 2 7-16,1-2 7 0,4 5 3 0,-1 10-2 0,0 7 7 15,1 0-5-15,2 3-15 0,0 6-6 16,-1 3 0-16,2 1-1 0,2 5-4 0,6 4 4 0,-5 5-4 16,7 2-3-16,-1 3 1 15,2 13 3-15,3 0-7 0,-7 3 1 0,1 1-9 0,-3 0-7 16,-2-1-13-16,1 3-16 0,-4 0-12 0,-6-6-6 15,0 6-15-15,-4-7-19 0,-4 0-12 0,0 1-19 16,-4-2-27-16,-4-2-22 0,-2 0-32 0,-6-3-24 0,2-4-203 16,-8-3-470-16,0-6 208 0</inkml:trace>
  <inkml:trace contextRef="#ctx0" brushRef="#br1" timeOffset="75719.9307">12199 3709 162 0,'-7'-20'229'0,"3"6"-9"0,1-1-18 0,0 4-17 16,3 2-11-16,0-1-23 0,3 3-12 0,4 0-12 15,0 0-2-15,0 1-12 0,6-1-5 0,0 1-8 0,2 1-10 16,5-1-4-16,-1 2-6 0,5 1-7 0,0 2-3 16,0-2-9-16,0 0-4 0,0 2-7 15,0 2-4-15,-3-1-4 0,0 2-6 0,3 0 0 16,-1 1-8-16,-4 3 1 0,1 0-6 0,0 4-3 0,-2-1-2 16,-6 4 7-16,2 1 1 15,-4 3-5-15,-1-1-2 0,2 0-13 0,-5-1 1 0,1 1-1 0,-3 0-9 16,-2-3 0-16,-1-1 3 0,-4 0-5 0,2-3 2 0,-2-1 0 15,1 0 1-15,-2-3 2 0,3 0 1 16,-2-1 1-16,-1-3-1 0,4-1 2 0,-5 0-2 0,5 0 2 16,-7-10-1-16,6 4 7 0,-1-5 2 15,0-2 0-15,-1-7 6 0,3 0 0 0,3 0 6 16,-3 0 1-16,7 1 0 0,-7 5-2 0,5-6 0 16,0 9 1-16,2 1-6 0,0-1 0 15,0 5-4-15,0-1-1 0,2 3-1 16,-1 1-2-16,2 2-1 0,0 0-2 0,-1 2 0 0,4 1 3 0,-1 3-7 15,-1 2 2-15,-1 0 1 0,1 2-12 0,0 2-14 16,-6 0-6-16,3 1-7 0,-4-1-3 0,-4 2 0 16,1 0-1-16,-2-4 4 0,-1-2 0 0,0 1 4 15,-1-1 3-15,-2-3 5 0,3 1 3 16,2-4 1-16,-3 2 3 0,0-2 4 0,3-1-1 0,0 0 4 16,-4-5 3-16,2 0 12 0,1-2 8 15,1 0 9-15,1-2-1 0,1-2 6 0,5-1-4 0,0 1-2 16,0 2-1-16,3-2-5 0,1 3-2 15,2 0-2-15,0 1-1 0,-2 3 1 0,4 1-2 0,-2 0-4 16,1 3-2-16,0 2 3 0,0 2-2 0,1 0-1 0,-2 1 4 16,-1 4 5-16,-1-1 3 0,-1 2-3 15,-1 0-3-15,-2 2-4 0,-2 0-11 0,-3 0-5 16,-2 0-9-16,-2 1-16 0,-2 0-8 16,-3-1-24-16,1-1-23 0,-2 0-27 0,-2 0-34 0,3-2-38 0,-2-3-46 15,2-2-145-15,0 0-410 16,1-4 181-16</inkml:trace>
  <inkml:trace contextRef="#ctx0" brushRef="#br1" timeOffset="77900.0347">13085 3456 172 0,'7'-17'345'0,"-2"5"-20"0,-2 4-14 0,1 1-24 0,-1 0-32 0,-2 3-23 16,1 1-24-16,0 0-21 15,-1 1-20-15,-1 2-8 0,4 7-12 0,-3 0-11 0,1 5-13 16,-1 0-14-16,-1 11-14 0,-1-2-5 0,-2 0-26 0,0 1-9 0,0 2-8 15,2-1-6-15,-5-1-25 16,4 3-9-16,0-5-15 0,-1-1-11 0,1-5-19 0,1-1-12 16,-1-4 0-16,3 0 7 0,-1-3 7 15,0-2 14-15,1-2 5 0,2-1 2 0,-3-1 1 16,9-2 14-16,-3-2 3 0,2-1 3 0,0 1 2 16,3-5-2-16,1 3 1 0,1-1 2 0,-3 0-6 15,4 2 1-15,-1 1-3 0,-4 2 2 16,1 2 0-16,-1 0-2 0,0 1-3 0,-1 1 3 0,0 1-1 15,0 2 0-15,-1 2 1 0,-2 1 10 0,0 0 0 0,-2 0-3 16,-3 2 0-16,-1 2 1 0,-3-1 0 16,-2 1 4-16,-3-1-5 0,-2 0 2 0,-1-4-3 15,-6 2-2-15,3-1 5 0,1-3-7 16,-2-1 4-16,2-1-4 0,-1-1-9 0,-1-2-8 0,6-1-8 16,0-1-14-16,1-2-19 0,1 0-16 15,1-1-38-15,2-4-25 0,2 1-19 0,2-4-5 0,3-1-15 16,3-2 4-16,4-3 9 0,2-1 7 0,3 2 13 0,1 0 26 15,0 2 17-15,1-1 22 0,1 3 28 16,-1 1 29-16,-2 3 32 0,-1 2 24 0,-1 0 19 0,2 4 13 16,-5 0 12-16,1 2 13 0,0 1 15 15,0 0 14-15,0 1-2 0,-1 3 4 0,2 3-1 0,-5 0-4 16,2 4-8-16,-2 1-13 0,-2 2-5 16,0 0-10-16,-2 1-9 0,1 5-4 0,-1-2-13 0,-1-4-8 15,-1 6-20-15,1-7-16 16,-1 0-21-16,3-1-22 0,0-3-15 0,-1-1-11 0,5-2-9 0,-1-1-7 15,2 0 0-15,2-3 3 0,3-1-5 16,-2-2 5-16,3-3 3 0,0-3 4 0,2 0 9 16,0-4 5-16,0-1 15 0,-2-5 29 0,0 1 4 15,-1-3 19-15,-3 0 25 0,0 1 22 16,-3 1 12-16,-2 2 9 0,-1 1 6 0,1 2 5 0,-3 0 6 0,-1 4 0 16,-1 0-7-16,0 1-11 15,-3 0-6-15,0 4-11 0,-3 0-8 0,-2 2-7 0,-1 0-2 16,-3 3-9-16,-2 1-4 0,-2 4-8 0,2 1 0 0,-3 3-20 15,3 1-23-15,1-2-16 0,4 2-16 16,0-1-12-16,2 0-14 0,2 2-15 0,2-5-10 16,3 0-21-16,0 0-10 0,1-1-8 0,1-3 4 15,3 1-3-15,1-1 5 0,0-1 15 0,3 0 12 16,-2-1 6-16,3-2 26 0,-2-2 20 0,1 1 25 16,2-1 21-16,-4 0 18 0,2-1 19 0,-1 1 8 0,-1 0 4 15,-1-1 4-15,0 2-3 0,-1 0-4 0,1-1-9 16,-2 2-5-16,-4 0-3 0,8 3 13 15,-3 1-1-15,0 2 0 0,0 5-4 0,0 2-5 16,-1 6-6-16,1 3-7 0,-5 0-2 0,-2 3-19 16,-1 11-4-16,0 3-16 0,-1 2-8 0,0 3-18 0,-1-1-9 15,-1 0-4-15,-1 0 0 0,-3 20 3 16,3-19 11-16,-1-1 7 0,1 1 6 0,0 0 9 0,1-5 1 16,-1-2 7-16,1 1-3 0,-1-2-3 15,0-10 2-15,0-4-11 0,0 0 2 0,-3-5-4 16,4-4 5-16,-2-4 2 0,1-4-1 0,3-4 2 0,-6-2-2 15,1-2 3-15,-4-6 3 0,-4-5 8 16,-2-5 12-16,0 1 11 0,0-4 4 0,-2-9 11 0,2-1 2 0,1 1 3 16,-1-2 0-16,4-3 1 15,1-1-7-15,2 1-3 0,2-1-7 0,4 0-6 0,2 0 3 0,4 11-4 16,3-2-2-16,3-6-1 16,1 7-2-16,6-6-3 0,-1 9-2 0,8-6 0 0,-5 7 4 15,7-7-4-15,5 1 6 0,0 1 6 16,0 3 4-16,0-2-3 0,-1 1 3 0,2 1 4 15,-6 5 1-15,6-5 10 0,-7 7 8 0,1 2 11 0,0 0 5 0,-5 3 4 16,2 0 8-16,-8 5 4 16,-1 0 3-16,-4 2 7 0,1 2 9 0,-4 0-2 15,1-1-6-15,-3 1-7 0,1 1-7 0,-2-1-3 16,-2-1-4-16,1 1-7 0,-3-1-4 0,-2 1 1 0,2 0-7 16,0 1 0-16,-2 0-5 0,0 3-6 15,2-3-5-15,0 3-3 0,-2 0-2 0,2 2 0 0,-1-1-1 16,2 3-5-16,-3 2 4 0,2 1-7 0,0 4 2 0,-2 0-3 15,5 2-2-15,-3 1 0 16,2-1-6-16,1 0-10 0,1 3-1 0,0-3-6 0,1 3-5 0,-1-2-5 16,3-1-11-16,1 0-3 0,0-1-9 15,1 1-5-15,1-3-1 0,2 0-6 0,-3-3-5 0,4-1-4 16,3 0 3-16,1-3 4 0,1-1 9 0,2-2 1 0,-1-4 5 16,6-1 8-16,-2-3 6 15,-1-1 1-15,-1-2 26 0,-2-1 11 16,-2 2 12-16,-2-1 15 0,2-3 14 0,-3 3 10 0,-3 1 11 15,-3-1 3-15,3 0 6 0,-4 4 12 0,-2-1-5 0,-1 1-9 16,0 2-3-16,0 0 2 0,0 1-10 16,-1 2-9-16,-2 0-5 0,3 2-5 0,0 0 4 0,-10 3-14 15,6 2 0-15,-3 3-9 0,0 1 1 16,3 3-14-16,-2 1-16 0,5 0-6 0,-1 3-12 16,2-1-16-16,2-1-11 0,2 0-10 15,0 0-8-15,4-1-13 0,-2 0-15 0,1-3-7 0,3-1 1 16,-3-2 3-16,3-1 13 0,0-4 5 0,1 0 8 15,-1-3 10-15,3-2 19 0,-5 0 19 0,5-4 24 16,-5 1 18-16,-1-3 21 0,3 0 22 0,-3 1 13 0,2-1 16 16,-5 2 8-16,0 0 4 15,-1-1 9-15,-2 3-14 0,-1-1-8 0,3 2-4 16,-3 0-6-16,-3-1-11 0,3 2-9 0,0 3-2 0,-4-3-4 16,4 3-17-16,0 0-8 0,0 0-18 0,-11 5-13 15,9 0-12-15,2 1-16 0,2-1-19 16,1 2-19-16,-1 2-16 0,4-1-14 0,2-2-18 15,2 2-6-15,3-2-8 0,-3 0-4 0,1-3 14 0,-1-1 13 0,0 0 9 0,-3-3 11 16,0 0 28-16,0-3 26 16,0-1 25-16,-3-2 26 0,-1-1 26 0,-2-1 12 15,-2 0 14-15,0-4 13 0,-4 3 4 16,-2-2 4-16,-1 0 4 0,-1 2 1 0,-6-4 2 0,-2 2-2 16,0 1-7-16,3 4-2 0,-6-1-11 15,6 2 0-15,4 4-8 0,-2-1-10 0,2 1-8 0,3 2-8 16,0 0-8-16,3 4-4 0,1-3-19 15,1 4-18-15,4-1-9 0,3 3-14 0,2 0-9 0,6-1-15 16,4 4-12-16,6-2-17 0,-1-3-13 0,2 1-7 0,3-1-2 0,-2-2-2 16,-1-2 14-16,0-1 5 15,-3-1 11-15,-4-2 23 0,-3 0 35 0,2 1 35 0,-7-2 34 16,0 1 27-16,-2 0 25 16,0-1 14-16,-1 1 5 0,-2 1 5 0,0-1 13 0,-1 0-19 15,0 2-2-15,0-2-6 0,-2 0-9 0,-1 3-9 0,4-2-5 16,-4 2-25-16,0 0-10 15,0 0-16-15,0 0-14 0,-1 10-15 0,-1-3-16 0,1 0-14 16,0 2-19-16,-1 0-23 0,2 0-14 0,3 4-13 16,-2-5-10-16,2 0-10 0,0-1-6 0,1 2-5 0,2-4-1 15,0 0 12-15,1-2 10 0,1-1 11 16,-1-2 10-16,4 0 14 0,-4-2 18 0,0-1 32 0,3-2 29 16,-4 0 21-16,1 0 26 0,-3 0 22 15,3 1 10-15,-4 0 3 0,1 1 3 0,-1-1-4 0,-3 0-7 16,4 1-10-16,-2 3-10 15,-2 0-10-15,1-4-10 0,-1 4-15 0,0 0-5 0,0 0-4 0,0 0-5 16,0 0-23-16,4 7-25 0,-4-3-16 16,3 1-8-16,3 0-18 0,-1-1-11 0,5 0-7 15,-1 0-9-15,1-2 0 0,4-1 10 0,1-2 10 0,-1-3 8 16,0 0 13-16,0-2 26 0,-1-3 26 16,-2-1 28-16,-1-1 26 0,-3 0 33 0,0-3 16 0,0 1 10 15,-4-1 9-15,1 0 9 16,-1 1 14-16,-3 2 7 0,2 1-7 0,-4 1-7 0,2 4-5 15,0-2-9-15,0 3-15 0,0 0-20 0,-1 3-23 0,1 1-11 16,0 0-7-16,0 0-21 0,-4 9-10 16,2 0-14-16,5 7-32 0,1 4-17 0,-2 1-13 15,3 1-16-15,2 2 5 0,0-2-11 0,0 0-12 16,0 0-10-16,3-4 7 0,-4 1 1 0,0-2 9 0,-4-3 8 16,0-3 9-16,-2-2 11 0,-2-2 13 15,2 1 11-15,-3-1 11 0,-3-1 9 0,-2-1 8 16,-1-1 0-16,-4-3 5 0,-3 0 0 0,1-1 1 0,-1-2 0 0,-5-1 0 15,0-2-19-15,1-2-30 16,2-1-50-16,1-2-62 0,6-1-91 0,-3-2-198 0,1-2-497 16,3-3 220-16</inkml:trace>
  <inkml:trace contextRef="#ctx0" brushRef="#br1" timeOffset="78319.7406">15121 3449 351 0,'-10'-10'332'16,"-1"0"-22"-16,1-1-17 0,-3 2-20 15,2 0-20-15,-1 0-20 0,4 3-20 0,-4-1-18 0,0 3-19 16,0-1-12-16,-1 3-27 0,-1 2 2 15,2 2-27-15,-3 3-12 0,1 0-13 0,1 5 1 0,-4 5-22 16,5 2-15-16,0 2-14 0,1 0 15 0,4 4-18 0,0 0-8 16,3 3-13-16,2-1-15 15,3 1-15-15,2-2-11 0,1 0-20 0,1-4-8 0,3 1-5 0,1-5-8 16,-1-4-3-16,1-2-2 0,-2 0 3 16,3-1 9-16,-2-6 4 0,1 0 15 0,-2 1 7 0,1-3 26 15,0 1 24-15,-3 0 19 0,0-2 24 16,-1 0 8-16,-1 1 8 0,0 0 15 0,-3-1 0 15,5 3-4-15,-5-3-3 0,4 1-6 16,-4-1-8-16,3 1-8 0,-3-1-5 0,0 0-15 0,5 0-4 16,-5 0-4-16,0 0-28 0,0 0-32 0,4 1-17 15,-3 2-18-15,1 0-31 0,-1 1-47 0,2 0-52 16,1 0-49-16,-2 1-285 0,1-2-570 0,0 0 253 0</inkml:trace>
  <inkml:trace contextRef="#ctx0" brushRef="#br1" timeOffset="78639.2672">15097 3639 2976 0,'3'-9'117'0,"1"2"-34"0,-1 0 11 0,1 3-3 0,-1-2-28 16,-2 3-21-16,2 0-8 0,-1-1-15 15,-1 2 4-15,-1 2-7 0,4 0 0 0,-4 0 5 0,6 6 4 16,1-1 1-16,-3 3-2 0,6 2-4 16,-1 2 2-16,3 4 1 0,-2 0-2 0,1 4-13 15,-2-4-10-15,-3 2-10 0,-3-4-16 16,0 1-12-16,1-1-12 0,-5-2-5 0,-1 1-1 0,0 0-3 15,-2-3-1-15,-2-1 1 0,1-2 7 0,-1-1 3 0,-1-3 9 16,2 0 13-16,1-2 18 0,-1-4 12 16,2 0 12-16,-1-4 7 0,0 0 4 0,1-6 3 0,3-2 1 15,0-4-3-15,4-2-3 0,2-3-4 0,1 0-12 16,4 0-11-16,1 1-1 0,2 3-3 0,-1 0-6 16,4 3-4-16,0 3-3 0,-6 5-5 15,2 0-5-15,0 5-3 0,-2-1-2 0,4 5-1 0,-1 0-9 16,-4 3-10-16,2 2-25 0,0 2-19 0,-2 3-7 15,0 1-28-15,1 6-25 0,-1 0-24 0,-3 1-183 16,-3 1-399-16,1-5 177 0</inkml:trace>
  <inkml:trace contextRef="#ctx0" brushRef="#br1" timeOffset="80399.1864">15509 3683 160 0,'-1'-15'315'15,"1"1"-8"-15,-1 0-1 0,0 1-8 0,-1 0-15 16,0 2-7-16,0 2-12 0,-1 0-12 0,1 1-21 16,-2 2-11-16,0-1-23 0,2 3-21 0,-1 2-18 0,-1-1-7 15,-1 3-17-15,-3 3-28 0,-1 1-1 16,-2 2-7-16,0 4-9 0,-4 5-13 0,1 1-13 0,3 3-38 16,2 1-4-16,0-1-15 15,3 1-13-15,2-1-8 0,1 0-6 0,2-5-21 0,2 0-15 16,0-2-10-16,3 0-11 0,1-1-5 0,-1-2-4 0,1-3-3 0,2 0 4 15,1-1 8-15,-1-3 7 16,1 0 7-16,1-3 7 0,1-2 7 0,0 1 8 0,-2-3 20 16,4-2 12-16,-2-3 10 0,-1 1 10 15,-1 0 12-15,-1-2 9 0,0 0 6 0,-1 0 16 0,-1 3 9 0,-2-1 4 16,1 0 0-16,-2 2-6 16,2 1-4-16,-3 0-5 0,1 2-4 0,-1 1-4 15,0-1-4-15,1 2-3 0,-1-1-5 0,-1 3-12 0,3-3-20 16,-3 1-14-16,0 2-24 0,0 0 3 15,0 0-4-15,0 0-8 0,0 0-10 0,0 0-2 0,8 4-1 0,-6-3 4 16,2 1 3-16,-1-1 6 16,-3-1 6-16,8 0 5 0,-8 0 1 0,11-2 5 15,-8 1 6-15,4-3 9 0,0-1 9 0,-4 1 11 16,3 2 0-16,-1-5 11 0,-1 3 10 0,-1 1 3 0,0 1 2 16,1-2-3-16,-1 2-2 0,-1 0-1 15,-1 0-6-15,-1 2-4 0,0 0 0 0,0 0-4 0,0 0 0 16,4 5 1-16,-4 0-3 0,0-2-1 0,0 2 1 0,0 0 0 15,0 0-3-15,0-1-4 0,3 2 1 16,0-3-2-16,-3 0 4 0,0 1 0 16,0 0 0-16,0-2 0 0,0-2 3 0,0 5 4 0,0-5-2 15,0 0 2-15,0 0 7 0,0 0 5 0,0 0 4 16,4-9 4-16,-2 5 4 0,0-2 0 16,0-2 4-16,-1 2-2 0,3-1-6 0,-2 2 3 0,0 1 2 15,0-2-8-15,-2 4-2 0,3-2-7 0,-3 1-9 0,0 3 6 16,0-3-4-16,0 3-7 0,0 0 0 15,0 0 2-15,5 11 6 0,-3-3-6 0,-4 0-3 0,2 3 3 16,0 2-2-16,-3-1-6 16,2 1 9-16,-3 0-15 0,3-4 7 0,-2-1-4 0,1 0 0 15,-2 0 14-15,3-2-10 0,-2 1-3 0,2-3-5 16,-1 0 3-16,2-1 1 0,-1-2 8 0,1-1-2 16,0 0 3-16,0 0 1 0,0 0 1 15,4-12-3-15,0 4 2 0,2-3 1 0,-2 0-1 0,9-5 2 16,-2 0 2-16,-1-1 2 0,-2 5-2 15,1-1 1-15,-1 3-7 0,2 1 8 0,-2-2-2 0,-1 6-3 16,-1-1-8-16,1 3 0 0,-4 0-4 0,1-1 7 0,2 4-9 16,-2 0 6-16,0 1 0 0,2 2 0 15,-3 0-3-15,1 4 2 0,-1 0 8 0,-2 4-9 0,1-2 1 16,-1 2-11-16,-1 2 6 0,-1-2-26 16,-1 1-3-16,-1-3-3 0,-1 0 0 0,0-2-2 15,1 2-2-15,0-5-2 0,2 2 4 16,-1-3 9-16,1 2 6 0,1-4 6 0,0-1 0 15,0 0 8-15,0 0-6 0,0 0 2 0,7-13 12 0,-3 5 8 0,5-3 1 0,-2-1 3 16,0 0 2-16,0-1 9 16,3 3-4-16,0-1-5 0,-2 2 5 0,-1 1 0 0,-1 3-2 15,1-1-2-15,-2 4-9 16,1-2 4-16,0 3-2 0,-1 1 0 0,-1 0-6 0,1 1 3 16,0 2-3-16,-2 2 5 0,0 0 0 0,0 3-3 0,0-1 1 0,-1 0 4 15,1 1-2-15,0 1-12 16,1-3-10-16,-1 1-7 0,0-1-2 0,0-2 3 0,-2 0 7 0,5-2 1 15,-2 1 1-15,6-3 4 16,-3-1-1-16,3-1 3 0,0 0 3 0,2-3 12 0,1-1 9 16,-2 1 1-16,-1 1 9 0,-1 0 0 15,-2 1-5-15,0 1-2 0,-2 0-12 0,-2 0-2 0,1 2 3 16,-4 0-5-16,7 2 1 16,-1 1-4-16,-3 1-2 0,1 2-15 0,-1 0-13 0,1 0-12 0,-3 1-10 15,1-1-5-15,2 1-3 0,-1 0-7 16,1-1 4-16,-1-3 2 0,4 3 6 0,-3-4 4 15,2-2 6-15,4 0 4 0,-2 0 6 0,2-2 13 0,0-2 19 0,3-2 15 16,-2 0 16 0,0-1 10-16,-1-1 17 0,1 1 11 0,-4 0 16 0,0 1-3 0,-1 0 0 15,1 3-8-15,-3-1-6 0,-1 1-8 16,1 1-11-16,-1 1 1 0,-3 1-18 0,0 0-1 0,3 6-5 16,1-2-10-16,-4 3-6 0,3 1-18 0,-3 1-17 15,4-1-11-15,-1 4-8 0,1-5-18 16,3 2-7-16,2 0-8 0,-1-3-5 15,3 1-6-15,2-4-2 0,3 1 11 0,-1-2 5 0,1-4 6 0,-1-1 14 16,-1 0 18-16,0-4 28 0,0 0 22 0,0 0 18 16,-1-4 25-16,-2 1 15 0,3-5 23 15,-2 0 1-15,-7 4 17 0,2-3-5 0,-1 3 1 0,-3 0 5 16,-2 2 6-16,-2-1-9 0,-1 2-9 16,-2 3-6-16,1-1-15 0,-4 0-4 0,0 5-18 0,0-2-6 15,-3 4-18-15,2 2-18 0,-2-1-25 16,2 1-21-16,-1 4-17 0,2-2-10 0,0 2-21 15,4 2-10-15,-1-2-16 0,1 1-17 0,3-1-11 0,0 0-6 0,3-3 0 16,1 2 5-16,2-1 15 16,-2-2 11-16,3 0 21 0,3-2 39 0,-3 1 31 15,2-2 37-15,-4 0 31 0,2 0 31 0,-1 1 14 16,-1 0 15-16,-5-1 7 0,6 1-6 0,-3-1-11 0,-3 0-12 16,0 0-5-16,4 2-15 0,-4-2-3 15,4 2-9-15,-2 1-5 0,-1 0 2 0,-1 2-4 0,2 0-9 16,0 0-10-16,0 2-8 0,-1-1-16 15,3-2-12-15,2 3-10 0,0-3-12 0,2-2-2 16,6 2-5-16,-5-3-7 0,6-1 4 0,-2-2 0 0,1-3 9 16,-1 0 0-16,-1-3 3 0,1-1 9 0,-2-2 17 15,1 1 14-15,0-6 22 0,-1 0 5 0,-1 2 15 0,-5 0 7 16,1 1 17-16,-3 0 6 16,1 2 13-16,-4 2-22 0,1 0 15 0,-1 4-10 0,-3-3-10 15,-1 4-9-15,1 0-11 0,-1 3-7 16,-1 0-21-16,5 1-10 0,-12 5-12 0,6 0-31 0,-3 6-9 15,2 0-15-15,-2 8-14 0,3-2-2 16,3-2-1-16,0 5-3 0,3-5-6 0,2 3 0 16,1-3 6-16,1 0 4 0,3-2 6 0,1 0 5 0,-1-3 8 15,0 0 6-15,3-3 7 0,-3 1 8 16,2-4 24-16,-2 2 14 0,1-3 10 0,2 0 5 0,-3-1 15 0,0 1 7 16,0-3 8-16,0 2-3 15,0-2 5-15,-1 0-17 0,0 2-3 0,2-2-6 16,1 0 1-16,0 0-10 0,1-2-21 0,0 2-27 0,5-2-33 0,-2 2-36 15,3 0-43-15,1-1-37 0,5 0-64 16,2-2-67-16,-4-1-206 0,3-1-555 0,-1-1 245 0</inkml:trace>
  <inkml:trace contextRef="#ctx0" brushRef="#br1" timeOffset="81170.3415">17258 3680 147 0,'-7'1'206'0,"2"-1"-15"0,5 0-12 16,-7 0 1-16,4 0-6 15,3 0-7-15,-11 0-8 0,5 2-5 0,2-1-10 0,4-1-10 16,-9 0-6-16,7 1-11 0,2-1-9 0,-5 2-11 15,5-2-4-15,-4 0-14 0,4 0-1 0,0 0 7 16,-1 3-6-16,1-3-5 0,11 3 2 0,6 0-7 0,6-1 14 16,6 0-5-16,14 1-10 0,3-1-7 15,23 1-8-15,-1-2-17 0,-19-1-15 0,28-1-19 0,-9-2-8 16,-20 0-13-16,3-3-6 0,-3 1-2 16,2-1 1-16,-5 0 0 0,-1 1 0 0,-6-1 6 0,-16 3 0 15,1-2 2-15,-9 3 9 0,-4 0 20 0,-3 1 4 0,-4-2-3 16,-2 1 0-16,-2-1 5 15,-2-1 9-15,-4 1 1 0,-3-2 19 16,-4 0-5-16,0 0 6 0,0 1-5 0,0 1 0 16,1-1-2-16,0 2 0 0,5-1-9 0,2 3 0 0,1-2 2 0,2 1-13 0,3 1 3 15,-6 3-1-15,6-3-7 16,6 7-2-16,1-2-6 0,3 4 4 0,5 3 0 16,2 1-7-16,0 1 2 0,4 1 3 15,-4 2-5-15,3-3 1 0,-3 2-4 0,-3-3 1 0,-3 2 2 0,-2-2-1 16,-7-4 6-16,0 0 2 0,-5 1-1 15,-4-1 1-15,-6 1 9 0,-6 2-9 0,-5-5-3 16,-2 1-12-16,-3-3-17 0,-11-2-21 0,12-3-27 0,1 1-34 16,2-3-46-16,1-3-58 0,6-2-91 15,5 0-195-15,5-5-535 0,2 0 237 0</inkml:trace>
  <inkml:trace contextRef="#ctx0" brushRef="#br1" timeOffset="81880.3624">18632 3625 274 0,'0'0'313'15,"-1"-4"-33"-15,1 4-30 0,0 0-27 0,0-3-17 0,0 3-24 16,4-2-19-16,-4 2-13 0,8 0-14 0,-8 0-13 0,12 2-13 15,-3 1-13-15,-2 2-10 16,3-1-7-16,0 6-9 0,-3-3-10 0,0 2-4 0,3 3-1 16,-3 1-5-16,-3 0-9 0,1 0-12 15,-3 2-5-15,-2-2 4 0,-2 2-8 0,-1-2-12 0,-3 0-1 16,-2-2 1-16,-1-2-1 16,-1 1 0-16,0-1-3 0,-1-3 4 0,1-1-1 0,3-1 0 15,0-2 10-15,2 0 19 0,0-1-5 16,1-2-2-16,4 1-5 0,-4-6 8 0,4-3 1 0,1 2 6 15,4-6-1-15,0 0 8 0,4-7 8 0,-2-1-9 0,3 1-7 0,2 0 1 16,2-1-4-16,3 4 2 16,0 0-1-16,1 2-2 0,2 1-10 0,-1 3-6 0,-6 2 2 15,0 4-5-15,1 1-3 0,0 1-1 16,-1 1-4-16,-3 2-1 0,3 1-1 0,-1 2 1 0,2 3 0 16,-1 0-3-16,-2 4-1 0,0-2-8 15,0 1-11-15,-3 3-31 0,0 1-15 0,-1-1-8 0,0 2-16 16,-4 1-22-16,1 2-22 0,-4-2-27 0,0 0-25 15,0-3-28-15,0-2-32 0,-3 2-206 16,2-3-484-16,-1-5 214 0</inkml:trace>
  <inkml:trace contextRef="#ctx0" brushRef="#br1" timeOffset="82199.7568">19152 3668 18 0,'8'-12'312'15,"-6"6"-13"-15,1-3-18 0,-1 4-18 0,1-1-26 0,-2 3-22 16,0 1-19-16,-1 2-16 0,0 0-20 15,-7-2-15-15,7 2-10 0,-11 7-12 0,2 3-16 0,0 0-9 16,1 0-7-16,0 3-12 0,2 1-5 16,-1 4-11-16,6-4-17 0,0 1-20 0,4 3-18 0,3-4-16 0,1-2-12 15,8 3-10-15,-3-5-10 16,7-1-5-16,-5-3-4 0,2-2-1 0,5-2 5 16,-5-1 6-16,5-4 5 0,-7 0 25 15,0-4 17-15,-2 0 15 0,-1-2 19 0,-1-4 11 0,0-3 12 16,-3-1 0-16,0-3 10 0,-4 0 0 0,-5 0 3 0,1 1-13 15,-5-1-6-15,-1-1-7 0,-1 5-5 16,-2 3-8-16,0 2-2 0,-1 1-3 0,-1 1-9 0,-2 3 1 16,4 3-29-16,-4-1-22 0,-1 4-16 15,1 2-26-15,2 3-27 0,2 1-26 0,1 3-22 0,-1 2-23 16,7-1-32-16,3 5-32 0,3-2-200 16,4-3-465-16,6 0 206 0</inkml:trace>
  <inkml:trace contextRef="#ctx0" brushRef="#br1" timeOffset="82399.3468">19604 3489 337 0,'9'-25'328'0,"-2"0"-2"0,-1 2-5 0,-1 3-3 0,-1 5-25 15,-3 2-17-15,0 2-8 0,-1 1-13 16,0 3-27-16,-1 4-19 0,1-3-28 0,-1 3-23 16,-3 1-16-16,4 2-12 0,0 0-20 15,-13 9-4-15,4 2-21 0,2 7-31 0,-2 3-1 0,4 3-34 0,0 0-8 16,2 14-18-16,0-2-27 0,1 2-20 0,4 0-33 0,-2 2-27 15,4-3-24-15,-1-1-41 16,-1 0-36-16,3-11-44 0,-3 3-262 0,-2-6-563 0,0-1 250 16</inkml:trace>
  <inkml:trace contextRef="#ctx0" brushRef="#br1" timeOffset="82679.524">19377 3634 324 0,'-3'-4'303'15,"2"2"-32"-15,1-1-25 0,0 3-22 0,6-6-24 16,3 3-17-16,10 0-17 0,8-1-18 0,13 1-18 0,2 0-13 16,3 1-11-16,1 1-10 0,22-3-7 0,-25 2-9 15,-1 0-8-15,-3-2-11 0,-1 0-3 16,-15 1-4-16,2 0-10 0,-9-1 0 0,-1 1-3 0,-3 0 1 0,-5 0 2 15,0 0-3-15,-3-1-7 0,-1-1-15 16,-3 0-7-16,-2 0-18 0,-3-2-21 0,-1 1-23 16,-2-1-23-16,0 0-31 0,-1 5-32 15,0-3-43-15,1 0-50 0,-1 4-179 0,1-2-441 16,1-1 195-16</inkml:trace>
  <inkml:trace contextRef="#ctx0" brushRef="#br1" timeOffset="83980.2038">20658 3638 82 0,'3'-11'238'0,"0"2"1"0,3-3-2 16,-2 0-6-16,-3-2-8 0,2 1-12 0,-3 0-8 0,0 5-6 16,-1 0-19-16,-2-1-15 0,0 1-19 15,0 1-14-15,-4 2-13 0,0-1-14 0,-3 3-12 0,-4 1-1 16,0 4-12-16,-7-1-7 0,0 5-9 15,0 1-2-15,-2 4-11 0,2 3-2 0,0 1-6 0,1 3-4 16,-1 1-4-16,4 2-7 0,0 1 0 0,6-1 0 16,3 3-5-16,2-1-2 0,5-2-2 15,4-1-10-15,2 1-2 0,4-4-12 0,2-1-5 0,6-1-9 16,5-5-10-16,2-1-10 0,6-3-15 16,9-2-12-16,2-4-17 0,4-3-2 0,0-4-4 0,-1-1 1 15,-5-3 15-15,3-4 4 0,-5-1 5 16,-3-2 12-16,-5-6 11 0,-2-2 8 0,-3-2 22 0,-7 8 22 15,-2 0 23-15,-2 1 12 0,-2 2 20 0,-5 2 17 0,1 4 16 16,-3 3-1-16,-1 1 5 16,-1 2-4-16,-2 0-19 0,1 0-13 0,-4 3-7 0,3 2-5 15,-4 0-7-15,4 0-4 0,-9 7-3 16,3 0-5-16,-1 3-3 0,1 2-3 0,0 2-7 0,2 1 2 0,0 7-3 16,-1-3-2-16,1 2-6 15,4-1-16-15,-1 0-15 0,1 0-9 0,-2-2-14 16,2-2-9-16,-3-3-7 0,3-1-1 0,-1-3 2 15,-2 0 7-15,3-1 1 0,-1 0 6 0,1-4 9 0,-2 1 7 16,5-4-3-16,-2 1 1 0,-1-2 5 0,9 0-10 0,1-2-1 16,4-2 2-16,2-1 10 15,6-1-6-15,-1-1 4 0,2 2 4 0,-1-3 2 16,2 3 0-16,-3-2 3 0,2 1 0 0,0 1 2 16,0 0 0-16,1 0 1 0,-4-1 4 0,-1 2-3 0,-3-3-13 15,-3 3-6-15,-2 0-11 0,1-1 3 16,-4 1 3-16,-1-3-2 0,-1 3 6 0,-2-3 2 0,0-1 8 15,-1 0 12-15,-1 0-5 0,-2-1 18 0,0 1 16 0,-1-1 9 16,0-2 7-16,-1-1 7 0,2 3 5 16,-1 0 10-16,-1 2 4 0,1 0 3 0,1 4-4 0,0-4-3 15,0 2-7-15,-1 4-11 0,0-3 1 16,1 4-4-16,1-5-11 0,-1 5-1 16,0 0-2-16,0 0-1 0,0 0-5 0,0 0-4 15,-1 16 3-15,1-7-6 0,-1 4 3 0,1-1-1 0,-3 2-3 16,1 0 1-16,-1 4-1 0,-2 0 1 0,-1 0-1 0,0-2-1 15,-1-3 1-15,0 0-14 16,-1-1-3-16,-1 0 1 0,0-2-4 0,1-3 4 0,1-1-1 0,1 0 1 16,2-3 6-16,0-1 4 15,-2-1-3-15,2-1 1 0,4 0 6 0,-6-5 5 0,2 0 2 16,4-3 9-16,-2-1 0 0,4-2 9 16,-1-1 3-16,2-5-1 0,3 1 7 0,1-4-6 0,0 0 3 0,3-2-6 15,1 0 3-15,2 1-7 16,1-2-3-16,5 1-4 0,-1 2 1 0,2 0-4 0,0 0 7 15,1 5-12-15,-1 2-2 0,0 1-2 0,0 4 0 0,-6 5-5 16,2 3-5-16,-3 0 4 0,0 3 1 16,-4 2-3-16,3 1-3 0,-6 3 6 0,2 0 1 15,-3 2-3-15,-2 2-2 0,-4 0-19 16,-3 1-4-16,-5 3 5 0,-2 0-4 0,-6-1 4 0,-2 0-2 0,-1-3-5 16,-4 0 5-16,0-4 4 15,3 0 0-15,2-3 10 0,4-1-3 0,2-2 2 16,4-1-2-16,1 0 3 0,2-1 4 0,2 1-2 15,-1-2 3-15,1 2 5 0,4-2 1 0,-5 1-2 16,5-1 1-16,-5 0 3 0,5 0-4 0,0 0 1 0,-2 3 0 0,2-3-2 16,5 3 0-16,-1-1 1 0,-1 2-2 15,4 2 12-15,3 1-13 0,1 1 1 0,-1 1 3 0,4 6-5 16,-3-4 1-16,6 2 1 0,-2 1-23 16,1 0-7-16,1-1-14 0,0 0-20 0,3 0-16 15,0-3-20-15,0 1-29 0,1-1-28 16,3-1-41-16,1-4-62 0,-3-1-160 0,4 0-454 0,0-3 201 15</inkml:trace>
  <inkml:trace contextRef="#ctx0" brushRef="#br1" timeOffset="84361.603">21941 3558 214 0,'-1'-20'304'0,"-2"5"-14"16,0 6-14-16,-1-2-16 15,1 2-16-15,-4-2-20 0,3 4-23 0,-2 6-19 0,2-3-22 16,-6 4-12-16,2 4-14 0,-3 2-15 0,-2 4-10 15,2 8-12-15,-5-1-13 0,2 3-5 0,4 2-14 16,0 2 4-16,0 2-10 0,3-2-7 0,3 2 0 16,1-2-14-16,2-1-12 0,2-3-15 0,2 1-8 15,4-1-12-15,-1-7-14 0,2-2-16 0,4-1-15 0,2-1-10 16,4-1-8-16,2-3-7 16,1-2-4-16,1-4 5 0,2-1 1 0,3-3 10 0,-3-1 4 15,0-5 2-15,-2-1 19 0,0-3 13 0,-3-2 21 0,0-1 8 0,-3-4 7 16,1-1 6-16,6-7 6 15,-9 8 16-15,-1 0 14 0,-2 0 13 0,0 6 12 0,-5 3 10 16,1 3 9-16,-3 4-8 16,-1-2-8-16,-2 4-19 0,2 0-2 0,-1 1-9 0,-2 3-7 15,0 0 0-15,0 0-7 0,-6 9 0 16,3-2 0-16,-1 2-13 0,-2 3-19 0,1 2-11 0,-1 5-16 0,0-2-17 16,2 3-13-16,1-2-22 15,2 2-23-15,1-2-24 0,1-2-35 0,4 3-49 16,-3-5-60-16,0-1-154 0,2-4-458 0,0 0 204 15</inkml:trace>
  <inkml:trace contextRef="#ctx0" brushRef="#br1" timeOffset="84549.3846">22499 3540 276 0,'4'-7'337'0,"1"4"-43"15,-3 0-30-15,1 2-26 0,-3 1-21 0,7 5-19 0,-4 3-13 0,1 4-15 16,-1 2-16-16,-2 9-12 15,2 3-19-15,0 9-14 0,-3-9-21 0,0 9-26 0,-3 0-21 16,-2 1-34-16,-4-1-35 0,-1-1-37 16,-1-2-47-16,-6 7-40 0,0-5-51 0,-9 0-189 15,-3-5-422-15,-6-1 186 0</inkml:trace>
  <inkml:trace contextRef="#ctx0" brushRef="#br1" timeOffset="84947.5381">19003 4298 3314 0,'-70'-4'54'16,"25"3"17"-16,4-3 15 0,1-1-10 0,10 2-25 0,3 0-10 15,1 0-8-15,4 2-9 0,8-2 1 0,4 3 0 16,1-2 1-16,2 1 5 0,2 0 5 0,1 1-6 16,4 0 9-16,0 0-14 0,0 0 4 0,14-3-2 0,10 3 2 15,6 0-2-15,16 2 5 0,24 3-5 16,6-2 22-16,13 0-26 0,7 0-3 0,11 1 1 16,10-1 2-16,11 3-1 0,12 1-14 15,5-4 15-15,11 4 0 0,6-1 9 0,4 1-7 0,6-1 8 16,1-2-5-16,2 3-11 0,-8-6 6 0,0 4 1 0,-3-4-43 15,-13 1 11-15,-9-2-6 0,-12-1-1 0,-15 1-14 16,-13-1-24-16,-21 0-29 0,-37 0-24 16,-19 0-22-16,-4 1-23 0,-11-1-8 0,-10 0-7 15,0 1-10-15,-25 0-20 0,-13-1-11 0,-10-2-9 0,-32 3-30 16,-6-3-185-16,-11 1-466 16,-5 0 207-16</inkml:trace>
  <inkml:trace contextRef="#ctx0" brushRef="#br1" timeOffset="85212.0731">18923 4577 56 0,'-86'11'266'0,"13"1"-25"0,28-4-25 0,0 0-18 16,2 1-21-16,3-2-10 0,13-2-1 0,2-1-5 16,1 0-5-16,14 0 8 0,-2-3 11 0,3-1 7 15,1 2 5-15,2-2-15 0,6 0-15 0,0 0-12 0,0 0-3 16,35-7-7-16,13 1-8 15,32-5-10-15,16 2-12 0,11-2-1 0,14 2-10 0,14 1 2 16,17-2-12-16,14 1-11 0,6 5-7 0,16-2 2 0,3 3-11 16,5 0-9-16,4 0 1 15,0 6-9-15,3-2-2 0,-5 0 2 0,-8 0-15 0,-11 1-17 0,-12 6-10 16,-22-5-16-16,-20 1-36 0,-22 1-49 16,-24 0-64-16,-36-4-63 0,-16 0-59 0,-12-2-67 15,-9 0-192-15,-3-4-593 0,-7-2 263 16</inkml:trace>
  <inkml:trace contextRef="#ctx0" brushRef="#br1" timeOffset="85404.7909">21100 4364 381 0,'6'-4'590'0,"-1"-1"-141"0,0-2-143 16,-1 5-166-16,-4-3-131 0,3 0-133 0,-3 2-169 0,0-3-315 16,-6-6 140-16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2T15:43:22.93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1940 2645 33 0,'0'-5'290'0,"0"2"-11"16,0 3-8-16,0-5-13 0,0 5-12 0,0-4-16 0,0 4-28 15,0 0-18-15,-3-3-20 16,3 3-12-16,0 0-17 0,0 0-20 0,0 0-9 0,0-4-10 16,0 4-15-16,0 0-10 0,0 0-5 0,0 0-7 15,0 0-3-15,0 0-9 0,0 0-4 0,0 11-3 16,0-7-2-16,0 1-2 0,-1 1-4 0,-2 3-1 15,3 0-2-15,0 5-4 0,0 1 5 0,0-1-4 16,-3 7-4-16,3 0 0 0,0 3-1 0,0-3 0 16,0 1-9-16,0 0 4 0,-3-2-2 0,3 0 1 15,-1-4-3-15,1 1 2 0,0-3-5 0,0 1-8 0,0-6 12 16,0 0-5-16,0 0-2 16,0-3 3-16,0 1 2 0,0-3-3 0,0-1 3 15,0 1-2-15,-3 0 3 0,3-3 2 0,0-1 1 16,0 3-1-16,0-3-8 0,0 0 5 0,-10-3-3 15,3 3-3-15,0-1 3 0,0-1-1 0,0 0-5 16,-3 2-1-16,0 0-1 0,-1-2 1 0,1 2 0 0,-2 0-3 16,-1 0 0-16,-3 2 5 0,1 2-15 0,1-3 15 15,-2 3-6-15,2 0 6 0,-1 1 1 0,-1-2 0 16,4 3-6-16,-1-2-1 0,3-1 0 0,2-1-8 16,-1 2 3-16,4-1 6 0,-1-3 2 0,2 2-4 15,1-1-17-15,3-1-18 0,-3 1-16 0,3-1-18 16,0 0-17-16,0 0-36 0,0 0-42 0,24-6-43 15,-9 1-45-15,5 0-204 0,0-3-497 0,-3 1 219 0</inkml:trace>
  <inkml:trace contextRef="#ctx0" brushRef="#br0" timeOffset="371.1143">2296 2618 139 0,'0'-6'354'0,"3"2"-13"0,-3-1-21 0,0 0-6 0,2 1-17 0,-1-1-13 16,0 1-19-16,-1 1-21 0,0 3-17 0,0-6-14 15,0 6-21-15,2-3-15 0,-2 3-20 0,0 0-18 16,0-4-16-16,0 4-10 0,0 0-15 0,0 0-8 15,0 0-16-15,0 0-3 0,0 0-9 0,-3 13-9 16,2-7 3-16,-1 2-6 0,2 1-1 0,3 3-14 16,-6 2-5-16,3 1 5 0,0 2-4 0,-4 5-6 15,1-1-1-15,2-2 0 16,1 5 0-16,-2 1-4 0,2-1-1 0,2-1-2 16,-2-3 0-16,-2 1-11 0,1 0-20 0,1-3-26 15,-1-3-28-15,2-1-33 0,-1-2-31 0,0 0-32 16,-1-4-39-16,1 0-51 0,2-3-58 0,-3 2-276 0,0-4-635 15,-1 0 282-15</inkml:trace>
  <inkml:trace contextRef="#ctx0" brushRef="#br0" timeOffset="666.1374">1950 2633 166 0,'-3'-1'231'0,"3"1"-13"0,0 0-10 0,0 0-11 16,0 0-12-16,14 3-5 0,-7 2-21 0,0 1-14 16,3 1-13-16,0 3-11 0,1-1-11 0,5 8-11 15,-2-1-14-15,1 0-4 16,-1 0-10-16,-1 4-6 0,1 1-7 0,3 1 0 15,-1 1-8-15,-1-1-9 0,-1 0-7 0,6 8-24 16,-6-10-28-16,4-2-31 0,-4 0-33 0,3-1-43 0,0-1-47 16,0-3-51-16,-6-2-117 0,3-5-367 0,-2 0 163 15</inkml:trace>
  <inkml:trace contextRef="#ctx0" brushRef="#br0" timeOffset="1054.4167">2501 2765 208 0,'-2'-4'337'0,"-1"2"-7"0,3 2-23 0,-2-4-25 16,2 4-23-16,-2-3-28 0,2 3-29 0,0 0-17 16,0 0-16-16,0 0-21 15,0 0-4-15,-14 8-21 0,11-3-7 0,-1 2-15 16,0 0-10-16,0 5-10 0,1 1-5 0,-3 0-2 15,3-1-12-15,3 2-8 0,-2-1-18 0,0 1 7 16,2-1-3-16,0 0-3 0,3 0-3 0,-2-5-5 16,2 1 1-16,1-1-11 0,2 0-10 0,-3-2-10 15,5-1-3-15,-1-1-10 0,2 1-8 0,1-5-11 16,-1 0-4-16,2-1-7 0,-1-2 1 0,3-2 6 16,-2 0 7-16,0-4 1 0,-3 3 5 0,0-4 7 15,-5 1 20-15,4-2 8 0,-6-4 9 0,1 7 12 16,-5-5 6-16,2-1 9 0,-2 0 6 0,-3 3 3 15,-1 0-6-15,0 0-22 0,-3 0 11 0,0 3 1 16,-2 2-9-16,3-3 1 0,-1 5-2 0,2-1-36 0,2 2-35 16,1 0-43-16,0 1-53 0,1 1-48 0,4 1-40 15,0 0-57-15,0 0-230 0,-9 6-555 0,9-6 245 16</inkml:trace>
  <inkml:trace contextRef="#ctx0" brushRef="#br0" timeOffset="1305.614">2733 2707 377 0,'1'-3'411'0,"-1"3"-25"0,3-3-9 0,-3 3-28 0,3-3-20 16,-3 3-30-16,0 0-33 0,3-3-28 0,-3 3-20 16,0 0-29-16,0 0-22 0,0 0-14 0,0 0-16 15,0 0-13-15,2 10-9 0,-2-5-14 0,2 2-10 16,-4 3-12-16,2 1-2 0,0 1-10 0,-1 9-9 15,1-1-11-15,0 1-14 0,0-3-30 0,1 1-27 16,1 1-20-16,-2-6-12 0,0 0-25 0,1 1-27 16,1-3-27-16,-1-1-36 0,-1-1-29 0,0 2-50 15,0-4-53-15,0-1-251 16,0-4-599-16,0 1 266 0</inkml:trace>
  <inkml:trace contextRef="#ctx0" brushRef="#br0" timeOffset="1832.3478">2678 2694 253 0,'0'0'267'0,"0"0"-27"0,0 0-23 0,0 0-23 0,7-2-23 16,-3 1-16-16,5 0-18 0,1 0-37 0,5 0-32 15,0-2-24-15,1 1-21 0,1 1-17 0,-1-2-20 16,-1 2-13-16,2-2-3 0,-1 2-11 0,-1-1-3 0,-2 1 8 16,2-1 0-16,-6 0 10 0,0 1 3 0,0-2 6 15,-5 3 20-15,4-1 20 16,-3 0 28-16,-5 1 4 0,7-2 20 0,-7 2 12 16,4-1 9-16,-4 1 4 0,0 0 3 15,7 1-1-15,-7-1-9 0,0 0-6 0,0 0-7 0,0 0-6 16,0 0 2-16,4 3 8 0,-4-3-8 0,3 5-4 15,-3-5-7-15,0 5 8 0,0 1-4 16,2-2-6-16,-1 3-6 0,0 1 3 0,0 0-11 0,-2 0-3 16,3 4-11-16,-3 0 4 0,0 1 1 15,1 0-7-15,-1 9 9 0,-2-2-10 0,0 0-1 0,-1-2 0 16,3 1-2-16,-2-1-3 0,0-3-3 0,3 0-3 16,-3-1 3-16,3 0-1 0,0-4-5 0,-1-3 1 15,-1 2 2-15,2-2-1 0,2 1-5 0,-1-5-1 16,-1 2 2-16,2-2 7 0,-2-3-2 0,3 6 11 15,-1-5-9-15,3 1 10 0,0-2-7 0,-5 0-6 16,17 0-2-16,-7-3 3 0,0 1 1 0,4-2-8 16,0 1-5-16,1-2-11 0,-1 2-10 0,-1-3-17 15,1 2-17-15,-3 1-12 0,-1-1-25 0,0 0-23 16,0 1-20-16,-3-1-31 0,-1 1-38 16,1-3-57-16,-3 2-267 0,-3 0-562 0,0-2 249 0</inkml:trace>
  <inkml:trace contextRef="#ctx0" brushRef="#br0" timeOffset="2034.0036">2937 2727 2248 0,'0'0'122'0,"-8"-2"-50"0,8 2-37 0,-6-1-14 16,6 1-4-16,0 0-4 0,0 0-1 0,-3-4-4 15,3 4 5-15,0 0-8 0,0 0-7 0,17-4-19 16,-7 2-23-16,4-1-40 0,0 2-17 0,0 0-40 16,2-1-40-16,-1 0-151 0,-3 0-360 0,-2 2 159 15</inkml:trace>
  <inkml:trace contextRef="#ctx0" brushRef="#br0" timeOffset="2224.1989">2979 2843 85 0,'0'0'319'0,"-2"3"-10"0,2-3-16 0,-2 2-18 16,2-2-29-16,0 0-28 0,0 0-23 0,0 0-44 16,0 0-52-16,0 0-54 0,25-4-66 0,-12-3-88 15,8 2-101-15,0-4-107 0,-1 1-341 0,0 0 152 16</inkml:trace>
  <inkml:trace contextRef="#ctx0" brushRef="#br0" timeOffset="2763.5377">3364 2719 292 0,'-2'-3'318'0,"1"0"-16"0,1 3-12 0,-3-4-25 16,3 2-11-16,0 2-37 0,0 0-21 0,-5-2-24 15,5 2-19-15,0 0-12 0,0 0-16 0,0 0-10 0,-8 5-15 16,6-2-10-16,0 0-10 0,1 0-14 0,-1-1-19 15,1 2-14-15,0-2-9 16,1-2-13-16,1 5 5 0,0-3-9 0,1 0-4 16,-2-2 2-16,5 1 1 0,0-1-1 0,-5 0 0 15,8-3-1-15,-5 2 2 0,1-2 1 0,-1 2 5 16,-2-4 2-16,1 1 7 0,1 2 4 0,-2-3 2 16,-1 2 4-16,0-1-1 0,0 1-6 0,-1 1-1 15,-2 0-4-15,-2 0-8 0,0 0-5 0,5 2-19 16,-10 1-21-16,3 2-33 0,0-1-33 0,0 3-32 15,1-1-34-15,1 2-47 0,0 1-29 0,0 2-197 0,1-2-475 16,2 1 210-16</inkml:trace>
  <inkml:trace contextRef="#ctx0" brushRef="#br0" timeOffset="3064.3227">3347 2996 159 0,'0'0'213'0,"0"0"-3"0,1 1-6 0,-1-1-9 0,0 0-17 0,0 0-14 16,0 0-16-16,0 0-15 0,10-4-7 0,-6 1-1 15,-1 0-2-15,0 0 5 0,0 0-4 0,1 1-6 16,-3-2 6-16,1 2 3 0,1 1-6 0,-3 1-3 16,1-4-6-16,-1 4-14 0,0 0-5 0,0 0-14 15,0 0 9-15,0 0-25 0,0 0-5 0,0 0-7 16,0 0-3-16,0 0-2 0,-14 3-8 0,10-2-11 15,4-1-3-15,-5 2-6 0,5-2-13 0,-2 1-7 0,2-1-8 16,-3 4-10-16,3-4-13 0,0 0-12 16,0 0 1-16,0 0-8 0,0 0-17 0,0 0-28 15,0 0-31-15,0 0-40 0,17-6-46 0,-13 5-60 16,-3-1-148-16,5 0-457 0,-3 0 202 0</inkml:trace>
  <inkml:trace contextRef="#ctx0" brushRef="#br0" timeOffset="3349.869">3447 2867 254 0,'0'0'286'0,"0"0"-18"15,0 0-27-15,0 0-22 0,0 0-24 0,0 0-23 16,0 0-5-16,10-2-27 0,-3 2-15 0,4 0-12 15,3-2-16-15,2 2-18 0,-2 0-17 0,1 0-8 16,1 2-1-16,-1-2-4 0,-5 0-12 0,4 0-1 0,-4 2-4 16,-2-2-8-16,-2 1 4 0,-2 0 6 0,0 0 7 15,-1 0 5-15,-3-1 9 0,0 0 8 0,7 0 6 16,-7 0-3-16,0 0-9 0,0 0-4 0,0 0-6 16,0 0-10-16,0 0-4 0,0 0-39 0,0 0-45 15,-15 1-52-15,15-1-76 0,-2 2-87 0,2-2-189 16,0 0-492-16,-7 2 218 0</inkml:trace>
  <inkml:trace contextRef="#ctx0" brushRef="#br0" timeOffset="5558.3331">1881 3250 11 0,'0'4'148'0,"0"-4"-3"0,4 6-9 16,-4-6-12-16,0 3-2 0,2-1-3 15,0 1-3-15,1 1-8 0,0-3-8 0,-2 1-13 0,2 1-4 16,0-2-1-16,-2 2-5 0,2-1-4 0,-3-2-1 15,10 0-7-15,-7 0-2 0,-3 0-4 0,11 0-5 0,-4-2-4 16,0 0-3 0,2 1 3-16,-1 0 1 0,-1-1-3 0,0 1 0 0,-1-1-4 15,-2 1-3-15,0-2-8 0,2 1 0 0,-2 1-2 16,-1 0-3-16,1 0-5 0,0 0-2 0,-4 1-3 16,9 0-1-16,-9 0-3 0,6 0-2 0,-6 0-2 0,7 2 1 15,-5 0-4-15,3-2 1 0,-1 2-1 0,0-2 0 16,3 3 0-16,0-3 6 0,-3 0-4 0,2 0-5 15,2 0 1-15,2 0-1 0,0-1 0 0,-3-2 2 16,2 1-3-16,-2 1 3 0,0-1-4 0,-2 2-1 16,1-1 0-16,-2 1 4 0,1-2-5 0,-5 2-2 15,7 0 4-15,-7 0-2 0,8 0 1 0,-5 2 1 16,-3-2-1-16,7 1-2 16,-3 0 6-16,0 1-4 0,-1-1 0 0,3 0-2 15,-1 2 1-15,2-2 0 0,-1-1 3 0,2 0-2 16,2 0 0-16,0-1-1 0,4-2 1 0,-4 2-2 15,4-2 9-15,-1 1-6 0,-5-2 0 0,5-1 3 0,-3 2-5 16,-2 0 3-16,1-1 5 0,-1 1 2 0,-2 0 1 16,1 1-1-16,-3 0 3 0,0 0-4 0,0 1 0 15,-4 1-8-15,3-2 2 0,-3 2-1 0,0 0 1 16,8 2 5-16,-6 2-6 0,2-3-7 0,-1 1 6 16,0 2-3-16,1-2 2 0,2 2 1 0,-2-1 2 15,3-2 0-15,0 1-4 0,3 1 2 0,0 1 2 16,3-2-4-16,-1-2-1 0,2 1-1 0,-4-1 0 15,3-1 0-15,0 1 1 0,-3-2-2 0,-1 2 2 16,1-2 1-16,0 2 2 0,-3-2-4 0,1 1 0 0,1 0 1 16,-2 1-1-16,0 0-3 0,-1 0 5 0,-1 0-3 15,-5 0 1-15,10 1-1 0,-4-1 0 0,0 1 6 16,-1-1-5-16,4 3-1 0,-1-2-4 0,2-1 6 16,0 2-3-16,4-4 1 0,1 2 2 0,0-2-3 15,1-2 3-15,1 3 0 16,-3-2 1-16,3 0 0 0,-3 0 1 0,-2-1-4 15,-1 1 5-15,2-1-2 0,-4 2 5 0,-1-1-5 16,-1 1 0-16,-1 0 1 0,-1 0 0 0,0 2-1 16,-1 0 0-16,2-1 1 0,-6 1-2 0,7 0 1 15,-4 1-2-15,1-1 2 0,0 2 0 0,2-1 0 0,1 2-3 16,0-1 1-16,2-1-3 0,-1-1-2 16,2 0 2-16,4 2-3 0,1-2 8 0,0-2-3 0,-2 1-1 0,1-1 4 15,2 2-4-15,-5-3 5 0,2 2-3 0,-3-1 9 16,-2 0 8-16,1 0 3 15,-2 1 5-15,-1 0 6 0,-1 0 3 0,-2 0-1 16,2 1-3-16,-5 0-4 0,8-1-5 0,-8 1-3 0,0 0 2 16,4 0-6-16,-4 0-5 0,0 0-8 0,0 0-35 15,0 0-37-15,0 0-47 0,8 3-50 0,-8-3-62 16,2 2-129-16,-2-2-392 0,0 0 174 0</inkml:trace>
  <inkml:trace contextRef="#ctx0" brushRef="#br0" timeOffset="6765.3854">2205 3743 95 0,'0'-4'287'0,"0"0"-6"0,1 1-10 16,-1 3-15-16,0-4-18 0,0 1-11 0,0 3-17 15,0-4-17-15,0 4-21 0,0-3-14 0,0 3-21 16,0 0-9-16,0 0-19 0,0 0-14 0,0 0-7 15,0 0-8-15,0 0-12 0,0 0-6 0,0 0-8 16,0 0-1-16,0 12-10 0,0-7 2 0,0 3-7 16,0 1-7-16,0 3 0 0,-1 1-4 0,1 2-2 15,0-2-2-15,0 7-3 0,0-2-1 16,0-4-1-16,0 5-6 0,0-5 5 16,1 1-6-16,-1-1 4 0,0 0-6 0,2 0 6 0,-4-2-8 15,4-1 6-15,-1 0-5 0,-1-3-1 0,1 0 1 16,-1-1-3-16,0 1 2 0,0-5-1 0,0 1-3 15,0 0 4-15,0 0-11 0,0-3 4 0,0-1 1 16,0 4-1-16,0-4-4 0,0 3 7 0,0-3-2 16,0 4-4-16,0-4 3 0,0 0 2 0,0 0-5 0,0 0-2 15,0 0 8-15,0 0-8 16,0 0 3-16,0 0 2 0,-9-7-3 0,9 7-2 0,-6-2-1 16,3 2 1-16,-1-2-1 0,0 1 3 0,4 1-4 15,-9-1 2-15,4 0 3 0,0 1-1 0,0-1 0 16,5 1 2-16,-9 0-3 0,2 1-3 0,3 0 7 15,4-1 0-15,-7 2-2 0,3 0 0 0,1-2-3 16,0 2 12-16,0 0-15 0,3-2 5 0,-4 5-2 16,1-4 2-16,3-1 3 0,0 4 0 0,0-4-2 15,3 5 6-15,-1-2-4 0,2-2 3 0,0 2-2 16,0-2 0-16,2 1-3 0,-1-1 2 0,1-1-2 16,1 3 4-16,2-1-4 0,-1-1-1 0,-1-2-5 15,0 1-3-15,0 0-10 0,0-1-15 0,0-1-18 16,2 0-24-16,-4 1-27 0,2-1-30 0,-4 0-28 0,4 0-35 15,-3-2-45-15,2 1-188 0,-5 0-466 0,2-1 206 16</inkml:trace>
  <inkml:trace contextRef="#ctx0" brushRef="#br0" timeOffset="7454.2089">2237 3699 11 0,'0'0'191'0,"3"-3"-2"0,-3 3-4 0,0-3-12 0,0 3-10 16,0 0-12-16,-3-5-6 0,3 5-12 0,3-1-14 15,-3 1-12-15,0 0-10 0,0 0-7 0,0 0-11 16,0 0-3-16,0 0-14 0,0 0-7 0,0 0-8 16,0 0-5-16,0 0-9 0,0 0 0 0,0 0-3 15,0 0 4-15,0 0-8 0,0 0-3 0,-3 7-3 16,3-7 2-16,0 6-2 0,0-1-2 0,0-2-2 0,0 2 2 16,0 0 1-16,0-1-2 0,0 3 0 15,-3-2 1-15,3 4 0 0,-4-6-5 0,4 5 2 16,-3-5-5-16,-1 5 0 0,4-3-2 0,-3 0 5 15,3-2-3-15,-3 0-2 0,1 2 2 0,0-3-3 16,2-2 1-16,0 2 2 0,-3 1-2 0,3-3 2 0,0 0 1 16,0 3-2-16,0-3-3 0,0 0 0 0,0 0 0 15,0 0-12-15,0 0-9 0,0 0-12 0,0 0-15 16,0 0-16-16,0 0-25 0,0-9-29 0,0 5-26 16,0 4-27-16,3-4-174 15,-3 1-366-15,0 1 163 0</inkml:trace>
  <inkml:trace contextRef="#ctx0" brushRef="#br0" timeOffset="8396.2874">2244 3722 35 0,'0'0'176'0,"0"0"-14"15,0 0-6-15,0 0-12 0,0 0-4 16,0 0-9-16,0 0-10 0,-3-3-11 0,3 3-4 15,0 0-8-15,0 0-10 0,0 0-8 0,0 0-8 16,0 0-6-16,0 0-8 0,0 0-3 0,0 0-4 16,0 0-10-16,0 0-8 0,0 0 3 0,0 9-2 15,0-6-2-15,0 0 1 0,0 4-2 0,0-3 2 16,0 4-1-16,0-1-4 0,-1 2 2 0,1 1-7 0,0-1 0 16,-3 3-1-16,3 2-3 0,0-1-1 0,0 1-3 15,0-2 3-15,0 1-3 0,0 1-4 0,0-1 2 16,0 0-6-16,0 2 4 0,0-3-5 15,0-1 3-15,0 2-1 0,0-2-1 0,0-1 1 0,0-3-4 16,0 2 2-16,0-2 1 0,0 0-3 0,0-2-3 16,0 0 4-16,0-1-2 0,0-2-1 0,0 2 4 15,0-4 0-15,0 2 0 0,0-2 2 0,0 4 3 16,-3-2 4-16,3-2 2 0,0 0-1 0,0 0-5 16,0 0 1-16,0 0 1 0,0 0-1 0,0 0-4 15,-7-6 0-15,7 6-2 16,-4-2-4-16,4 2 10 0,-3-4-9 0,3 2 2 15,-2-1-3-15,2 3-4 0,-3-1 3 0,3 1-1 0,0 0 0 16,-5-4-3-16,5 4 0 0,-4-1 1 0,4 1 0 16,-5 0-2-16,5 0 1 0,-7 2 4 0,7-2-1 15,-7 3-2-15,2 0 1 0,2-1 0 0,-2 0-2 16,1 0 3-16,-1 1-1 0,1-3 1 0,0 3 1 16,1 0-4-16,-2 0 4 0,2-2 1 0,-2 1 1 0,4-1 0 15,1-1 4-15,-6 3 8 0,6-3-2 0,-2 0 5 16,2 0 2-16,-2 3 4 0,2-3 0 0,0 0 5 15,0 0-2-15,0 0 0 0,0 0-5 0,0 0 8 16,0 0-13-16,0 0-3 0,0 0-3 0,11-6-1 16,-5 4 1-16,3-2-1 0,-2 3 2 15,0-1-12-15,1-1-6 0,2 2-3 0,-2-2-7 0,-1 2-10 16,3-1-5-16,-3 0 0 16,3-1 3-16,0 1 2 0,-3 0-4 0,0 1-4 15,0 0 3-15,-3 0 0 0,1 1 4 0,-1-2-8 16,-1 1 3-16,-3 1 0 0,0 0-6 0,8 1-1 15,-8-1-19-15,0 0-19 0,0 0-41 0,2-4-27 16,-2 4-31-16,0 0-142 0,0 0-343 0,0 0 152 0</inkml:trace>
  <inkml:trace contextRef="#ctx0" brushRef="#br0" timeOffset="8615.9957">2234 3754 238 0,'-2'-4'218'0,"2"4"-24"16,-2-2-22-16,2 2-20 0,0 0-20 0,0 0-8 16,0 0-14-16,0 0-12 0,0 0-10 0,0 0-8 15,2 9-20-15,0-3-18 0,-2-4-23 0,0 5-36 16,-2-3-29-16,0 3-42 0,2 2-37 0,-3-2-118 0,-1 1-261 15,1-1 116-15</inkml:trace>
  <inkml:trace contextRef="#ctx0" brushRef="#br0" timeOffset="11425.1824">2427 3544 73 0,'0'-3'261'16,"0"0"-15"-16,0 3-14 0,-1-6-19 0,1 6-19 0,0 0-20 16,0-3-19-16,0 3-15 0,-3-2-19 0,3 2-11 15,0 0-11-15,0 0-9 0,0 0-11 0,0 0-7 0,4 8-9 16,-2-4-3-16,2 2-7 0,0 0-5 0,-1 2-3 16,3 1-6-16,-1 1-3 0,2 2-7 0,0-1-1 0,-1 4 0 15,2-1-8-15,1 3 0 16,-1 1-2-16,4-2-1 0,-4 2-2 0,3-2-6 15,-4 1-11-15,4 1-7 0,-2-5-9 16,2 4-9-16,-5-5-13 0,1-1-8 0,0 2-13 0,0-1-2 16,0 1-17-16,-1-7-8 0,-2 2 4 0,3-1 0 15,-2-1 1-15,-1 0 4 0,-1-3 8 0,1 0 6 0,-1-1 9 16,0-2 5-16,-1 3 9 0,-2-3 11 0,0 0 18 16,0 0 8-16,8-4 12 0,-7 1 17 0,-1 3 17 15,-1-3 10-15,1 3 11 0,-1-6 7 0,-1 5 2 16,2 1 6-16,-3-5-5 0,1 2 4 0,2 3 1 15,-2-3 2-15,2 3-9 0,-2-2-10 0,2 2-7 16,0 0 0-16,0 0-13 0,0 0-4 0,-6 7-4 16,3 0-3-16,1 4-4 0,-2 2 1 0,-4 7-2 15,3 4-5-15,-2-1 0 0,-5 11 7 0,5-9-9 16,-7 12-4-16,0-2 2 0,0 1-4 0,-2-2 1 16,5-9 7-16,-2-2-8 0,1 2-2 0,0-4-3 15,1 1 5-15,0-5-2 0,4-6 3 0,1 0-5 16,2-4 4-16,1 1 1 15,-1-4-3-15,3-1 4 0,-1 2 2 0,-1-2 1 0,2-2-1 16,1 1-1-16,0-2 1 0,0 0 1 0,0 4-11 16,0-4-17-16,0 0-24 0,0 0-36 0,0 0-38 15,0 0-35-15,0 0-66 0,0 0-225 0,0 0-471 16,0 0 208-16</inkml:trace>
  <inkml:trace contextRef="#ctx0" brushRef="#br0" timeOffset="50636.3364">3186 3677 159 0,'2'-6'291'16,"-1"2"-7"-16,-1 0-9 0,1 1-16 0,-1-1-21 15,0 2-17-15,0 2-23 0,1-4-21 0,-1 4-18 0,0 0-24 16,0 0-9-16,0 0-16 0,0 0-9 0,0 0-9 15,0 0-14-15,0 0-8 0,-2 11-12 0,1-3-1 16,-3 6-7-16,1 4 0 0,-3 0-5 0,1 2-7 16,-1 2 7-16,-2 0-13 0,2 0-2 0,-3 1-6 15,1 4 0-15,2-4-5 0,-1 1-1 0,-1 2-3 16,2-4 6-16,1 1-6 0,-1-1-6 0,0 0-11 0,1-3-17 16,0-8-13-16,1 2-15 15,-2 0-16-15,5-4-14 0,-5 0-24 0,5-1-20 16,-2-1-8-16,2-3-19 0,-2-1-23 0,3-3-29 15,0 0-10-15,0 0-158 0,0 0-398 0,-9-14 177 16</inkml:trace>
  <inkml:trace contextRef="#ctx0" brushRef="#br0" timeOffset="50885.1048">3143 3710 104 0,'9'-22'220'0,"-1"3"-3"0,0 1-4 0,-2 6-7 15,1 1-6-15,-4 2-11 0,2 3-13 0,-1-1-18 16,-1 2-15-16,0 5-18 0,-2-4-11 0,2 3-7 15,-3 1 3-15,9 5 1 0,-5-1-10 0,1 4-10 16,3 0-7-16,-3 5-14 0,1 0-1 0,1 5 0 16,0 1-18-16,-1 0-1 0,1 4-7 0,0-1 2 15,0 3-9-15,0-2-4 0,-2 2-5 0,0 0 2 16,2 2-4-16,-2-1-4 0,-1 0-13 0,1-3 0 0,-2 2-9 16,-1-1-10-1,0-2-8-15,0-2-4 0,-2 0-8 0,-1-6-10 0,0 0-5 16,-1-2-16-16,-1-3-7 0,3-2-21 0,-2 0-26 15,2-2-6-15,0-1-24 0,0-1-23 0,-3-1-37 16,3-2-144-16,0 0-380 0,0 0 169 0</inkml:trace>
  <inkml:trace contextRef="#ctx0" brushRef="#br0" timeOffset="51122.9029">3134 3975 182 0,'-3'-2'209'0,"1"0"-18"0,2 2-20 0,-3-3-18 16,3 3-17-16,2-4-21 0,2 0-6 0,0 3-13 15,3-3-6-15,1 2-16 0,1-4-8 0,3 2-8 16,0-2-5-16,1 1-9 0,2 0-6 0,0 1-5 16,-2-1-7-16,4-1-8 0,-4 5-8 0,0-4-6 15,0 1-18-15,0 1-15 16,-3 1-23-16,-1 1-23 0,-1-1-24 0,0 1-16 0,-4 1-134 15,0 3-270-15,-4-3 120 0</inkml:trace>
  <inkml:trace contextRef="#ctx0" brushRef="#br0" timeOffset="51637.3662">3369 3931 117 0,'2'-1'263'16,"-1"-2"-22"-16,1-1-14 0,-1 2-15 0,0-3-12 15,1 2-24-15,1 0-7 0,1-1-23 0,-3 3-18 16,4-1-10-16,-1 1-12 0,0 0-13 0,-1-1-8 16,4 1-8-16,-4 0-10 0,-3 1 0 0,10 1-11 15,-6 0-6-15,0 2-8 0,3-2-3 0,-1 2-3 0,1 3-4 16,-3-3-3-16,1 3-2 0,1 1-3 0,0-1-5 15,-1 4-1-15,0-1-1 0,-1 2 2 0,-1-2-4 16,1 0 1-16,-3 4-4 0,2-1-2 0,-2-1-4 16,-2 1 0-16,0-5 2 0,1 2-3 0,0-2-2 15,-3 0 1-15,1 1 2 0,0-4-4 0,0 2 3 0,1-3 0 16,-1 0-2-16,0 1 0 0,2-1 5 0,-3-1-1 16,3-2-2-16,0 0 1 0,0 0 0 0,-7-9 4 15,7 2-1-15,-2-1 2 0,2 1 2 0,-1-2 0 16,4-3-6-16,-2-1 3 0,1 0 0 0,2 0 0 15,0-1-2-15,2-2-2 0,-1-2 1 0,0 4-2 16,2 2 0-16,1 0 0 0,2 1-2 0,0 2 8 16,-2-2-6-16,2 3-2 15,-3 3 3-15,3-1-2 0,-3 2 0 0,0-1-1 16,1 3 0-16,-3 1 2 0,5 2-2 0,-2-1-1 16,-1 4 5-16,3-1 0 0,-2 3 0 0,1 1 5 15,1 3-5-15,-3 1 1 0,0-1-3 0,-2 5-10 16,1 3-13-16,-3-7-12 0,-3 3-22 0,1 1-32 0,-1 0-37 15,-1-2-37-15,1-1-51 0,-3 3-224 0,-4-3-470 16,3-2 208-16</inkml:trace>
  <inkml:trace contextRef="#ctx0" brushRef="#br0" timeOffset="52704.2449">4162 3801 17 0,'5'-7'295'0,"-3"2"-2"0,-2 2-6 0,3-2-7 15,-3 2-16-15,0 1-15 0,2-1-17 0,0 0-26 16,-2 3-20-16,0-2-24 0,0 2-18 0,0 0-17 15,0 0-14-15,0 0-8 0,0 10-9 0,-2-2-10 16,-1 0-5-16,-1 4-11 0,-1 1-8 0,1 2-2 0,-2 5-8 16,2 1 2-16,-3-4-17 0,3 3 6 0,-3 1-4 15,0 1-8-15,-2 0-4 0,0-1-2 0,0 0-4 16,-1-1 0-16,0-3-1 0,3-4-4 0,-4-2 0 16,4 0 0-16,0-5 2 0,1 1-4 0,5-3 3 15,-2 1 4-15,0-3 3 0,-1-2 0 0,4 0-8 16,0 0-3-16,-3-8-4 15,3-1 3-15,0-3 10 0,3-2-13 0,1-5 0 0,3-4-1 16,-1 0 8-16,5-3-10 0,3-7-4 0,2 0 5 16,-2 0-5-16,0 1 1 0,-4 7 0 0,5-8-3 15,-2 9 4-15,-2-1-5 0,-1 3 6 0,1 1-5 16,-1 4 1-16,0 5 2 0,-6-1-1 0,2 6-2 16,-2 1-3-16,-4 1 2 0,6 1-4 0,-5 2 1 15,3 2 9-15,-4 0-14 0,6 4 8 0,-3 3 4 16,1 2 2-16,2 4 0 0,-1 7-5 0,1 0 9 0,-2 4-2 15,3-3-3-15,-2 3-1 0,3 3 0 0,3 5 14 16,-4 2-6-16,0-6-9 0,-1 6-2 0,2 1-13 16,-3-13-14-16,0-1-12 0,2 0-12 0,-7-2-16 15,3-5-9-15,1 1-17 0,-1-2-20 0,-2-1-21 16,2-1-28-16,-3-3-25 0,0-2-31 0,0-1-33 16,0-1-203-16,-1-3-491 0,1-1 216 0</inkml:trace>
  <inkml:trace contextRef="#ctx0" brushRef="#br0" timeOffset="53502.2963">4155 3977 180 0,'-3'-2'250'0,"2"0"-10"0,1 2-18 0,-3-4-14 15,3 4-20-15,-1-1-21 0,1 1-14 0,0 0-17 0,5-4-14 16,-2 0-11-16,4 3-10 0,3-1-10 0,1 0-11 15,2 0-8-15,1-1-8 0,3 0-5 0,-1-1-4 16,3 1-6-16,-2 0-4 0,-3-2-5 0,3 3 1 16,4-3-2-16,-7 2 0 0,-4 2 5 0,0-1 1 15,0-1 1-15,-2 1 4 0,1 0 6 0,-1 2 10 16,-1-2-6-16,0 2 5 0,-1-1 8 0,-2 0 1 16,1-1 4-16,-1 1 5 0,-4 1 2 0,5-2-5 15,-1 1-1-15,-4 1-5 0,6-1 2 0,-6 1-18 16,4 0-7-16,-4 0-7 0,7 0-12 0,-7 0-3 15,0 0-1-15,6 1-3 0,-3 3-1 16,0-1 0-16,0 0-4 0,1 2 4 0,-1 1-9 16,1 1-1-16,0 0-4 0,0 3 2 0,0-1 5 15,0 1 2-15,0 1-12 0,1 1-2 0,-4-4-5 16,2 4 8-16,-3-3-7 0,3-1-13 0,-3 1 9 16,1-1-11-16,-2 1 3 0,1-4 8 0,0 1-10 15,0-1-5-15,0-1 1 0,0-1 0 0,0 1 4 16,1-2 4-16,-1-2 12 0,0 3-11 0,0-3 5 15,0 0 1-15,0 0 9 0,0 0-1 0,0 0-11 16,-1-9-1-16,1 3 6 0,0-1 0 0,1 0 6 0,1-4-7 16,-1-1 1-16,-1-2 3 0,3 1 4 0,0-1-9 15,1 0 0-15,-1 1 5 0,3-1-3 0,-1 3-4 16,-2 2 2-16,3 0-1 0,-2 2-2 0,3-1 2 16,0 4-6-16,-1-1 4 0,1 2-3 0,0-1 5 15,1 3-3-15,0 1 3 0,-2 1-1 0,3 1-1 0,-2 2 2 16,0 1 1-16,1 0-7 0,-1 3 1 0,-2 2 4 15,1 1 0-15,0 2-5 0,-3 1 1 0,1-1-1 16,-1 0-2-16,-3 1-9 16,0 1-9-16,0-4-9 0,-3 1 1 0,3-2 0 15,-4-1-2-15,2 0-1 0,1-4 4 0,-1 0 5 16,0-1 6-16,1-2 6 0,0 1 7 0,1-3 0 16,0 0 1-16,0 0 0 0,0 0 1 0,0 0 2 15,4-15 6-15,-2 7 5 0,1-1 3 0,2-4-1 16,1 1 3-16,-3-3-1 0,3 2-2 0,2-5 4 0,-1 7-5 15,3-7 2-15,-1 6 0 0,-1 0 0 0,2 2-6 16,-2 0 3-16,-2 2-2 0,5 2 1 0,-2-1-2 16,0 5 0-16,0-4 0 0,0 6 0 0,0-1-3 15,-1 2 0-15,1 2 3 0,-1 0-3 0,-1 2 2 16,1 1-1-16,0 3-3 0,-1 1-6 0,-1 2-4 0,-2 6-9 16,-1-2-14-16,0-1-15 0,-3 0-13 15,-2 3-28-15,0 0-26 0,-3 2-33 0,-2-1-38 16,3-4-14-16,-3-2-28 0,1-1-190 0,-1 0-458 15,0-6 203-15</inkml:trace>
  <inkml:trace contextRef="#ctx0" brushRef="#br0" timeOffset="53931.2372">4996 3731 257 0,'4'-12'345'16,"0"1"0"-16,-1 4-6 0,-2 0-15 0,2 1-13 0,-1 2-31 15,-1 0-29-15,-1 2-32 0,1 0-18 0,-1 2-24 16,0 0-16-16,0 0-16 0,2 8-16 0,-1 2-16 16,1 4-11-16,-4 0-18 0,1 7 4 0,-1-4-17 15,1 4-14-15,1 1-13 16,-4-2-22-16,4 1-24 0,-3 1-6 0,3-2-18 16,-3-5-8-16,2 3-3 0,1-6 4 0,-2 0 2 0,1-3 4 15,1-4 1-15,-2 2 5 0,2-3 5 0,0-1 8 16,0 2 6-16,-1-2 11 0,1-3 1 0,0 0 0 15,3 2-5-15,-3-2 2 0,0 0-5 0,7 0-1 16,-7 0 1-16,13-5-2 0,-6 4-3 0,0-2 15 16,3 3-14-16,-1-1 6 0,0 1-4 0,-1 2-1 15,1 1 4-15,-2 0-5 0,1 0 2 0,-1 3-2 16,-1-1 1-16,-1-1 4 0,0 2-4 0,-1 3-2 0,-1-3 4 16,-2 3 2-16,-1 0-3 0,-2-1-2 0,-1 0 1 15,-2 0-2-15,-2 0 4 0,-2 3 2 0,-2-4-1 16,0 1 1-16,-1-2 0 0,0 0-1 0,4-2 0 15,-3-1-2-15,2-1-1 0,1-2-7 0,-2 0-9 16,6-1-12-16,-5-3-22 0,1 2-22 0,-1-3-22 16,3 0-26-16,1 0-36 15,0-3-23-15,3 2-42 0,2-2-36 0,3-1-184 16,-1 0-479-16,5-2 213 0</inkml:trace>
  <inkml:trace contextRef="#ctx0" brushRef="#br0" timeOffset="54118.32">5169 3914 67 0,'6'-3'321'0,"-2"0"-9"0,0 0-6 0,0 2-6 16,-1-1-5-16,0 2-9 0,0-3-14 16,-3 3-30-16,0 0-25 0,6 0-28 0,-6 0-12 0,4 4-17 15,-1 1-13-15,-2 2-14 0,3 1-13 0,-2 0-12 16,-1 8-26-16,1 3-15 0,-1-4-17 0,-2-1-45 16,1 5-29-16,1-7-34 0,-2 1-24 0,1-2-34 15,1-2-28-15,-1 0-28 0,3-2-35 0,-3-2-16 16,1-3-36-16,1 1-170 15,-1-2-464-15,-1-1 205 0</inkml:trace>
  <inkml:trace contextRef="#ctx0" brushRef="#br0" timeOffset="56545.0117">5423 4010 72 0,'4'-7'163'0,"0"1"4"0,2 0 1 0,-2-3-9 16,1 2 4-16,1 0 2 0,0-5-3 0,-2 3 1 15,2-1-6-15,-4 1-2 0,1 2 0 0,0-2-1 16,0 1 5-16,-3 2-5 0,1-2-1 15,-1 0-2-15,0 3-6 0,0-3-13 0,-1 5-10 16,-2-1-4-16,-1-1-6 0,1 3-22 0,-1-1-4 0,-2-1 6 16,-2 3-24-16,-1 1-3 0,0-1-9 0,0 3-1 15,-1 0-7-15,2 1-4 0,-2 0-5 16,3 1 5-16,-3 4-15 0,3-2 1 0,1 1-6 0,-1 0-3 16,3 2 1-16,0-1-2 0,1 0-7 0,3 0-10 15,-1 2-2-15,2-1-3 0,0-1-6 0,1 1-11 16,4-4-1-16,-1 1-4 0,2-3-4 0,0 2-4 15,2-2 2-15,0-1-1 0,3-4 4 0,-2 0 4 16,1 2 5-16,0-7 1 0,-1 5 5 16,3-4 13-16,-6 3 20 0,-2 0 20 0,1 0 15 15,-2 0 27-15,-1 3 4 0,0-3 4 0,0 2-2 16,-3 1 0-16,2-3-12 0,-2 3-5 0,0 0-7 16,0 0-12-16,5 4-2 0,-7 2-11 0,1 0 0 0,-1 3-3 15,1 4-3-15,-2 7-4 0,2 1-5 0,1 3-4 16,-3 3 3-16,3 8-18 0,-3 1-8 15,0 2-21-15,3-1-16 0,-1-1-23 0,1-2-19 0,0 0-17 16,0-9-5-16,-3 1-6 0,3 0 9 0,0-3 5 16,-3-1 7-16,2-1 9 0,4-2 10 0,-5-5 6 15,1 0 5-15,0-5 6 0,-1 0 9 0,2-2 10 16,-3 0 11-16,2-2 16 0,-1 1 9 0,1-3 14 16,-3-1-2-16,0 2 4 0,1-4 6 0,-3 1 11 15,1-1-11-15,0-3 1 0,-3 1 0 0,1-1-7 16,0-3 2-16,1-1-1 0,-2-2-1 15,1 0-4-15,-1-2-4 0,0 0 2 0,1-2 2 16,3 1-5-16,-2-3-13 0,5-5-8 0,-2 2-10 16,0-3-20-16,0-2-10 0,5 1-7 0,1-3-6 0,0 4-10 15,2-1-10-15,4-2-16 0,-1 2-3 16,2 1-7-16,2-1-6 0,0-1-6 0,2 1 3 16,-2-1 0-16,3 1 6 0,1-1 9 0,0 1 4 15,-1 2 16-15,2-2 6 0,2 3 8 0,-2 0 7 16,-1 2 13-16,-2 0 13 0,-1 2 17 0,-2 5 13 0,-1-1 17 15,-1 0 15-15,-4 2 18 0,2 0 3 0,-2 1 8 16,-1 2 8-16,-3 0 13 0,4 1 6 0,-4-1 4 16,0 4 2-16,1-2-1 0,-2 1-6 0,0 0-2 15,1 0-4-15,-1 3-10 0,3-3-7 0,-3 3-6 16,0-3-4-16,0 3-6 0,3-3-5 0,-3 3-7 16,0 0-3-16,0 0-4 0,0 0-1 0,0 0-1 15,0 0-3-15,0 0-3 0,0 0 3 0,0 0-7 16,-9 9 5-16,8-6-6 0,1 0 3 0,0-3-4 15,0 5 5-15,-1-3-7 0,2 1 2 0,-2 3-2 0,-1-3 2 16,2 3-2-16,-1 0 4 16,2 2-6-16,-1 0 4 0,2 1-3 0,-4 4 2 15,4-2 2-15,-4 3-3 0,4-1 7 0,-1 0-8 16,-1-1-1-16,1 1 1 0,1-4-1 0,2 0 1 0,-3 0 0 16,1-3-5-16,2 0 2 0,-1-1-2 0,1-1-9 15,0-3-9-15,5 1 0 0,-2-2-3 0,3-2-2 16,-1-2-1-16,1 1 2 0,2-4 4 0,-1-2 3 15,-1-2 0-15,1 0 2 0,-3-3 5 0,1 2 11 16,-2-1 11-16,4-3 16 0,-4 4 10 0,-1 1 19 16,0 0 25-16,-4 3 18 0,0 0 17 0,2 2 14 15,-4 0 6-15,1 3-10 0,1-1 7 0,-2 1-7 16,0-1-16-16,0 2-11 0,0 2-15 0,0 0-11 16,0 0-9-16,0 0-2 0,0 0-11 0,0 0-4 0,-7 9-8 15,5-2-8-15,0 3-14 0,-1-1-16 0,1 2-19 16,1 2-10-16,-1 1-23 0,1 0 5 0,1-1-19 15,0 2-2-15,0-3-15 16,1-1-6-16,2 2 1 0,0-2-9 0,0-2 0 0,1-2-4 16,2-2 2-16,1 2 5 0,0-4 1 0,0-2 7 15,3-1-1-15,0 0 7 0,2-1 4 0,1-2 1 0,3-4 7 16,3-1 2-16,-2-5 9 0,0 2 6 0,1-1 2 16,-5 2 10-16,1-4 14 0,-4 2 16 0,1 0 15 0,-1 2 26 15,-3 0 20 1,0 1 13-16,-1 3 17 0,-3 2 6 0,-1-2 7 0,1 0 2 15,-1 4-18-15,-2 0 3 0,0 2-11 0,-2-4-8 16,2 4-3-16,0 0-8 0,-12 5-6 0,5 0-6 16,-1 0-4-16,0 1-6 0,0 3 1 0,2 3-4 15,-1-2-25-15,1 0-14 0,2 3-18 0,1-2-29 16,3-1-14-16,0-2-13 0,3 1-8 0,1-2-11 16,-1 1-7-16,0-4-5 0,4 2 0 0,-1-2-3 15,-2 0 10-15,1-4-4 0,1 2 7 0,1-2 10 0,2-2 13 16,-4 0 5-16,2-1 11 0,0 0 14 0,-1-3 21 15,-2 1 21-15,0 2 19 0,1-6 14 0,3-1 17 16,-5 2 5-16,-2 2 10 0,-1-2-1 0,2 0 15 16,-4 1-1-16,-1-2-3 0,1-1 3 15,-1 3-1-15,-1 0-6 0,-2 1-5 0,2 0-1 0,-5-3-5 16,-1 3 0-16,3 2 5 0,0-1-8 0,0-2 3 16,2 5 3-16,-1-1-4 0,3 0-6 0,-1 3-7 15,1-2-8-15,-1 0-11 0,4 2-1 0,-3-2-10 16,3 2-7-16,0 0-2 0,0 0-10 0,-4 5-9 15,4-5 0-15,0 7-7 0,4-3-8 0,-1-2-7 16,1 3-3-16,-1-2 4 0,7-1 5 0,-5 2-6 16,1-2 0-16,-2 0 8 0,6-2 2 0,-1 1 5 15,-4 0 0-15,5-3 6 0,-3 2 0 0,0-2 0 16,3 0 7-16,-1-2-3 0,-1 2 6 0,0-2 0 16,2-1 9-16,0 2 3 0,0-1 3 0,1 0 12 15,-4 1 6-15,2 0 7 0,-2 1 23 0,-4 0 6 0,1-2 12 16,-1 4-3-16,0-2-6 0,-3 2 18 0,4-2-8 15,-4 2-2-15,4-1-1 0,-4 1-4 0,0 0-13 16,1-3-1-16,-1 3-5 16,0 0-6-16,0 0-10 0,0 0 2 0,0 0 0 15,0 0-6-15,2 8-1 0,-2-4-3 0,0 0 0 16,-2 0-3-16,4-2 0 0,-2 4-6 0,0-2-4 0,1 2-3 16,-1-1 11-16,3 3-12 0,-2-2-4 0,1-1 1 15,-1 1-2-15,1 0 1 0,0 3-3 0,1-2 1 16,-1 2 3-16,-1-2-20 0,2 1-4 0,0-1-5 15,0 0 4-15,-1 0-12 0,1-1-6 0,0-1-7 0,0-1-8 16,2-2-3-16,-2 1 4 0,1 0-8 0,2-3-6 16,1 0 2-16,2 0 3 0,0-3 6 0,0 0 8 15,-1-2 4-15,2-2 4 0,0 2 11 0,-3-2 10 16,0 0 19-16,0-4 18 0,0 1 2 16,-1 3 14-16,-2-2 27 0,0 2 19 0,-2 1 13 0,2 0-3 15,-3 2 9-15,1 0-4 0,0 0-6 0,-2 2-11 16,0 2-15-16,0 0 2 0,0 0-9 0,0 0-6 15,0 0-2-15,-11 7-20 0,7 0-4 0,1-1-13 16,0 0-16-16,-1 1-12 0,3 3-8 0,-1-4-24 0,2 4-14 16,0-1 1-16,0 0-22 15,3-2 0-15,-1 2-2 0,3-2-2 0,1-3-5 16,2 2 0-16,1-3-3 0,2-2 4 0,-1-2 8 16,3-1 6-16,2-1 7 0,0-3 7 0,5-1 7 15,-6 0 8-15,-1-2 12 0,1 0 17 0,-1 0 23 0,2-3 17 16,-3 2 27-16,-1 0 21 0,-2 0 7 15,-1-1 19-15,-3 0 12 0,2 0-5 0,-3 3 11 0,-1-1-7 16,0 1-10-16,-2 0-1 0,1 1-4 0,-2 3 7 16,0-3-4-16,-2 4-4 0,1 0-15 0,-3 0-7 15,1 0-10-15,3 3 1 0,-8 1-18 0,8-1-18 16,-9 5-24-16,7-2-17 0,-1 2-21 16,3 4-19-16,1-1-14 0,1 1-16 0,0 2-18 0,3 1-8 15,1 0-10-15,0 1-2 0,1 0 2 0,0 0 10 16,0-1 11-16,0 1 14 0,0-2 9 0,-1-4 10 15,0 3 5-15,-1-4 9 0,-2-1 4 0,1 0 10 16,-4-1 10-16,0-1 5 0,-1 0 3 0,-3 0 1 16,-2 1-17-16,-3-3-40 0,-2 0-53 0,1-1-67 15,0-1-75-15,-5-2-175 0,2-1-490 0,0-1 217 16</inkml:trace>
  <inkml:trace contextRef="#ctx0" brushRef="#br0" timeOffset="57597.0212">7307 3719 135 0,'4'-13'262'0,"3"-5"-3"0,-5 6-12 0,-2-1-1 0,1 0-5 16,-1 2-7-16,-1 2-12 0,-1-3-15 0,-1 3-11 0,-1 1-6 16,0-1-13-16,0 1-16 0,-2 2-4 15,-1 0-8-15,0 2-16 0,0-1-15 0,-2 1-14 16,0 1-6-16,-1 3-4 0,-2 0-7 0,-4 2-15 16,2 0-2-16,-2 5-13 0,-1 2-6 0,-3 2-4 15,2 2-6-15,1 3 3 0,1 2-9 0,-1 3 12 16,3 2-25-16,-4 8-3 0,6-6 3 0,-1 6-3 15,3-6 3-15,2 1-11 0,-1 10 4 0,5-11-9 16,3 2-6-16,-1 0-18 0,5-2-17 0,1-2-4 16,1-1-18-16,3-4-6 0,1-5-4 0,1-1-6 0,1-1 6 15,1-6-1-15,1 1 2 0,1-3 6 0,0-3 2 16,3-1 9-16,-3-3 5 0,0-1 6 0,0-2 11 16,-1-2 14-16,-1 1 23 0,-3-2 18 0,2-1 18 15,-3 0 30-15,-1-2 19 0,-1 1 11 0,-1 2 2 16,-1 1 11-16,-1 0 8 0,-2 3 10 0,0 2-5 0,2-1-7 15,-3 0-7-15,0 3-15 16,2-1-26-16,-2 3-1 0,0-3-13 0,0 3-6 16,0 0-2-16,0 0-19 0,1 12-10 0,1-3-25 15,2 4-17-15,-2 1-17 0,1 6-15 0,1-1-28 16,2 0-20-16,1 2-28 0,-4-1-18 0,3-2-23 16,-1 3-23-16,-1-2-23 0,2 0-34 0,-3-5-34 15,1 0-23-15,0-2-244 0,-2-5-590 0,1 0 261 16</inkml:trace>
  <inkml:trace contextRef="#ctx0" brushRef="#br0" timeOffset="57930.0139">7366 3935 218 0,'2'-12'285'0,"0"0"-10"0,1 3-16 16,0 1-13-16,0 0-26 0,-2 3-22 0,0 1-18 0,2 1-21 15,-1 1-15-15,3-1-21 0,0 3-9 0,2 0-9 16,-2 3-12-16,0 0-6 0,2 0-14 0,1 1-4 15,-1 4-9-15,-1 1-4 0,2 1-10 0,-4 0-15 16,2 3-14-16,-3 1-13 0,-2 0-14 0,-1 0-10 16,-1 1-9-16,-2-3-9 15,1 2-5-15,-2-2 6 0,3-4 2 0,-3 0 3 16,1-2 9-16,0-2 15 0,0 0 12 0,-1-2 12 16,1-1 7-16,3-1 2 0,0 0 9 0,-6-4 15 15,5-3 0-15,1 0 1 0,0-2 7 0,0-3-6 16,4-7 1-16,-1 6-8 0,3-7-4 0,1 3-2 0,1-3-4 15,1 3-6-15,1 0-8 0,1 0-3 0,0 1-2 0,2 6 0 16,-3-1-8-16,1 2-10 0,-1 1-19 16,0 3-19-16,-2 2-24 0,0 1-18 0,1 3-22 0,-1-1-33 15,1 3-39-15,-2 0-37 0,0 3-221 0,-4-1-470 16,1 1 207-16</inkml:trace>
  <inkml:trace contextRef="#ctx0" brushRef="#br0" timeOffset="59308.8258">7759 3863 197 0,'0'-7'281'0,"0"-1"-16"0,0 1 1 15,0 1 3-15,-2 1-11 0,1-1-7 0,1 1-19 16,-3 0-16-16,2 1-16 0,-2 0-14 0,-1 1-21 16,1 1-9-16,-3 1-18 0,2-1-14 0,-4 2-6 15,1 2-19-15,-2 1 1 0,1 0-18 0,-4 5-11 16,3-1-5-16,-1 2-1 0,0 2-9 0,0-1-12 15,0 2 1-15,2 5-8 0,-2 0-6 0,3 0-5 16,3 1-2-16,-1-3-4 0,4-2-14 0,1 3-10 0,3-3-9 16,1 0-8-16,0 0-14 0,-1-4-3 0,1-1-5 15,2 0-1-15,1-2 0 16,0 0-3-16,3-3 3 0,-3-2 1 0,3 0 5 16,0-3 3-16,-1-1 4 0,3-3 4 0,-1-1 4 15,-1-2 6-15,1-2 10 0,-1 2 6 0,-2-3 18 0,-1 2 16 16,0-3 15-16,-2 2 7 0,0-1 8 0,-3 3 19 15,2 0 12-15,-4 0 2 0,3 2 11 0,-3 0-4 16,0 2-3-16,0 1-6 0,0 0-3 0,0 2-14 16,-2-2-8-16,2 4-7 0,0-3-6 0,0 3-13 15,0 0-2-15,0 0-16 0,-1 10-14 0,1-3-27 16,0 1-12-16,0 2-20 0,3 1-14 0,-2-2-12 16,5 0-10-16,-2 2-4 0,3 2-12 0,-1-2-1 15,1 0-5-15,-3-4-4 0,3 0 3 0,-1 1 7 0,-2-2 6 16,4-2 10-16,-1-1 11 0,-1-1 6 0,1-1 11 15,-1-2 7-15,1-2 11 0,0-2 17 0,0-1 8 16,0-1 14-16,0 0 13 0,1-4 13 0,1-1 4 16,-1 0 13-16,2-4 10 15,-6 2 7-15,2 1 12 0,-2-2 7 0,2 2 8 16,-2-1 7-16,-1 1 2 0,1-2 4 0,-4 3 6 16,3 1-4-16,-3 4-10 0,3-1-8 0,-3 3 0 0,1 0-12 15,-1 2-8-15,0-1-8 0,0 2-7 16,2-1-2-16,-2 3-18 0,-2-4-13 0,2 4-19 0,0 0-6 15,0 0-4-15,0 0-1 0,0 0-2 0,3 9-25 16,0-5-7-16,-3 1-7 0,3-2 1 0,-2 2 2 16,-1-1 6-16,1 1 5 0,1-2 0 0,-2 3 17 15,0-3-14-15,0 1 8 0,3 0 5 0,-2 0-6 0,0 0 10 16,-1 0 2-16,0 1 6 0,2-1-4 16,-2-1 6-16,0 2-5 0,0 0 1 0,4 2 2 15,-4-1 3-15,2 0 0 0,-1 2-2 0,0-1 6 16,1 2-3-16,-1 0 7 0,2-2-8 0,-3 2 6 15,4-2-4-15,-4 1 6 0,2-1-7 0,-2 0-15 0,0-1-10 16,0-1-3-16,0-1-6 0,0 0 4 0,0 0 4 16,0-1 3-16,0 0-3 0,0-3 6 0,0 3 4 15,0-3 1-15,0 0 3 0,0 4 3 0,0-4 3 16,0 0 0-16,0 0 4 16,0 0-2-16,0 0 11 0,-2-10 1 0,4 5 1 0,-2 1 1 15,1-1 1-15,-1-1 5 0,3-4 1 0,-3 1 0 16,0-3 1-16,3-1 5 0,-2 4 4 0,2-1-8 15,0-3 2-15,1 2 0 0,0-2-2 0,2 3 0 16,-3 1-1-16,2 2-2 0,-1 0-3 0,2-1 0 16,1 2-2-16,0 2-3 0,0 1-3 0,3 1 1 15,-6 2-1-15,2 2 4 0,1-1 1 0,0 5-4 16,-3-3 1-16,-1 3-2 0,4 0 0 0,2 4 0 16,-8-1-1-16,3 1-6 0,-2 1-8 0,-1-2-3 0,-1 4-8 15,0-4 0-15,0 4 1 0,0-5-7 0,0 1-4 16,-3 0-6-16,-1-2-1 0,4 1 2 0,-3-4 4 15,0 1 10-15,2 0-1 0,-2-3 10 0,3-1-3 16,0-1 7-16,0 0 5 0,0 0 6 0,-10-8 7 16,10 6 6-16,0-5 1 0,0 0 1 0,0-1 7 15,3-4 0-15,1 1 0 0,-1-4 2 0,4 4 4 16,0-2 0-16,0 2-2 0,2 0-2 0,1 1-1 16,-2-2-1-16,0 5 3 0,1 0-7 0,-1 2-4 0,-1-1 3 15,3 3-2-15,-3 2-4 16,0 0-1-16,0 1 1 0,-2 1-3 0,3 0 2 15,-1 2 1-15,0 3-5 0,0-1 7 0,-1 3-5 16,-1 3 2-16,1 0-2 0,0 1-3 0,-2-1-7 16,-3 3-9-16,2-2-15 0,-3 7-15 0,0-7-15 15,0 0-22-15,-3 1-34 0,-1 0-39 0,3-1-33 0,-2-3-41 16,-1 0-230-16,1-1-497 0,0-3 221 0</inkml:trace>
  <inkml:trace contextRef="#ctx0" brushRef="#br0" timeOffset="59876.5333">8391 3859 57 0,'2'-3'323'0,"1"-1"-19"15,-1 0-20-15,-2 2-28 0,2-1-23 0,-1 1-26 0,-1 2-22 16,0 0-16-16,0 0-14 16,0 0-16-16,7 7-13 0,-3-3-12 0,-1 1-11 15,-3 1-13-15,4 0-5 0,-1 2-10 0,1 0-8 16,-1 4-8-16,-3-3-6 0,3 1-12 0,-3 1-13 15,0-1-11-15,0-1-15 0,0-1-10 0,-3-2-5 16,3 2-6-16,0 0 4 0,-2-3 2 0,1-2 2 0,0 1 4 16,-2-3-2-16,3-1 7 0,0 0 0 0,0 0 1 15,0 0 10-15,-7-7 4 0,7 6 3 0,0-6 1 16,0 1 4-16,0-3 4 0,2 0-3 0,0 2 5 16,1-3-2-16,1-2 1 0,-1 0 1 0,1 1-3 15,3-1-3-15,-1 2 4 0,0 2-3 0,2-3 3 16,-1 2-5-16,0 2-8 0,-1 1 2 0,-2 1-1 15,3 1-4-15,-1 2-3 0,-1 1-1 0,1 1-1 16,-2 3-1-16,2-1 2 0,0 4-4 0,-1 1 1 16,0 2 1-16,0 0 3 0,-2 2-12 0,0 1-6 0,-1 4-7 15,-1-3-7-15,-1 0-6 16,-1 0-1-16,-1 0-4 0,0-6-2 0,-1 5 1 0,-1-2-2 16,2-1-2-16,0-2-1 0,-1-2 5 0,3-1 12 15,-1-1 7-15,-1-1 5 0,2-2 4 0,0 0 1 16,0 0 15-16,1-11 10 0,1 3 5 0,3-1 7 0,1-1 10 15,1-2 1-15,1-3 3 0,2-1 6 0,2 0-2 16,-4 3 2-16,4-4 0 0,0 1-3 0,1 1-5 16,-3 5-1-16,1 0-9 0,0 3-5 0,-3 1 0 15,1 2 0-15,1 0-8 0,0 2-2 0,-1 2 0 16,0 1-2-16,4 2 1 0,-5 3-5 0,3 2-1 16,-1 3 0-16,2 0-7 0,-2 7-13 0,1-2-17 15,-5 3-22-15,0-1-17 16,-5 2-41-16,-4-2-50 0,3-4-65 0,-4 5-71 15,-5-2-172-15,4-3-505 0,-1-4 224 0</inkml:trace>
  <inkml:trace contextRef="#ctx0" brushRef="#br0" timeOffset="60944.8999">8997 3910 203 0,'0'-4'208'0,"0"0"-6"0,0-1 1 16,0 1-3-16,-1-1-14 0,1-1 0 0,-1 1-9 16,0 1-4-16,0-1 1 0,0 0-7 0,-2-2-14 15,2 3-4-15,-1-1 1 16,0-1-7-16,-2 2-12 0,1-1-11 0,1 1-5 0,-1 0-1 15,1 1-5-15,-1 0-6 0,-1 0-11 0,3 0-8 16,-1 1-4-16,2 2-8 0,-5-2-10 0,5 2-8 0,-7 0-4 16,7 0-5-16,-9 2-4 0,2 0-7 0,1 2-5 15,0 1-1-15,1 1-2 0,-2 1-1 0,0 2-5 16,2-1 0-16,0 0-1 0,0 3-5 0,0 1-3 16,1 3-8-16,1-6 2 0,2 2-15 0,1 0-7 15,1 0 0-15,-1-3-14 0,2 2 0 16,0-3-6-16,1 0 2 0,1-2-2 0,0-3-1 15,2 1-2-15,1-3 3 0,1 0-1 0,1 0 10 16,0-4 0-16,-1 0 0 0,6-3 4 0,-4-2 5 16,0-1 10-16,2 0 13 0,-3 0 4 0,0-3 15 15,-1 1 15-15,0 0 17 0,-3 1 15 0,0 0 20 16,0 0 11-16,-3 4 5 0,0 1 2 0,0 3 3 16,-1-3-5-16,0 5-10 0,0-3-22 0,0 1 1 0,-1 3-10 15,-1-3-11-15,1 3-5 0,0 0-1 0,0 0-13 16,1 11-9-16,2-3-22 0,-3 1-20 0,2 2-15 15,2 3-8-15,-1-2-28 0,1 1-28 0,-1 2-14 16,-2 3-15-16,1-3-15 0,0 1-16 0,1-1-15 16,0-2-13-16,-2 1-26 0,-1-3-11 0,-1 1-11 15,2-4-13-15,1 0-7 0,-2-3 3 0,0-1 5 16,1-1-132-16,1-2-406 0,-2-1 180 0</inkml:trace>
  <inkml:trace contextRef="#ctx0" brushRef="#br0" timeOffset="61211.2683">9085 4055 1261 0,'3'-3'-80'0,"1"-5"44"0,1-1 14 15,0-2 24-15,3-1 16 0,0-5 28 0,-2 3 13 0,2-5 12 16,-1 3 19-16,0 2 18 15,0 1 4-15,1 0 10 0,-1 3 3 0,-1-1-1 16,-1 2 7-16,0 1 6 0,1 2-12 0,-3-1-10 16,0 4-14-16,0-1-12 0,0 2-7 0,1 1-10 0,2 1-8 15,-6 0-7-15,10 5-4 0,-3-1-2 0,-2 1-11 16,0 2-4-16,0 1-3 0,1 0-4 0,-2 2-12 16,-1 0-17-16,-1-1-14 0,-1 3-11 0,-1 0-8 15,-1-3-12-15,-1 1-2 0,-2 0 3 0,3-3-4 16,-1 0 3-16,-2-1 8 0,0-2 3 0,1-1 13 15,0 0 5-15,3-3 5 0,0 0 5 0,0 0 9 16,-4-13 12-16,5 9 8 0,0-5 6 0,4 0 4 16,-1-3-3-16,3-2-2 0,3-2-7 0,1-2 1 15,1 1-6-15,2-1-8 0,1 1-6 0,1 1-17 0,-1 3-26 16,-1 0-38-16,-2 4-51 0,4-2-67 0,-4 4-232 16,-5 1-465-16,1 1 205 0</inkml:trace>
  <inkml:trace contextRef="#ctx0" brushRef="#br0" timeOffset="63894.1229">9953 3654 192 0,'0'-7'199'0,"-1"-1"0"0,1-1-12 16,-2 4-2-16,1-4-11 0,1 3-13 0,-3 1-2 15,1 1-1-15,2-1-4 0,-1 2-9 0,0 0-3 16,-2 0-14-16,3 3-13 0,-3-2-13 0,-1 1-7 15,4 1-12-15,-7 3-3 0,0 0-3 16,-2 3-7-16,-2 1 0 0,1 2-3 0,-1-2 1 16,-3 4-9-16,1 2 5 0,-2 2-2 0,-1 2-6 15,1-1-3-15,2 1-2 0,-1 3-1 16,0 0-4-16,1-1-7 0,2 2-3 0,1-3 3 0,3 2-10 16,1 0-2-16,2 2-5 0,4-4 3 0,0-2-3 0,6 3-4 15,-2 0-4-15,6-2-10 0,1-1-12 0,-1-7-7 16,3 3-4-16,4-1-12 0,1-4-9 0,3-1-4 15,0-5-17-15,2-1-9 0,-1-1 1 0,2-3-6 16,0-3 2-16,0-1 5 0,0-3 10 0,-2-3 3 16,1 0 7-16,-2 0 11 0,-4-2 7 0,0 1 16 15,1-1 12-15,-5-1 17 16,-2 1 23-16,0-2 4 0,-4 4 16 0,1-3 14 16,-4 5 13-16,0-1 4 0,-3 1 3 0,-1 2 11 15,-1 3 4-15,0-3 2 0,-1 1-5 0,-2 3-6 16,1 0-3-16,0 2-18 0,-4-1 2 0,3 4-11 0,-4 1-6 15,-1 0-10-15,-4 5 0 0,2 0-7 0,0 4 4 16,4 0-1-16,-9 4-33 0,7-1 1 0,0 1 7 16,-2 2-7-16,5-1-5 0,1 4-6 0,0 2-16 15,3-7-7-15,0 4-12 0,2 0-9 0,2-1-3 16,0-2-10-16,1-2-10 0,1 1-9 0,2-4 10 16,-2-2-3-16,2 1 0 0,1-5 8 0,7 2-4 15,-7-3 6-15,3-2 4 0,1-1 7 0,-2-1 4 16,2-5 2-16,0 0 4 0,-1-1 9 0,0-1 2 15,-2-1 12-15,2 0 10 0,-3 0 5 0,0-2 10 0,0 0 13 16,-1 1 10-16,0-1 12 0,-4 2 14 0,1 0 18 16,0 2 12-16,-2 0 2 0,2-1-1 0,-3 5-6 15,2-1 3-15,-2 1-5 0,-2 0-4 0,2 1-15 16,0 0-5-16,0 3-13 0,0 0-4 0,0 0-2 16,0 0-6-16,0 0-10 0,-4 9-7 0,3-2-7 15,-1 3-15-15,2 3-8 0,0-2-29 0,0-1 8 16,2 3-16-16,-1-1-12 0,3 1-9 0,3-1-18 15,-2 1-14-15,0-1-5 0,5-2-2 0,-6-3-1 16,6-2 2-16,-4 1 5 0,2 0 3 0,2-5 7 16,-2 1 9-16,2-1 5 0,0-2 8 0,-1-2 9 15,-1-3 8-15,3-1 9 0,-2-2 12 0,2 0 14 16,-4-2 12-16,2 0 12 0,-2-1 23 0,-2-1 10 16,-1 0 15-16,2 2 10 15,-2 0 12-15,-1-2 9 0,1-1 11 0,-4 5-3 0,3 0-8 16,-3 0 12-16,0 2-1 0,4 2-9 0,-4 0-12 15,0 1-7-15,0 0-13 0,0 1 1 0,2 0-23 16,-2 3-16-16,0 0-3 0,0 0-2 0,0 0-10 16,0 0-5-16,5 13-29 0,-3-6 8 0,-1 4-14 0,1 0 0 15,-1 4-8-15,-1 0-3 0,1-2-3 0,-3 1-2 16,2 0-11-16,-2 0 5 0,2 0 0 0,-1 5 6 16,-1-7 2-16,2-3 7 0,0-3-1 0,0 2 9 15,-1-4 11-15,1 2-2 0,0-3 19 0,1 1 2 16,-1-4 4-16,0 0 0 0,0 0 3 0,0 0 7 0,5-14 8 15,-3 6-2-15,1-1 4 0,4-3-3 0,0-6 4 16,0 5 4-16,3-5-4 0,0 1 7 0,1 0-8 16,1 3-7-16,-2-3-3 15,-1 5 4-15,1 1-4 0,1 1-3 16,-3 4 0-16,4-1-2 0,-5 3-3 0,3-1 0 0,0 1 0 16,-2 4 5-16,1 1-4 0,1 2-7 0,-2 1 8 15,-1 1-3-15,-1 2 2 0,5 4 1 0,-7 0-5 16,2 2-1-16,-1 8 8 0,-3-3-8 0,-1-3-13 15,-2 3-25-15,-1 2-25 0,-2 1-38 0,1-8-46 0,-3 8-59 16,1-9-65-16,1 0-278 0,0-4-597 0,-1 0 264 16</inkml:trace>
  <inkml:trace contextRef="#ctx0" brushRef="#br0" timeOffset="64802.6515">10950 3687 88 0,'2'-2'280'0,"-2"2"-9"0,2-2-20 0,-2 2-17 0,3-2-16 16,-3 2-24-16,0 0-19 0,2-2-17 0,-2 2-18 15,0 0-15-15,6 0-12 0,-6 0-11 0,7 2-13 16,-3 1-7-16,0 0-8 0,2 1-5 0,0 1-7 16,1-1-5-16,-3 2-9 0,2 1-7 15,2 3-3-15,-4-1 3 0,1 2-7 0,0 2-4 16,-3-1-3-16,-2 1-1 0,1 0-7 0,-1 0 2 16,0 1-3-16,-1-3 0 0,-2 2-3 0,3-3 0 15,-3-2-1-15,2-2-5 0,-2 0 2 0,3-2-2 16,-3-1 0-16,2 0 1 0,1 0 1 0,0-3 5 15,0 4 9-15,0-4-1 0,0 0 3 0,0 0 2 16,0 0-1-16,-3-10 2 0,4 3 0 0,1-2 10 16,2-2-7-16,-3-3 5 0,2 1-4 0,3-1-5 15,-2 1 2-15,5-8-9 0,-1 2 3 0,2 1-5 0,1 1-7 16,2-1 0-16,-1 3 0 0,-1 3-2 0,0 4-4 16,1 0-3-16,0 1 1 0,-2 5-1 15,3-2-1-15,-3 2-2 0,3 3-1 0,1 3 2 16,-4 1-2-16,0 2-2 0,0 4 4 0,1 5-4 15,-2 0 4-15,-3 4-4 0,0 0-4 0,-2 2-11 16,-2-4-10-16,-1 4-11 0,-1 1-14 0,-2-1-16 0,-2 1-18 16,0-2-29-16,-1-1-33 0,-1-1-36 0,1 0-36 15,0-6-54-15,1-1-154 0,1-5-464 0,2-3 206 16</inkml:trace>
  <inkml:trace contextRef="#ctx0" brushRef="#br0" timeOffset="65221.9894">11395 3783 137 0,'0'0'250'0,"-7"9"-32"0,6-8-21 16,-1 3-13-16,2-1-13 0,0 0-15 0,0 1-17 15,3-1-14-15,1 1-12 0,-1 0-10 0,1-1-13 16,1 0-6-16,0-1-7 0,4 0-7 0,0-2-14 15,0 0-1-15,-1 0-5 0,1-2-8 0,-1-1-2 0,1-1-4 16,-2-1-2-16,2-1-5 0,0-2 2 0,-1-2-5 16,-2 3 0-16,1-4 6 0,-4 2 7 0,1 1 7 15,-4-2 10-15,3 0 4 0,-5 2-2 0,0-1 6 16,-1 0 0-16,0 2 2 0,-4 1-2 0,2 0 2 16,-4 0-5-16,1 2 4 0,-2 2-4 0,1 0 5 15,1 1-11-15,-4 2-6 0,5 1 0 0,-3 0-3 16,2 3-6-16,0 2-4 0,-1 1-1 0,0 4-1 15,3 1-10-15,0 1-2 0,-1 4-1 0,3 1-2 16,4 2 0-16,1-2 2 0,1 0-7 16,2 1-4-16,3-1 1 0,2-3-14 0,2 0-6 15,-1 0-1-15,0-5-14 0,1-1-16 0,0-3-12 16,3 0-9-16,0-2-11 0,0-1-19 0,2-4-21 16,-1-2-32-16,2-3-28 0,3 0-30 0,-1-5-25 0,-5 3-22 15,-1 0-159-15,-1-2-441 0,0 0 195 0</inkml:trace>
  <inkml:trace contextRef="#ctx0" brushRef="#br0" timeOffset="65575.0019">11706 3726 41 0,'0'-5'309'0,"2"-1"2"0,-2 4-7 16,-2-1-3-16,2 3-13 0,3-5-18 0,-3 3-25 16,0 2-27-16,0 0-20 0,0-2-23 0,0 2-17 15,0 0-21-15,0 0-6 0,0 0-11 0,0 0-23 16,6 7-8-16,-2 0-8 0,-4 0-6 0,3 2-6 15,-2 1-9-15,2 3-9 0,1-1-3 0,-1 3-20 0,0 0 0 16,0-2-20-16,-1 1-7 16,0-2-13-16,1 3-6 0,-1-2-4 0,0-1-8 15,-2-5-8-15,3 3 2 0,-2-4 0 16,-1-2 9-16,3 0 3 0,-3-1 7 0,1 0 3 0,-1-3 0 16,3 0 4-16,-3 0 5 0,6-6 14 0,-1 2 3 15,0-2 3-15,2-5 7 0,0 2 5 0,1-1 2 16,-1-2 10-16,4-5-10 0,1 1 4 0,-2-2 2 15,-5 5-3-15,5-4 2 0,0 0-6 0,0 0-4 16,-3-1 3-16,0 0-5 0,0 6-6 0,0 1-6 0,0 0-10 16,-1 3-13-16,-4 1-15 0,0 0-23 0,1 2-28 15,-2 2-29-15,0-1-42 0,-1 3-31 0,0 1-17 16,0 0-30-16,0 0-40 0,0 0-179 0,-5 13-483 16,2-10 215-16</inkml:trace>
  <inkml:trace contextRef="#ctx0" brushRef="#br0" timeOffset="66523.2694">11947 3806 208 0,'0'0'232'0,"0"0"-18"0,0 0-21 0,0 0-21 0,0 0-15 15,0 0-11-15,0 0-13 0,0 0-9 0,0 9-13 16,0-9-9-16,0 6-4 0,1-3-15 0,1 1-7 16,-1 0-5-16,1-1-6 0,-1 0-8 0,-1 0-5 15,1-1-4-15,2 1-4 0,0-1-6 0,0 1-2 16,1-2-1-16,0-1-1 0,3 1-1 0,-1-3-8 15,1-1-2-15,2 0-1 0,-2-1 0 16,1 0 0-16,2-2-1 0,-3 0 10 0,3-2 2 16,-6 1 7-16,3-2 6 0,3-2 10 0,-6 4-1 15,3-4-1-15,-4 3 9 0,0-3 11 16,-2 1 6-16,2 2 10 0,-3 1-2 0,0 0-3 0,0-1-6 16,-1 1 6-16,-1 3-6 0,1-1-14 0,-2 2 1 15,0 0-10-15,-1 1 3 0,0 0-9 0,0 2-7 0,4 0-5 16,-13 4-3-16,9-1-3 0,-5 2 0 0,5 1-6 15,-3 1-7-15,0 0-1 0,1 6-6 0,-1-2 6 16,3 0-4-16,0 1 0 0,-1 2-5 0,4-1 6 16,-2 1-10-16,3 0-9 0,0 0-6 0,3-1-16 15,3-1-16-15,-2 2-8 0,0-3-9 0,6-2-8 16,0 1-8-16,4-2-10 0,-1-3-11 0,-2-1-6 16,6-1-11-16,-3-2-12 0,0-2-6 0,1-2 3 15,0-1 8-15,0-1-4 0,-1-1 11 0,-3-1 12 16,2-2 9-16,-3 0 12 0,1-2 18 0,-1 0 17 15,-3-1 29-15,0-1 27 0,-3-2 12 0,1 2 21 16,-1-1 18-16,-3 0 11 0,2 1 15 0,0 1 14 16,-3 2 8-16,1 1 15 15,-1 2 3-15,2 1-3 0,-1 0-6 0,1 1-13 0,-1 2-14 16,0 1-6-16,-1-1-18 0,0 3-12 0,0-3-1 16,0 3-5-16,0 0-4 0,7 6-7 0,-4-3-2 15,1 2-8-15,1 1-6 0,-1 3-5 0,0 1-14 16,0 1-9-16,-1 0-9 0,1 1 0 0,-2 1-3 0,-1-1-9 15,3 1-7-15,-6-2 2 0,0-1-2 0,-1 0 2 16,3-3-1-16,-2 0 2 0,0 0 7 0,1-3 1 16,-1 0 5-16,2 1 7 0,0-3 3 0,0-2 0 15,0 0 1-15,0 0 7 0,0 0 12 0,-4-9 4 16,4 5 4-16,0-5 6 0,3 0-4 0,1-3 4 16,0-1-5-16,1-1-6 0,3-3-3 0,3-1 0 15,-1 1-8-15,4-1-7 0,0 0 1 0,-2 1-20 16,0 0-14-16,2 1-18 0,0 3-14 0,-2 4-21 15,-1 2-33-15,-3 2-38 0,1 0-43 0,-1 4-51 0,-1 2-256 16,0-1-552-16,-4 0 245 0</inkml:trace>
  <inkml:trace contextRef="#ctx0" brushRef="#br0" timeOffset="67738.4804">12778 3465 19 0,'1'-6'322'15,"-1"-1"-14"-15,2-1-20 0,-1 2-14 0,0 0-5 16,-2 3-19-16,2-1-12 0,0-1-14 0,1 3-23 15,-2 2-21-15,0-4-21 0,0 4-16 0,0 0-3 16,0 0-31-16,0 0-7 0,0 0-12 0,-3 11-13 0,3-1-1 16,-1 2-9-16,0 3-9 0,-1 3-4 0,1 3-6 15,-1 1-10-15,0-1 14 0,0 3-20 0,-3 0-1 16,-2 0-6-16,3-1 2 0,0-1-9 0,0-2-12 16,-3 0-6-16,3-2-14 0,1-5-3 0,-1-1-3 15,2-2 5-15,0-1-1 0,0-5 1 0,3 2-3 16,-2-3 5-16,1 0 3 0,0-1-1 0,0-2 5 15,0 0 2-15,0 0 0 0,8-5 26 0,-3-1 0 16,1 0 7-16,2-4 5 0,0-1-4 0,2 0 2 16,0 0 0-16,0-1-3 0,2 2-5 0,-2-2-1 15,6-1 0-15,-5 4-7 0,2 0 5 0,-2 3-12 0,1-1 1 16,1 3-1-16,0-1-6 0,0 1 2 0,0 4-10 16,0 0 0-16,-4 4-4 0,1-2-8 0,1 3-8 15,-5 1 5-15,-1 1-9 0,0 2-7 0,-3-1-4 16,-2 1-4-16,-1 5-2 15,-3-2-2-15,-3 1-5 0,-3 0 3 0,1-1 5 16,-2 0 3-16,-4 0 5 0,3-3 1 0,-1 0 2 0,1-2 5 16,0-2 4-16,3-1 7 0,1-1 3 15,-1-2 9-15,2 0 5 0,0 1 5 0,0-2 12 16,3-1 11-16,-2 1 3 0,6 0 5 0,-7-3 0 16,5 3-1-16,-2-2-1 0,4 2-5 0,-3-5-5 15,3 5 0-15,-2-2-3 0,2 2-4 0,-3-3-3 0,3 3 5 16,0 0-9-16,0 0 0 0,0 0-4 0,7-1-1 15,-7 1-1-15,0 0 1 0,10 4-1 0,-6-1 0 16,3 1-2-16,0-1-11 0,0 1-2 0,3 0-2 16,3-1-12-16,0 1-3 0,1-2-3 0,1 1-11 0,0-1-6 15,8 0-4-15,-2-4-4 0,3-1 1 0,-1 0-3 16,-2-1 3-16,1-2 6 0,-1-3 3 0,-1 2 8 16,-1-3 4-16,0-3 5 0,-3 1 14 0,1-1 14 15,-3-3 10-15,0 0 16 0,-3 0 17 0,-1-3 13 16,-1 3 17-16,-4 3 28 0,-1 1 4 0,-2-1 3 15,-1 2 14-15,0 0-7 0,-2 2 4 0,0 2 10 16,-1 2-5-16,0 0-7 16,-2 2-10-16,0-1-13 0,-1 3-9 0,-1 1-10 15,0 0-4-15,-2 1-11 0,0 5-5 0,1 1-8 16,-2 4-2-16,2 2-6 0,0 4-2 0,-1 2-2 0,2 0-12 16,0 1-15-16,5-1-18 0,-2 0-15 0,4 0-42 15,2-1-32-15,1-4-24 0,4-2-34 0,0-1-32 16,5-2-43-16,2-4-71 0,8 1-73 0,-1-6-202 15,3-6-626-15,1-1 277 0</inkml:trace>
  <inkml:trace contextRef="#ctx0" brushRef="#br0" timeOffset="69114.2334">13711 3432 241 0,'3'-8'238'0,"2"-1"-6"15,-1-3-6-15,-1 2-14 0,-1 2-13 0,1-1-7 16,-1 4-9-16,0 1-15 0,1-1-10 0,-1 1-17 0,-2 0-18 0,1 1-15 15,-1 3-12-15,2-2-11 0,-2 2-7 16,0 0-8-16,0 0-6 0,2 13-7 16,-2-4-2-16,2 4-8 0,-2 0-5 0,0 0-3 15,1 6-5-15,-1-4 0 0,0 0-5 0,2 4-4 0,-2 3-3 16,-2-4-1-16,2 4-8 0,-1-2-11 16,-1 2-10-16,1-3-11 0,-2 5-15 0,0-6-11 0,-1 2-17 15,0-2-20-15,0-5-22 0,2 1-17 0,-1-1-33 16,1 0-24-16,2-4-22 0,-2 0-172 0,1-2-402 15,-1 0 179-15</inkml:trace>
  <inkml:trace contextRef="#ctx0" brushRef="#br0" timeOffset="69348.3927">13679 3815 208 0,'0'0'239'0,"-1"2"-5"0,1-2-3 0,0 0-6 15,0 0-12-15,0 0-12 0,0 0-12 0,0 0-17 16,-3 2-18-16,3-2-12 0,0 0-8 0,0 0-17 15,0 0-13-15,0 0-7 0,0 0-13 0,11 2-7 16,-5-2-6-16,4-2-9 0,-1 2-5 0,6-3-11 16,4 1-6-16,4-2-14 0,1-1-8 0,-2 0-14 15,5-1-5-15,-2 1-16 0,1 1-13 0,-5-3-12 16,3 3-14-16,-3-2-7 0,0 1-21 0,-7-1-16 16,-1 4-14-16,-3-1-10 0,-2 1-23 0,1-2-23 15,-2 1-21-15,-3-1-144 0,0 0-362 0,-1 0 160 16</inkml:trace>
  <inkml:trace contextRef="#ctx0" brushRef="#br0" timeOffset="69932.8375">14066 3585 91 0,'0'-14'233'0,"2"1"5"0,-2 0-4 0,0 2 2 0,0 2-2 16,1 0-3-16,1 2-7 0,-1-1-5 16,-1 3-10-16,0 0-15 0,0 2-19 0,1 2-21 0,-1 1-19 15,-1-5-15-15,1 5-12 16,0 0-10-16,0 0-10 0,0 0-7 0,9 9-16 15,-8-2 0-15,3 0-5 0,-1 4-13 0,3 0-2 16,-5 3 0-16,3 1-3 0,2 5-7 0,-2 0-2 0,0 0-7 16,-1 0-4-16,0-2-4 0,-4-4-10 0,1 2-11 15,-2-3-2-15,-1 0-2 0,2 0-1 0,0-4-3 16,-1 0 1-16,2 0-2 0,-1-4 2 0,-1-3 2 16,1 4 5-16,-1-3-1 0,1 0 1 0,0 0 2 15,1-3 3-15,0 0 1 0,0 0-6 0,0 0 3 16,-9-8 8-16,8 3-12 0,-2-2 3 0,0-2 3 15,3 1 3-15,-1-1-5 0,-1-4 1 0,1 0 0 16,1-2 2-16,0 1-1 0,3-6 0 0,-2-1 2 16,1 4-5-16,0-2 5 0,4-3-4 0,0 1 3 0,1 1 0 15,1 1-7-15,2-4 5 0,0 3-1 0,1 0-7 16,3 1 2-16,-1 1-1 0,1 4 1 0,-1 4-1 16,-1 2-3-16,1 3-5 0,-2-1-4 0,-2 3-6 15,-1 1-6-15,-1 2-6 0,0 1 6 0,-3 1-3 16,1 2 5-16,0 3-1 15,-2 3 2-15,-3 2 2 0,2 3-7 0,-4-3 0 0,-1 3 0 0,-2-1-2 16,-4 3-2-16,2-3 5 0,-1-1-1 0,-1-1 3 16,-1-1 1-16,2-1 4 0,-2-2 4 0,3 0 1 15,0-2 3-15,1-2 6 0,2 2 7 0,0-3 9 16,0 0 15-16,1-2 4 0,-1 3 10 0,1-2 3 16,3 0-1-16,-3 0-1 0,3-2-1 0,0 0-9 15,-4 3-5-15,4-3 0 0,0 4-3 0,0 0 2 16,4 1-7-16,-1 0 1 0,1 2 0 0,3 4 0 15,0-2-3-15,-1 4-1 0,8 2-2 16,-7-1 0-16,7 2-1 0,-3-1-2 0,2 3-1 16,2-2-20-16,-2 0-26 0,1-1-26 0,-4 3-40 15,1-1-46-15,-1-5-62 0,0 4-266 0,-3-4-523 16,0-4 232-16</inkml:trace>
  <inkml:trace contextRef="#ctx0" brushRef="#br0" timeOffset="70418.2703">14638 3442 331 0,'0'-3'333'0,"-1"0"-17"0,-1-1-18 0,2 2-19 15,-1-1-20-15,-2 1-23 16,3 2-22-16,0-5-17 0,0 5-23 0,0-3-15 16,0 3-16-16,-3-1-22 0,3 1-8 0,-7 4-12 15,4 0-8-15,-1 1-9 0,-3 1-13 0,0 5-6 0,2 1-10 16,-3 1-3-16,-1 4-3 0,0 2-4 0,-1 1-14 16,2 0 40-16,1 1-9 0,0 0-15 0,4 2 4 15,0-3-8-15,3 2 0 0,0-3 1 0,0 0-6 16,3-4 21-16,1-1-39 0,3-1-8 0,0 2-11 15,3-7-20-15,2 3-20 0,2-3-26 0,0-1-23 16,8-2-24-16,-1-3-35 0,0 0-45 0,1-4-46 16,-1-1-34-16,0-3-251 0,-9 1-568 0,2-5 252 15</inkml:trace>
  <inkml:trace contextRef="#ctx0" brushRef="#br0" timeOffset="70648.2194">14866 3447 346 0,'0'-1'331'16,"0"1"-29"-16,0-4-26 0,0 4-27 0,0 0-26 0,-1-2-20 15,1 2-22-15,0 0-15 0,0 0-19 0,-2 12 2 16,2-5-22-16,-1 2-12 0,1 3-7 0,0 1-11 16,-1-2-7-16,1 3-13 0,1 6 5 0,0-2-21 15,1 1-6-15,1 0-1 0,-1 0-9 0,1-2-7 16,-1 0-18-16,-1-3-24 0,-1 1-23 0,1 3-30 15,-1-4-23-15,0 0-28 0,-1-2-33 0,-1-3-36 16,1 0-35-16,1-2-35 0,-1-1-169 0,0-1-448 16,1-3 198-16</inkml:trace>
  <inkml:trace contextRef="#ctx0" brushRef="#br0" timeOffset="70953.124">15043 3550 2418 0,'3'-9'151'0,"-2"1"-41"0,0 1 2 0,-1-1-4 0,0 4-9 16,-1-1 1-16,0 0-11 0,-1 2-6 0,1 0-5 16,0-1-6-16,1 4-4 0,-5-1-8 0,1 1-2 15,4 0-6-15,-8 1-13 0,1 3 3 0,0-1-6 16,0 0-5-16,0 4 1 0,-3 0-6 0,2 0-6 16,0 2-5-16,0-2 2 0,3 2 0 0,-1-3-1 15,2 3 0-15,-2-2-8 0,3 3 0 0,0-3 11 16,2 2-11-16,1-1-3 0,-2 0-2 0,4 1 7 0,-2-2-1 15,3 0-7-15,-3 1 1 0,4-1 1 0,-1 1 3 16,1 0 2-16,2 1-3 0,0-2-1 0,2 3-1 16,3-1-8-16,-1-2-16 0,0 1-16 0,4 0-17 15,-1-2-21-15,1 0-27 0,1-1-34 0,2 0-54 16,4-3-62-16,-1 1-285 0,-3-1-579 0,-3-4 256 16</inkml:trace>
  <inkml:trace contextRef="#ctx0" brushRef="#br0" timeOffset="71186.4654">15311 3374 309 0,'0'-3'362'16,"0"3"-28"-16,-2-4-31 0,2 4-34 0,0 0-14 0,4-2-21 15,-4 2-17-15,11 8-15 0,-2-1-13 0,3 10-8 16,2 0-21-16,-2 2-22 0,0 4-7 0,4 9-13 16,-4 3-7-16,-4 0-15 0,-2 1-29 0,-6 4-37 15,-1-3-45-15,-8 1-65 0,-4 1-77 0,-1-1-106 16,-7-5-270-16,-4 5-575 0,-1-3 255 0</inkml:trace>
  <inkml:trace contextRef="#ctx0" brushRef="#br0" timeOffset="72579.2561">15982 3478 84 0,'4'-15'228'0,"-1"1"-14"15,-2-1-9-15,0 1-3 0,1-1-11 0,-2 1-11 16,-2 1 11-16,0 0-8 0,-1 2-14 0,3 3-9 16,-3 1-13-16,0-1-12 0,2 3-10 0,1 1-9 0,-3 0-8 0,2 2-10 15,-1 0-10-15,1-3-11 16,1 5-8-16,-3-1-10 0,3 1-3 0,-10 3-3 15,6 2-4-15,-3 3-12 0,0 5-2 0,-3 7-3 0,-1 1-1 16,2 4-5-16,2 1-4 0,-1 9 3 16,1 2-5-16,1 0-1 0,3 1 0 0,0-1-14 0,3 0-8 0,2 0-14 15,1-2-21-15,-2-9-19 16,3 1-17-16,0-2-28 0,-1-1-33 0,0 2-15 16,1-2-43-16,-2-2-32 0,-4-2-186 0,0-6-445 15,0-3 197-15</inkml:trace>
  <inkml:trace contextRef="#ctx0" brushRef="#br0" timeOffset="73296.9194">15703 3651 166 0,'0'-2'218'0,"3"-4"-23"0,2 3-16 15,0-3-19-15,4 2-17 0,4-5-12 0,8 1-13 16,-1 0-12-16,1-1-9 0,4 1-11 0,1 1-9 0,-1-2-8 16,3 1-7-16,-1 0-7 0,-3 1-3 0,1 1-4 15,-4-2-5-15,-1 2 1 0,-3 2 9 0,-3-3 13 16,-3 3 12-16,-2 2 15 0,-2 0 16 0,-3 1 16 16,0 1 12-16,2 0 9 0,-5-4-3 0,-1 4 3 15,0 0-1-15,6-1-9 0,-6 1-15 0,0 0-11 16,0 0-15-16,0 0-7 15,0 0 5-15,-7 9-28 0,4-4-4 0,-4 2-6 16,0-1-8-16,-3 4-6 0,3 0-14 0,1 2-17 16,1 0-12-16,1 0-15 0,-1 2-12 0,4-2-2 15,0 1-14-15,1 0-7 0,2 0-14 0,1 0-5 0,3-2-6 16,-2 0-3-16,2-4 5 0,-2 2-1 0,4-3 7 16,-2 0 7-16,-2-2 7 0,2-1 5 0,-2 1 10 15,0-3 0-15,2-1 7 0,-6 0 7 0,10-4 7 16,-3 0 10-16,-3-2 7 0,2 0 9 0,-2-1 7 0,3-1 8 15,-3-3 5-15,2 1 11 0,-2-1 10 16,0-1 3-16,-1 3 3 0,3-4 14 0,-2 1 0 16,0-1-3-16,-1 4-5 0,0 0 6 0,1 1 1 15,-1 0-6-15,1 0-8 0,-1 2-15 0,1 0 0 16,-1 1-2-16,0 2-3 0,1 0-8 0,0 1 0 0,3 2-2 16,-1 0-8-16,5 2 18 0,-4 3-27 0,6 0 3 15,-2 3-1-15,-1 2-13 0,1 1-6 0,-2 1-6 16,-2 1-11-16,1 0-7 0,-1 4-13 0,-4-2-5 15,0 0 1-15,-3-2 1 16,1 1-2-16,-4-1 5 0,2-1-3 0,-2-3 5 16,-1 0 2-16,1 0 6 0,-1-5 4 0,1 3 3 15,-1-4 7-15,1 0 9 0,0-2 15 0,3-1 2 0,-7-1 6 16,7 1 6-16,-4-6 7 0,1-1 4 0,2-4 5 16,-2 0 0-16,3-3-1 0,0-4-3 0,6 0-3 15,-1-3 0-15,2 1-6 0,2 2-5 0,-1-1-1 16,3 0 0-16,1 1-6 0,-1 3-4 0,-1 3-3 0,-2 0-17 15,4 4-4-15,0 2-17 0,-5 1-18 0,3 1-9 16,0 3-22-16,0-1-24 0,0 4-32 0,-2-1-27 16,2 3-36-16,-3-1-42 0,-1 5-199 0,-1-4-485 15,-2 3 215-15</inkml:trace>
  <inkml:trace contextRef="#ctx0" brushRef="#br0" timeOffset="75313.675">16925 3550 291 0,'4'-12'281'0,"-1"0"-9"0,-3 2-9 0,0 3-11 0,0-8-12 16,0 8-9-16,0-2-19 0,-3 0-15 0,2 2-9 15,-2-2-12-15,0 3-7 0,-1-1-7 0,1 5-15 16,0-4 1-16,-1 4-29 0,-2 1-12 0,2-1-12 15,-4 1 2-15,-1 2-25 0,2 1-4 0,-4 1-7 16,2 3-5-16,-1 1-8 0,0 1-6 16,-2 1-6-16,3 4 2 0,0-1-4 0,0 4-4 15,1-3-3-15,0 5-5 0,2-4-8 0,0 5 0 16,1-1-3-16,0 0-11 0,4-5-5 0,0 1-9 16,-2-1-10-16,3 0 0 0,1-1 1 0,-1-2-8 15,2-3-2-15,0 1-5 0,4-3 5 0,-3 2 5 0,1-4-6 16,3 1 4-16,0-1 4 0,2-3-2 0,-1 0 0 15,3-2 2-15,1-3 4 0,0 0 5 0,0-2 1 16,0-1 4-16,-1-1 6 0,0 1 6 0,-1-3 12 16,-1-1 4-16,-1-1 17 0,0 1 9 0,-3-1 13 15,2 1 14-15,-2 1 5 0,0-2 9 0,-3 4 9 16,1 0 0-16,-1 0 9 0,0 3 4 0,-1-1 3 16,1 2 0-16,-1 1-7 0,1 0-5 0,-2-1-5 15,1 3-19-15,0 0-5 0,0-1-9 0,-1 3-7 16,0 0-9-16,0-4-11 0,0 4 0 0,0 0-5 0,0 0-9 15,-1 11-4-15,-1-4-11 0,1 4-3 0,-1-2-6 16,0 3-11-16,2 1 0 16,-2 1-4-16,1 0-1 0,-1 2-6 0,1-3-7 15,2 1-2-15,1-1-3 0,-1 0-7 0,1-1-10 16,1-2 14-16,1-1-16 0,0-2-5 0,0 0-9 0,1-2 4 16,1 1 8-16,1-4 2 0,-1 0 2 0,4-1 8 15,-1-1 3-15,2-4 1 0,0 1 9 0,0-3-1 16,2-1 5-16,0-1 2 0,-2-1 0 15,-1-2 8-15,2 0 12 0,-2 0 10 0,-1-2 5 0,2-2 12 16,-5 3 5-16,2-3 2 0,-3 1 29 0,-1 3 0 16,-2 0 9-16,1 0 0 0,-1 2 2 0,1 2 6 15,-3-1 12-15,1 3-5 0,1 0 3 0,-3 1-4 16,2 0-5-16,-2 1-11 0,1-2-5 0,0 2-8 0,0 3-16 16,0 0 3-16,0 0-3 0,0 0-9 15,0 0-14-15,0 0 11 0,-1 10-2 0,2-5-25 0,-2 2 0 16,2 2-4-16,-1 0 4 0,0 1-3 15,0 2-4-15,0 0 3 0,1 0-2 0,-1 2-15 0,0-2 10 16,0 0-9-16,1-1 1 0,-1 0-3 0,1-3-4 16,0 0-6-16,0 1-10 0,1-3-5 0,1 1 5 15,-2-2-1-15,1-1 4 0,1 0-4 0,1 0 12 16,-2-3-7-16,3 1 2 0,2-2 0 0,-1 0 1 16,2-2 6-16,1 0 3 15,2-3 5-15,2 0 3 0,-2-2 2 0,0-1 16 0,1-1-11 16,-2-1 2-16,1 0 6 0,-2-1 11 0,2 0 4 15,-3-1 15-15,0 0-3 0,0 1 10 0,-4-1 18 16,2 1 9-16,0-1 16 0,-2 5 14 0,0-2-8 16,-1 1 3-16,0 2 1 0,-3 1-6 0,3-1 1 15,-3 2 4-15,1-2 2 0,1 3-12 0,-2 2-19 16,1-5 3-16,-2 5-9 0,1 1-9 0,0 0-13 16,1-5-13-16,-1 5-5 0,0 0-1 0,0 0 0 15,0 13-7-15,-1-4-14 0,1-2-17 0,-3 4 0 16,3-1 2-16,-3 2-5 0,2 1 11 0,-2-2-25 0,3 2-5 15,1 1-6-15,-1-1 6 0,2-1-1 0,-2-3 2 16,1-1-10-16,0-1-1 0,2-1 3 0,-1 1 6 16,2-5-1-16,-1 2 1 0,3-1 6 0,-1-2 2 15,2 0 4-15,3-2 0 0,0-1-2 16,0-2 7-16,4 0 1 0,-1-4 5 0,0 0 8 16,-1 0 2-16,-1-2 6 0,-1 1 11 0,0-1 12 15,1 1 20-15,-3 0 16 0,-2 1 7 0,0 0 25 16,-2 0 10-16,-1-1 9 0,1 2 6 0,-1 1-9 15,-1 0-6-15,0-1 13 0,0 3-1 0,-2 0-10 16,0-1-4-16,1 1-12 0,-2 2-6 0,1 2-7 0,1-5-3 16,-1 1-8-16,2 2 1 0,-2 2-16 15,0-3-8-15,0 3-16 0,0 0-7 0,1-6-9 16,-1 6-10-16,0 0-4 0,1-1-4 0,-1 1 5 0,0 0-2 16,0 0 0-16,0 0 2 0,0 0 4 0,0 0-4 15,2-3 3-15,-2 3 3 0,0 0 5 0,0 0 4 16,0 0 0-16,0 0 5 0,0 0-1 0,0 0 1 15,0 0-3-15,0 0 7 0,0 0-1 16,0 0 2-16,0 0-1 0,0 0 16 0,1-2-27 16,-1 2 13-16,2-3 5 0,-2 3-3 0,1-3 0 0,-1 3-2 15,0 0 4-15,0 0 1 0,3-2 8 0,-3 2 0 16,0 0 2-16,0 0 5 0,0 0-2 0,0 0-4 16,0 0-2-16,0 0 3 0,0 0-4 0,0 0 2 15,0 0-3-15,0 0-4 0,0 0-4 0,0 0-2 0,0 0 0 16,0 0 1-16,-6 10 1 0,6-6-5 0,-1 3-2 15,-1 1 8-15,1-1-2 0,-2 3 0 0,3 0 0 16,0 2-2-16,-1-2-4 0,1 3-12 0,0-5-8 16,1 1-3-16,1 4-21 0,0-5-4 0,1 1-4 15,2-1-1-15,-1-4-7 0,1 3 2 0,2-3-5 16,2-2-1-16,-1-2-2 16,1 0 4-16,2-1 8 0,2-2 2 0,-1-2 10 15,2-2 0-15,-4 0 14 0,4-1 14 0,-4-3 8 0,-1 2 17 16,-1-2 16-16,1 1 17 0,-2-3 13 15,0 3 15-15,0 0 10 0,-2 3 10 0,-1-1 13 16,-1 1 9-16,1 2 3 0,-2-1-4 0,1 4-8 16,-2 0-11-16,1-3-12 0,-1 2-10 0,-1 3-10 15,3-4-11-15,-3 4-7 0,0 0-2 0,0 0-5 0,1 14-2 16,1-5-6-16,-4 2-11 0,1 2-6 0,1 7-16 16,1 3 3-16,-1 1-5 0,-1 3-3 0,1 10-4 15,-2-2-8-15,1 2-3 0,0-1-11 0,-1 1-8 16,-4 2-6-16,4-1-8 0,0 3-7 0,0-1-2 0,0-1-12 15,-1-1 3-15,-1-10 9 0,3-2-1 0,-2 1 1 16,0-3 9-16,0-1 6 0,2-3 5 0,-2 1 5 16,3-6 1-16,-1-1 5 0,-1-3 8 0,2-2 6 15,-3-1-3-15,3-1 2 0,0-3 2 0,0 1 12 16,-1-1 6-16,0-1 13 0,-1-1 14 0,2 0 13 16,0-2-9-16,-3 2-1 0,3-2 3 0,0 0-6 15,-7-4 5-15,3 0-2 0,-2-1 5 0,1-2 2 16,-4-1-1-16,-1-4 16 15,1 3 2-15,-3-7-2 0,1-1-5 0,0 3 0 16,-1-5-1-16,3 3-3 0,2-6-10 0,2 1-22 0,3-1-44 16,5-15-19-16,2 1-33 0,4 1-29 0,5-4-24 0,2 1-42 15,4 2-42-15,3-3-49 16,5 3-38-16,0 4-251 0,6-2-613 0,-3 3 271 16</inkml:trace>
  <inkml:trace contextRef="#ctx0" brushRef="#br0" timeOffset="75857.0831">18184 3321 250 0,'3'-3'330'0,"-2"0"-23"0,1 1-26 0,-1-2-27 16,-1 4-29-16,0-4-22 0,0 4-18 0,3-1-25 15,-3 1-16-15,0 0-12 0,3 9-16 0,-3-5-8 16,0 5-12-16,-2 2-9 0,1 6-9 0,1 2-4 0,-3 1-9 16,2 2-1-16,-2-2-11 0,0 1-6 0,2 3-9 15,-3-3-4-15,-2 1-15 0,2-1-11 0,-2-2-15 16,2 0-22-16,0 0-17 0,1-6-22 0,0 0-17 16,0-4-31-16,3-2-27 0,0 2-13 0,3-3-16 15,-2-1-18-15,4-1-23 0,-1-4-143 0,4-2-385 16,1 0 171-16</inkml:trace>
  <inkml:trace contextRef="#ctx0" brushRef="#br0" timeOffset="76196.2141">18424 3387 223 0,'5'-13'282'0,"-1"1"1"0,-1 4 3 16,0 4-9-16,-1 0-7 16,0-2-9-16,-2 4-26 0,0-1-27 0,0 3-24 15,0 0-18-15,0 0-18 0,0 0-15 0,0 0-13 16,-18 12-12-16,5-2-9 0,-1 4-10 0,-3 0-11 15,3 1-6-15,-3-1-18 0,3-1-8 0,-4 2-5 16,8-5-2-16,-3-2-2 0,4 1-6 0,0-2-3 0,2-2-2 16,3-2-4-16,0 1-2 0,-1-1 3 0,3 0-2 15,0-1-6-15,-2 2 13 0,3-3-9 0,1-1 5 16,-3 3-8-16,0-2 4 0,3-1-9 0,0 0-3 16,0 4 5-16,0-4-3 0,4 4 1 0,-1-1-2 15,4 1 2-15,0 1 3 0,4 4 2 0,2 2-1 16,4 2-8-16,0 1 14 0,1 3-5 0,3 0-5 15,0 2 1-15,-1-1-1 0,11 6 3 0,-8-6 0 16,-1 0-5-16,1-2-7 0,-1-1 2 0,-1 0-13 16,0-4-11-16,1 2-16 0,-4-3-11 0,-5-4-11 0,1 1-9 15,-2-3-14-15,-5-1-19 0,2-1-17 0,-1-1-41 16,-3-1-54-16,1-1-66 0,-3-1-237 0,4-1-558 16,-4-1 248-16</inkml:trace>
  <inkml:trace contextRef="#ctx0" brushRef="#br0" timeOffset="78311.7787">2151 5198 55 0,'-2'2'202'0,"2"-2"-10"0,0 0-11 0,-5 2-14 16,5-2-5-16,-3 2-12 0,3-2-15 0,-1 2-8 15,1-2-8-15,0 0-7 0,-3 2-6 0,3-2-6 16,0 0-4-16,0 0-4 0,0 0-2 0,0 0 0 16,0 3 3-16,0-3 0 0,0 0-6 0,0 0 4 0,0 0 0 15,0 0-2-15,0 0-4 0,0 0 8 0,0 0-2 16,0 0 7-16,0 0-12 0,-3 2-7 16,3-2-7-16,0 0-3 0,0 0-3 0,0 0-6 15,-4-5-6-15,4 5-6 0,-3-4 1 0,3 0-6 16,-1 1-3-16,0-1 0 0,-1 2-2 0,2 2 0 0,0-7-7 15,0 3-3-15,-1 0 3 0,2-3-7 0,-1 1 2 16,3-2-6-16,-2 4 1 0,2-2 2 16,0-1-3-16,1 0-9 0,-1 0-1 0,3 0 1 0,-1 2-8 15,2-1 4-15,0 2 2 0,3 2-6 0,-1 1 3 16,-1-3-5-16,3 4-2 0,-1 0 2 0,-3 4-2 16,3-1-5-16,0 1 9 15,0 5-8-15,0 0 7 0,-2 4-6 0,-2 0 4 0,2 5-2 16,-1 4-5-16,-7-1-10 0,-1 1-1 0,-3-1-7 15,-2 1-1-15,-2 2 0 0,-1 0 3 0,-5-3 2 16,1-1-20-16,-1 0 3 0,-3-3 4 0,3 2 5 16,-3-3 1-16,2-3 9 0,1 2-4 0,1-6 10 15,3 1 7-15,-1-2 3 0,1 0 6 0,3-3 2 16,0 1 5-16,1-3 1 0,2 0 4 0,1 0 6 16,2-3 2-16,-2 1 3 0,0 3 0 0,1-2-1 15,2-2-1-15,0 0-5 0,0 0-3 0,0 0 3 16,0 0-3-16,0 0-5 0,15-7 1 0,-4 4-4 15,2 0 3-15,1-1-1 0,-1-1-5 0,2 1 0 0,2-1-13 16,3-1-2-16,0 1-8 0,2 0-22 0,-8 2-23 16,3 0-31-16,-3-1-36 0,0 3-34 0,0-2-40 15,0 0-52-15,0 3-46 0,-4-2-161 0,-3 0-501 16,3-1 221-16</inkml:trace>
  <inkml:trace contextRef="#ctx0" brushRef="#br0" timeOffset="78844.5159">2382 4875 131 0,'0'-5'344'0,"0"0"-12"0,0 1-22 0,-2 0-15 16,2 0-24-16,0 1-24 0,-1 1-19 0,1 2-14 16,-1-5-38-16,1 5-12 0,-1-4-10 0,1 4-27 0,-1-2-18 15,1 2-4-15,0 0-16 0,0 0-16 0,6 6 0 16,1 1-4-16,0 4-9 0,-1 2-9 0,1 0-9 16,4 6-1-16,-1 3-10 0,1 0-14 0,2 3-11 15,4 6-15-15,2 0-6 0,-3-1-14 0,2 2-14 16,-3-9-10-16,2 8-13 15,-2-7-10-15,-3-2-16 0,1-1-4 0,2-1-2 0,-3-2 4 16,-1 0 8-16,-5-6 7 0,0-4 6 0,0-1 7 16,-2-1 16-16,1-1 28 0,-2-1 28 0,-2-1 21 15,2 0 18-15,-2 0 4 0,0 0 2 0,0-2 9 16,-1-1 10-16,0 0 5 0,0 0 2 0,0 0 2 16,0 0-3-16,0 0-1 0,0 0-7 0,0 0-13 15,-4 3-5-15,4-3-7 0,-4 6 5 0,0-2-8 16,-1 5-8-16,-4 3-3 0,-2 5-8 0,-1 5 2 15,-1 3 3-15,-3 7-9 0,1 0-3 0,-2 1-7 16,-3-1 4-16,3 0-6 0,-1 0-2 0,5-9-4 16,-5 10 7-16,6-12-2 0,0 1 3 0,0 0-6 0,0-4-2 15,2 0 1-15,3-7 3 0,0 2-1 0,0-3-10 16,0-2-15-16,5-3-14 0,-1 0-21 0,-1-1-24 16,1 0-30-16,1-2-31 0,-1-1-53 0,3-1-56 15,0 0-249-15,0 0-543 0,0 0 240 0</inkml:trace>
  <inkml:trace contextRef="#ctx0" brushRef="#br0" timeOffset="80540.6792">3271 5048 45 0,'0'-8'296'0,"0"0"-13"16,0 3-15-16,0-2-12 0,0 4-12 0,0-1-18 16,0 0-21-16,0 1-15 0,0 3-23 0,0-6-18 15,0 6-19-15,0 0-15 0,0 0-8 0,0 0-11 16,0 0-10-16,0 0-11 0,0 16-6 0,-1-8-8 15,1 5-5-15,0 1-4 0,0 4-7 0,-2 4-2 0,2 2-5 16,-1 1 0-16,0 1-5 16,-1 0-9-16,-4 2-2 0,5 6-10 0,-3-8-10 15,2 0-7-15,-2 1-8 0,-2-2-6 0,2-3-2 16,0 0-4-16,1-1 2 0,-3-4-2 0,2-3 0 16,1-3 6-16,2-2 1 0,-2 0 5 0,2-3-2 0,-2 1 3 15,3-2 2-15,-2-2 1 0,1 1 4 0,1-2 5 16,-3 0 6-16,3-2 7 0,-3 1 1 0,3-1-4 15,0 0 6-15,0 0 12 16,-4-6 7-16,1 4 0 0,3 2-4 0,-2-4 2 16,2 4-7-16,-1-2 5 0,1 2 2 0,-1-3 1 0,1 3-10 15,0 0-4-15,0 0-1 0,0 0 0 0,-3-2-9 0,3 2 0 16,0 0-6-16,0 0 2 0,0 0 1 0,7 7 2 16,-3-6-4-16,1 2 1 0,2 0 0 0,3 0 0 15,2 0 1-15,4-1-3 0,-2 0-2 0,2-2-7 16,0 2-11-16,6-4-9 0,-6 0-8 0,0 0-12 15,1 0-15-15,-3-2-16 0,0 1-18 0,-3-1-24 16,-1-1-24-16,-3 0-17 0,2 1-32 0,-3-3-24 0,-1 1-35 16,-5-1-126-16,0-1-408 15,0-1 181-15</inkml:trace>
  <inkml:trace contextRef="#ctx0" brushRef="#br0" timeOffset="80836.5407">3216 5150 193 0,'-3'-4'287'0,"-1"0"-9"16,1 2-8-16,0-1-15 0,1-1-27 0,1 2-23 0,1 2-18 16,-1-6-18-16,-1 3-19 0,2 3-18 0,4-7-11 15,1 4-14-15,2 0-14 0,1 0-12 0,5-4-12 16,1 3-8-16,2-1-12 0,4-1-8 0,-4 3-5 15,0-1-3-15,-1 2-10 0,1 1-7 0,-2 0-5 16,-1 1-12-16,-4-1-3 0,0 2-12 0,-1 0-6 16,-2 0-6-16,-2 1-8 0,2-1 3 0,-3 2-5 0,-2 0-10 15,1 0-13-15,-1 1-11 0,-1 0-15 0,0 0-12 16,-3-1-30-16,3 3-14 0,-4-3-26 0,1 3-30 16,-1-1-120-16,-2 0-345 0,1 0 153 0</inkml:trace>
  <inkml:trace contextRef="#ctx0" brushRef="#br0" timeOffset="81038.2111">3268 5327 261 0,'-2'2'273'0,"2"-2"-5"0,-2 2-9 16,2 0-16-16,0-2-16 0,0 0-18 0,0 0-20 0,-3 3-17 15,3-3-18-15,0 0-13 0,0 0-19 0,0 0-14 16,0 0-4-16,13-5-25 0,-9 3-16 0,6-2-18 15,-2 1-25-15,6-1-21 0,-1-1-25 0,0 1-27 16,2-2-23-16,-1 3-30 0,0-1-27 0,2-2-16 16,-2 2-20-16,0 0-18 0,-1 1-153 0,-2 0-368 0,2-4 163 15</inkml:trace>
  <inkml:trace contextRef="#ctx0" brushRef="#br0" timeOffset="81391.8323">3516 5243 17 0,'4'-3'95'0,"2"1"54"16,-2-1 18-16,-1-1 20 0,-1 4 16 0,1-4 6 15,-1 1 6-15,1 0 0 0,-3 0 0 0,0 3 0 16,0-3-1-16,0 3 2 15,0 0-11-15,1-6-15 0,-1 6-10 0,1-1-15 16,-1 1-22-16,0 0-13 0,2-3-15 0,-2 3-2 16,0 0-27-16,0 0-8 0,4 6-6 0,-1-2-9 15,-2 1-4-15,5 2-10 0,-3 2-2 0,4 2-7 16,-3 1-1-16,3 3-2 0,-1-1-4 0,1 3-2 16,0 2-8-16,0 0-10 0,-3 0 7 0,-1-1-8 0,-2-4 2 15,2 1-1-15,0-2-4 0,-2-1 0 0,1-3 5 16,-1-2-6-16,0-1 10 0,1-1-13 0,-2-1-6 15,3-1 5-15,-3 0 3 0,0-3-7 0,0 0 6 16,0 0-4-16,11-8-1 0,-7 3 8 0,0-4-2 16,5-4-8-16,-1-5 0 0,1 6 5 0,-1-7-2 15,2-1-1-15,-3 0 2 0,3 2 2 0,0 0 2 16,-3 0 4-16,-4 5 0 0,4 2 8 0,0-2-17 16,-3 3 6-16,-1 1-1 0,1 1 2 0,-1 1 5 0,0 3-20 15,-1 1-3-15,0-3-22 0,-1 3-16 0,1-1-28 16,-2 1-29-16,0 0-30 0,0 3-16 0,0 0-18 15,0 0-27-15,0 0-27 16,5 8-32-16,-3-3-33 0,-2 2-181 0,0 1-506 16,0-1 224-16</inkml:trace>
  <inkml:trace contextRef="#ctx0" brushRef="#br0" timeOffset="82775.5177">3806 5327 259 0,'3'2'260'0,"-3"-2"-16"0,0 0-13 0,0 0-18 16,0 0-22-16,0 0-19 0,0 0-22 0,0 0-17 16,0 0-10-16,0 4-14 0,0-4-7 0,4 1-9 15,-1 2-13-15,1-2-10 0,-1 2-16 0,1-2-8 16,3 0-11-16,-1 0-14 0,1-2-5 0,0 1-9 16,0-2-9-16,4-1 2 0,-4 1-1 0,3-1 2 15,-3-3 1-15,0 3-1 0,2-4 2 0,-4 1 8 0,2-2 18 16,-4 3 14-16,0-2 6 0,1-1-2 0,-4 1 2 15,0 1 7-15,0-1 10 0,-1 2 9 0,-2-2-1 16,0 3 4-16,-1-3 3 0,0 2-7 0,-2 3-3 16,3-2-4-16,-4 3 12 0,3 0-17 0,0 1-6 15,-2 0-6-15,-1 1-4 0,1 2-7 0,2-1-3 16,-3 3 1-16,0 3-5 0,1 2-2 0,1 1-5 16,-1 1 6-16,5 0-10 15,-2 0-3-15,2 3-4 0,1-2-2 0,1 1-1 16,3-1-9-16,0 0-16 0,1-2-5 0,0 2-8 15,2-2-5-15,3-1-7 0,-3-2 2 0,3-1-3 0,0 0 0 16,1-3-1-16,3-1-1 0,-1-2 2 0,0-4 5 16,1 2-4-16,0-5 4 0,1 0 5 15,-2 0 2-15,5-5 4 0,-1-1 1 0,-7 1 2 0,4-3 5 16,-5 3 8-16,-1-3 6 0,-2 0 10 0,1 2 6 16,-2-2 6-16,-2-5 5 0,1 5 6 0,-2-1 18 15,-1 2-5-15,-1 4 6 0,2 1 3 0,-4 0 8 16,2 1-1-16,0 4 1 0,0-4-3 0,-1 3-7 0,-1 0-11 15,4 1-10-15,-2 3 9 0,-2-4 2 16,2 4-24-16,0 0-11 0,0 0 4 0,0 0-4 0,0 12-8 16,2-5-2-16,-4 2 3 0,2 1-5 0,0 1-3 15,0 2-5-15,0 0 3 0,3-1 3 0,-3 2-1 16,3 5-3-16,-2-5 0 0,-1 1 1 0,3-1-4 16,0 1-2-16,-2-3 2 0,1 0-16 0,1-2-3 15,-1-1-6-15,1-1-10 0,0-1-6 0,3-2-2 16,-1-1-1-16,2 0-6 0,2-4-5 0,-1 0-2 15,6-2-13-15,-1-2 10 0,1-3 1 0,3-4 6 16,-4 4 11-16,2-5 7 0,2-2 6 0,-6 3 9 16,1-5 19-16,0 1 13 0,-5 3 16 0,0-1 21 0,0-1 9 15,0 1 33 1,-4 1 5-16,1 0 11 0,-1 3 8 0,-3 1 17 16,0 1-3-16,0 2 13 0,0 0-4 0,0 0-10 15,-2 1-5-15,1 0-24 0,1 4 4 0,-4-5-13 0,4 5-7 16,0 0-10-16,0 0-7 0,0 0-8 0,-14 10-10 15,11-2-19-15,1 1-27 0,-1 1 7 0,1 3-11 16,-2 0-6-16,4 1-22 0,0 2-7 0,0-3-16 16,0 0-4-16,3 2-5 0,-2-4 0 0,2-2-8 15,1 0 6-15,-1-2 5 0,4 0 1 0,-4-4 6 16,1 1 5-16,3-3 1 0,0 0 4 0,3-3 2 16,0-4 8-16,3 1 3 0,-2-3 4 0,0 0 7 0,3-1 7 15,-4-2 10-15,4-1 20 0,-5 1 12 0,-1-1 10 16,-1 0 20-16,-2 0 14 0,2 2 18 0,-3 2 12 15,0-4 9-15,0 4 3 0,-2-1 14 0,-1 3 3 16,3-1 0-16,-4 1-3 0,0 3 1 0,0-1-9 16,0 1-5-16,0 1-11 0,0 2-13 0,0-6-8 15,0 6-10-15,0-1-6 0,0 1-7 0,0 0-11 0,0 0-9 16,0 0-11-16,0 0-6 0,3-3 0 16,-3 3-13-16,0 0-5 0,0 0-6 0,0 0 5 15,1 10 0-15,-1-9 2 0,0-1-1 16,-1 5 0-16,1-5-4 0,1 3 5 0,-1-3 8 0,1 4-3 15,-1-4-3-15,2 0 1 0,-2 0 5 0,-2 5-8 16,2-5 10-16,0 0-6 0,0 0 1 0,0 0 3 16,0 0-2-16,0 0-2 0,5 0 5 0,-5 0 2 15,0 0 0-15,0 0 0 0,0 0 0 0,0 0 0 16,0 0 1-16,0 0 2 0,0 0 3 0,0 0 0 0,0 0-6 16,0 0 6-16,0 0-18 0,0 0 11 0,0 0-2 15,0 0-2-15,0 0 0 16,-3 5 0-16,3-1-1 0,-2-1 3 0,0 1 1 0,2 1-12 15,-3 3 15-15,-1 4-7 0,2 1 2 0,1 2 2 16,-3 5-2-16,2 1-1 0,1 2 1 0,1 2 1 16,-3 2 0-16,0 8-1 0,3-1 0 0,-2 0 6 15,0 1-9-15,1 2-4 0,-1-1-5 0,0 2-9 16,0-2-8-16,-1 0-11 0,1 0-3 0,0-2-14 16,-1-8-1-16,1 1-7 0,0 0 3 0,-1-2 11 0,1 0-6 15,-1-2 8-15,1-1 5 0,1-1 0 0,-2-7 4 16,2 1 9-16,-1-3 5 0,2 0-5 0,-1-3 6 15,0-1 8-15,-1-1-1 0,1-3 11 0,-1 2 6 16,1-2 20-16,0-1 3 0,-1-1 5 0,0-1 5 16,2-1-1-16,-8 0 1 0,8 0 4 15,-11-6-4-15,3 0 10 0,0-3 2 16,-2-2 0-16,2-2-5 0,-2-5 4 0,0-3-2 0,1-2-10 0,1-1-2 16,4-1-14-16,4-13 5 15,0 3-13-15,2 0-14 0,7 2-9 0,4-2-7 16,-2 12-16-16,11-8-14 0,2 3-11 0,4 3-9 15,0-1-21-15,4 3-22 0,-4 1-11 0,2 0-18 16,1 1-13-16,-10 4-28 0,-1 2-50 0,0 0-47 16,-1 0-294-16,-5-1-624 0,2-1 276 0</inkml:trace>
  <inkml:trace contextRef="#ctx0" brushRef="#br0" timeOffset="84888.639">4943 5102 174 0,'1'-5'315'0,"0"1"-12"0,0 1-20 15,-1-1-11-15,0 2-17 0,1-1-13 0,-1 3-20 16,1-4-21-16,-1 4-19 0,2-2-21 0,-2 2-12 16,0 0-20-16,0 0-17 0,0 0-12 0,-1-4-10 15,1 4-17-15,0 0 5 0,0 0-15 0,0 0-7 16,0 0-2-16,-1 12-1 0,1-7-8 0,2 3-5 15,-3 4-4-15,2 0 1 0,-3 2-6 0,2 5-7 16,-4 2 0-16,3 0 2 0,-3 1-7 0,1 1-5 16,0 1 0-16,-2-1-3 0,1 1 3 0,-1-1-1 0,0 1-4 15,-1-3-3-15,1 0 6 0,1-7-3 0,1-1-1 16,0 0 1-16,2-4-3 16,0-3 1-16,-1 1-4 0,2-3-4 0,0 0 12 15,0 0-1-15,0-2-2 0,0-2-1 0,2 2-2 0,-2-2 18 16,0 0-24-16,11-4 1 0,-4 1-5 0,2-2 4 15,3-1-15-15,2-1-1 0,-3 0-15 0,2 1-7 16,0-3-14-16,0 2-4 0,0 0-12 0,0-1-13 16,-2 1-11-16,3 0-6 0,-1 0-9 0,0-1 0 15,0 0 0-15,-1 1 0 0,-1 0 10 0,0-1 11 16,-1 0 8-16,0-1 7 0,-2 1 14 0,-1 1 14 16,-2-2 24-16,0 2 17 0,1-2 20 0,-3-1 17 15,1 3 30-15,-1-2 4 0,-2 4 10 0,1-3 13 0,-1 3 8 16,-1 0 14-16,3 1 18 0,-3 0 5 0,0 1 9 15,0-1-12-15,1 2 8 0,-1 2-28 0,0 0-7 16,0-5-15-16,0 5-13 0,0 0-4 0,0 0-9 16,0 0-6-16,0 0-11 0,0 14 1 0,0-7-8 15,0 3-2-15,2 2-5 0,-2 1-4 0,0 1-11 16,1 5-3-16,1-1-15 0,-2-4-11 0,0 6-19 16,0-1-6-16,-2-5-7 0,2 2-10 0,-1-1 10 0,1-2-16 15,0-1 1-15,-2-3 3 16,1-2 7-16,1-1 5 0,-1 0-1 0,-1-1 13 15,2-1 6-15,-1-1-1 0,1-3 3 0,-3 4 5 16,3-4 7-16,0 0 5 0,0 0 11 0,-3-11-2 16,2 5 8-16,-2-2 5 0,3-1 9 0,-3-3 0 0,3-2 8 15,0-1 2-15,0-4 5 0,0-1-17 0,1 1-1 16,1-3 2-16,2 1-1 0,-1 1-10 16,1-2 6-16,3-2-2 0,0 1-4 0,3-3-10 0,0 4 6 15,0 1 1-15,4 1-6 0,-2 4-5 0,-2 5-5 16,2 0-1-16,-1 2-3 0,2 3-2 0,-2 1 1 15,-2 2-7-15,2 0 2 0,-2 3-1 0,1 2-4 0,-1 1 4 16,-1 1-4-16,1 2 0 0,-5 1-1 16,2 2-3-16,-2 4-2 0,-1 1 2 0,-2 0-5 15,-1 0 0-15,-4 0-1 0,-2 4-1 16,1-5 2-16,-4 3 2 0,1-3-4 0,-2-2 4 16,0-1-3-16,-3 0 10 0,2-3 1 0,1 0 5 15,-2-1-1-15,2-2 6 0,2-1-4 0,-1-1 7 16,0-1 2-16,3-2 3 0,-1 1 2 0,-1-2 12 0,3 0-5 15,-1 2 9-15,3-1 10 0,-1-1-9 0,1 0 1 16,3 2-3-16,-5-1 0 0,5 1-7 0,0 0-4 16,0 0 4-16,0 0-4 0,0 0-1 0,0 0 1 15,5 8-7-15,1-2-2 0,1-3 18 0,0 5-11 16,1-1 0-16,2 3-3 0,0 0 4 0,1 0 0 16,5 4-6-16,-7-3-5 0,7 2-10 0,-3-2-1 15,-2-2-14-15,5 5-16 0,-1-2-15 0,2 0-31 16,-7-2-24-16,0 1-39 0,1-2-34 0,1-1-39 15,0-1-48-15,-7 1-184 0,4-4-500 0,-2 1 222 0</inkml:trace>
  <inkml:trace contextRef="#ctx0" brushRef="#br0" timeOffset="85388.2741">5641 5146 132 0,'-3'-7'360'0,"-1"-1"-14"0,2 1-12 0,0 3-7 0,0-1-19 16,-1-1-8-16,1 3-18 0,-1-1-25 0,1 2-27 15,2 2-21-15,-4-4-28 0,4 4-18 0,0 0-17 16,0 0-10-16,-8 6-4 0,6-2-22 0,-1 5-21 16,-1 3-1-16,-1 1-10 0,-1 4-7 0,2 2-6 15,-3 0-8-15,4 1-5 0,0 1-9 0,0-1-1 0,2 2-19 16,-1 0-2-16,1-1-6 0,1 0-17 15,1 0-18-15,-1-8-8 0,2 2-18 0,1 0-7 0,-3-3-9 16,7 0-14-16,0 0-1 0,-3-5-12 0,2 0-15 16,1-2-10-16,2-3-13 0,4 1-19 0,1-4-17 15,2-1-19-15,3-3-15 0,4-4 4 0,-3-3-5 16,1 0 14-16,-3-4 16 0,-1 0 7 0,0-1 24 16,-2-1 18-16,-1-3 29 0,-1 2 42 0,0 1 25 15,-2-4 37-15,-1 1 20 16,-3-1 28-16,0 2 33 0,0 0 25 0,-4 6 14 0,1 0 20 15,-2 5 10-15,-1 1 23 0,-1 1-5 0,3 1 9 16,-5 1-6-16,4 2-16 0,-4 1-14 0,4-1-18 16,-2 3-18-16,-2-3-13 0,2 3-9 0,0 0-11 15,0 0-12-15,-4 10-10 0,4-1 1 0,-4 0-5 16,3 0-11-16,-1 4-9 0,-2 2-10 0,4-1-12 16,0 7-10-16,-2-2-16 0,0 3-19 0,-1-2-14 15,1 0-18-15,1-1-3 0,1 0-13 0,-4-1-17 16,1 2-14-16,2-7-18 0,-2 0-14 0,0-1-17 0,0-4-25 15,3-1-21-15,-1-1-16 0,1-1 5 0,1-4-35 16,-1-1-195-16,0 0-477 0,0 0 212 0</inkml:trace>
  <inkml:trace contextRef="#ctx0" brushRef="#br0" timeOffset="85669.2319">6058 5165 41 0,'4'-8'325'0,"-3"2"-13"0,2 0-12 16,-3 1-12-16,2 2-14 0,-2-1-18 0,-2 0-17 0,2 4-25 15,-4-1-24-15,4 1-7 0,0 0-21 0,-16 3-15 16,8 2-17-16,-2 0-16 0,-1 4-15 0,-2-1 1 16,2 1-14-16,1 1-10 0,-3 0-9 0,4-1-1 15,0 1-12-15,2 0-1 0,1-2-9 0,1-1-4 16,2 0-5-16,-1 2-3 0,1-2-2 0,2 1 2 16,-1-4 11-16,2 1-24 0,0 0 1 0,0 1-2 0,3 0 3 15,0-1-5-15,1 1-3 0,3-2-1 0,0 4 5 16,2-1-7-16,3 0-1 0,-2 1-7 15,0-1-4-15,4-1-19 0,-3 0-17 0,2 2-20 16,-2-3-28-16,0 2-32 0,2 0-44 0,-6-1-53 16,6-2-48-16,-5-1-275 0,1 1-582 0,-1-1 257 15</inkml:trace>
  <inkml:trace contextRef="#ctx0" brushRef="#br0" timeOffset="85908.2637">6275 5033 295 0,'2'-7'363'0,"-2"0"-24"0,0 1-18 0,2 2-21 16,-2 1-23-16,1 0-34 0,-1 3-13 0,0 0-17 16,7 0-14-16,-4 4-14 0,4 2-14 0,0 3-19 15,0 6-18-15,3 1-6 0,0 4-18 0,-2 4-7 16,-2 1-6-16,3 11-16 0,-4-1-30 15,-3 0-38-15,-5 1-38 0,-3 3-46 0,-2-2-57 16,-4-1-89-16,-2 0-97 0,-7-2-228 0,-3-3-587 16,-1-3 259-16</inkml:trace>
  <inkml:trace contextRef="#ctx0" brushRef="#br0" timeOffset="87600.5107">6862 4999 67 0,'0'-15'283'0,"-1"4"-8"0,1-1-21 0,-3-3-5 16,2 6-10-16,-2-3-11 0,0 3-16 0,-1 0-14 15,-1 1-9-15,2 2-13 0,-4-1-5 0,3 2-19 16,0-1-10-16,-2 2-10 0,2 1-11 0,-3 1-15 16,0 2-9-16,-3 0-7 0,1 2 0 0,1 0-20 0,-4 3-10 15,0 2-7-15,0 1-5 16,-4 4-2-16,1 1-6 0,-1 2-4 0,1 4-2 16,-1 0-2-16,2 1-9 0,1 3 3 0,-1 1-4 15,2 0 1-15,2 1-6 0,0 10 0 0,2-1-2 0,2-9-11 16,4 1-3-16,1-2-13 0,2-1-8 0,4 0-2 15,1-4-15-15,1 0-11 0,2-6-2 0,2-1-1 16,0-3-3-16,2-1 0 0,7-2-7 0,1-1 1 16,-5-5 2-16,-1-3 6 15,5-1 3-15,-4-3 6 0,2-3 8 0,-6 2 8 0,3-5 14 16,-2-3 20-16,-3 5 20 0,-3-2 17 0,-1-1 23 16,-2 0 12-16,1 0 14 0,-4 0 22 0,0 5 22 15,-1 0 3-15,0 0 8 0,0 1-9 0,-2 3-1 16,0-2-9-16,-1 3-12 0,2-2-16 0,-1 4-14 15,1 0-8-15,0 1-15 0,1 1 1 0,0 0-17 16,0 0-10-16,0 0-15 0,-2 12-12 0,2 0-8 0,3 2-27 16,0 4-12-16,1 4-15 0,0-2-15 15,1 3-15-15,0-1 7 0,-3 4-27 0,1-3-12 0,-1-2-13 16,1 4-9-16,-3-7-16 0,0 4-14 0,0-2-16 16,0-5-20-16,-1-1-19 0,1-2-26 0,0-3-20 15,-2-2-227-15,1-3-533 0,-2 2 236 0</inkml:trace>
  <inkml:trace contextRef="#ctx0" brushRef="#br0" timeOffset="87946.8648">6964 5171 243 0,'3'-8'260'0,"0"-2"-18"0,0 3-22 0,0 1-21 0,1 1-18 0,-2 2-13 15,2 0-12-15,0 2-14 0,0 0-11 0,3 3-12 16,1 2-12-16,0 2-10 0,0-2-9 15,2 6-9-15,-1 0-8 0,0 1-5 0,0 1-7 0,-1 1-7 16,-2-1-12-16,0 1-10 0,-1 1-21 0,-4-2-6 16,0 1-7-16,-2 0-6 0,0 0-2 0,-4 0-4 15,0-3-4-15,-1-2 4 0,0-1 3 0,1-1 3 16,-1-2 3-16,1-1 10 0,1-2 6 0,-2-1 6 16,6 0 5-16,-10-4 1 0,5-2 13 0,2-1 5 0,0-2 1 15,1-1-1-15,0-2-1 0,4-3-6 0,1-4 3 16,1 1-6-16,3 1-4 0,0-1-3 0,2-1 0 15,3 3-2-15,-3 5 0 0,2 0-5 0,-2 2-1 16,3 0-4-16,0 3-2 0,-1-1-2 0,-1 2-5 16,0 3-12-16,0 0-13 0,-3 2-11 0,2 0-19 15,-1 2-9-15,-1 2-24 16,0-1-29-16,-1 3-22 0,-1-1-34 0,0 1-47 16,-3 2-157-16,1-1-406 0,-1 0 179 0</inkml:trace>
  <inkml:trace contextRef="#ctx0" brushRef="#br0" timeOffset="89583.094">7382 5132 240 0,'-1'-6'288'16,"0"1"-11"-16,1 0-10 0,-1 0-8 0,-2 0-14 0,1 1-8 16,0 1-6-16,-1-1-17 0,2 2-16 0,-2-1-23 0,0 0-14 15,-3 2-21-15,0-1-7 0,6 2-14 0,-9 2-15 16,2-2-11-16,0 4-11 0,0 1-7 0,-2-1-10 15,2 3-11-15,-2 4 3 0,2 0-4 0,-1 1-8 16,2-1-5-16,2 2-3 0,0 0 7 0,-1 1-16 16,2-1-5-16,1 0-6 0,2-2-10 0,0 1-7 15,0-3-5-15,2 0-4 16,0-1-9-16,2 1-5 0,0-4-8 0,1 1 6 16,1-4 4-16,-1 0 0 0,1 0 6 0,2-3 11 0,1 0-14 15,-1-2 2-15,1-1 6 0,-1-1 2 0,-2-2 3 16,4-2 11-16,-6 2 6 0,4-1 6 0,-2-3 10 15,0 0 18-15,-2 3 13 0,0-1 11 0,-1 0 8 16,0 0 9-16,-2 0 4 0,0 5 8 0,-1-2 7 16,1 1 1-16,0 1-8 0,-1-1-6 0,0 2-8 15,0 0-13-15,1 1-8 0,-1 2-10 0,0 0-9 16,0 0-6-16,0 0-7 0,0 0-15 0,-2 8-23 0,2 0-13 16,-1 1-11-16,1 0-22 0,-1-1-4 0,2 5-1 15,1-1-6-15,1 1-7 0,-2-1-11 0,2 0 10 16,1-3-22-16,0-1-2 0,1 0 0 0,0 0 7 15,2-3 13-15,-1 0 1 0,1 0 7 0,3-3 2 16,-3-2 10-16,0-1 6 0,1-2 5 0,1-2 8 16,2 0 10-16,-4-1 10 0,3-6 9 0,0 1 12 15,0 0 5-15,-2 0 19 0,2-5 8 0,-4 3 9 16,1 1 23-16,-3-1 4 0,1 2 8 0,-2 1 2 16,0 0 9-16,0 0 2 15,0 2 7-15,0 1-1 0,-2 1 2 0,-1 1-3 0,1 0-9 16,-1 2-8-16,2 2-14 0,-2 1-6 0,0-6-14 15,0 4-22-15,0 2-30 0,0 0-7 0,0 0 2 16,0 0-2-16,3 9-14 0,-2-3-23 0,-1 1-4 0,0 2-3 16,0-1 4-16,0-1 0 0,1 4 1 0,1-2-5 15,-2 1-1-15,0-2 10 0,1 0 0 0,-2 0-1 16,1 0 1-16,3-1 4 0,-3-2-2 0,1 0 18 16,-1-1-8-16,0 0 5 0,0 0 1 0,3-1 3 15,-3 0 2-15,0 0 3 0,0-3 1 0,0 4 2 16,0-1-3-16,0-3 5 0,0 3 5 0,0-3 2 15,0 0-3-15,0 0 7 0,0 3-1 0,0-3-1 16,0 0 2-16,0 0 2 0,0 0 2 0,0 0 1 0,0 0 1 16,0 0 1-16,0 0 6 0,0 0-4 0,0 0 0 15,0 0-1-15,0 0 7 0,3-12 9 0,-2 10-1 16,-1-2-1-16,2 0-5 0,-1 0-1 0,-1-4 2 16,1 3-9-16,1-2 12 0,1 0-9 0,-2 1 0 15,0 1 1-15,1 0 0 16,-1-1-4-16,2-1-1 0,0 3-4 0,-3-2 0 15,1 3 6-15,1-1-1 0,-1 1 0 0,2 1-4 16,-3 0 2-16,0 2-2 0,0-4 0 0,0 0-2 16,0 4 4-16,0 0-2 0,3-4-1 0,-3 4-6 0,1-1 7 15,-1 1-3-15,0 0-11 0,0 0 8 0,0 0 3 16,0 0-3-16,0-4-7 0,0 4 2 0,0 0 6 16,0 0 0-16,0 0 4 0,0 0-7 0,2 10 0 15,-1-6-2-15,2 1 11 0,-3 0-1 0,0 0 0 0,3 3-6 16,-2-1 3-16,2 3-3 0,-3-1-2 15,0 0-3-15,1 1-12 0,-2 1 8 0,1-2-4 0,0 3 1 16,-3-3 2-16,3 0-5 0,-1 1 15 0,1-2-13 16,-2-1 0-16,1 1-3 0,1-4 3 0,0 0 1 15,0-1 2-15,-3 1 2 0,3-2 8 0,0-2 2 16,-1 4 4-16,1-4 11 0,0 0 1 0,0 0-1 16,0 0-5-16,0 0 4 0,0 0 1 0,-2-13-2 0,2 5 5 15,0 0 3-15,0 1 0 16,3-3 2-16,0-3-6 0,0 0-6 0,1 1 9 15,-1 1-4-15,1-1 2 0,0-1-7 0,-1 1 1 16,2 0 1-16,0 1-5 0,0-1-2 0,0 6 2 16,-1-3-4-16,1 3 2 0,0 1 0 0,-1 1 1 0,-1 1-7 15,1 2 1-15,-1 0-7 0,4 1-2 0,-7 0 5 16,8 4-1-16,-2 1 4 0,1 0-4 0,-1 2 2 16,-1 5 5-16,1-2-7 0,-2 3-4 0,0-2-5 15,2 2-1-15,-5 0-8 0,2-1 13 0,0 1-18 16,-3 0-1-16,1-4-2 0,-2 0-5 0,0 0 7 15,-1-1 3-15,1-2 1 0,1-2 6 0,0 1 4 16,0-3 0-16,0 1 12 0,0-3 2 0,-2 3-1 16,2-3 1-16,0 0 2 0,0 0 8 0,-1-10 5 0,1 2 15 15,0 0-10-15,0 1 10 0,3-3-3 0,0-2 4 16,-1 0-3-16,1-2-2 0,3 1 3 0,1 0 0 16,0 1 5-16,0-1-12 0,0 3-7 0,0 0-1 15,3 2 3-15,-2 0-4 0,-1 4 0 0,2-1-5 16,-2 2 3-16,1 2 0 0,-1 1-10 0,0 1-3 15,2 1 3-15,-2 0 1 0,0 3-4 0,0 0 3 16,0 2 9-16,0 0-15 16,0 3 8-16,0 0-15 0,-4 3-4 0,0-4-15 0,1 4-9 15,-3-4-12-15,1 4-12 0,-2 0-18 0,-2-2-15 16,1 1-26-16,-5 1-26 0,2-2-26 0,-1 1-25 16,0-3-25-16,1-2-42 0,0 0-169 0,0-3-474 15,1-3 210-15</inkml:trace>
  <inkml:trace contextRef="#ctx0" brushRef="#br0" timeOffset="90144.9053">8042 5146 251 0,'4'-4'295'0,"-2"1"-2"0,0-1-24 0,1 0-19 16,-1 2-24-16,-1-1-12 0,-1 3-33 16,3-2-17-16,-3 2-10 0,0 0-7 0,8 7-18 15,-5-2-12-15,0-1-10 0,1 5-10 0,-1-1-8 16,-2 1-10-16,4 2-7 15,-3 1-9-15,1 1-9 0,-3 0-17 0,3-1-12 0,-6-1-10 16,3 2-10-16,0-2-9 0,-4-4-9 0,1 2-2 16,0 0-4-16,2-4 6 0,0-1-2 0,-1 1 4 15,2-3 5-15,0-2-1 0,-3 2 4 0,3-2-3 0,0 0 5 16,0 0 5-16,-4-11 4 0,4 6 6 0,2-4 3 16,0 0 3-16,1-4-1 0,0 0 2 0,1 1 6 15,0 0-3-15,2-1 0 0,1-2-3 0,0 3 3 16,0 2-10-16,-4 1 3 0,4 1 8 0,-3 3-10 15,3-2-10-15,-4 4 4 0,3 0-3 0,-2 2 1 16,2 0-3-16,-1 0-1 0,1 3-2 0,1 1 3 16,-1 2-1-16,-2 2 0 0,0 1-6 0,3 3 4 15,-3 1-5-15,-2-1-3 0,-1 1-8 0,-1 1-6 16,-1-1 2-16,-1 1-4 0,1-1-7 0,-2-3-2 0,0 3 3 16,-1-4-5-16,0-2 2 0,0 1 11 0,2-3 0 15,-1-1 4-15,3-1 8 0,0 1 3 0,0-3-2 16,0 0 4-16,0 0 3 0,-4-10 11 0,4 3 4 15,3-1 7-15,1-4 8 16,0 3 7-16,2-4 1 0,0 0 2 0,2-6-1 16,1 2-2-16,-2 4 0 0,4-3-7 0,0 0-2 15,-2 5-2-15,3-1-8 0,-2 4 2 0,1 0 1 16,-2 4-6-16,1 1 0 0,0 0-3 0,-1 1 1 0,1 2-5 16,0 2 3-16,3 1 4 0,-2 5-12 0,0 1 1 15,-1 2 3-15,2 3-3 0,-1 2 4 0,-3 1-6 16,-1 1-9-16,0 1-9 0,-3-2-9 0,-1 1-28 15,-4 2-18-15,-2-6-29 0,0 0-33 0,-1 6-38 16,-2-7-48-16,2 1-65 0,-3-2-161 0,0-3-482 16,2-1 213-16</inkml:trace>
  <inkml:trace contextRef="#ctx0" brushRef="#br0" timeOffset="90916.0581">8701 5222 211 0,'1'-5'283'0,"-1"-3"-12"0,0 1-3 0,0 0-15 0,-1-1-19 15,-1 0-16-15,1 0 3 0,-1 2-5 0,0-2-7 16,-1 2-14-16,0 1 2 0,1 1-30 0,-3 0-4 0,2 0-16 15,-2-1-8-15,0 3-8 0,1 0-14 0,-2 1-15 16,0-1-9-16,-3 2-6 0,2 2-13 0,-3 2-3 16,3-1-7-16,-1 0-12 0,-2 4-7 15,1-2 3-15,1 3-13 0,-2 1 4 0,1 1-3 0,1 0-7 16,1 2-10-16,0-1-5 0,0 0 9 0,3 0-26 16,0 1-8-16,1-3-15 0,1 0-8 0,1 0-11 15,0 0-2-15,2-3-9 0,0 1-6 0,2 0 5 16,0-3 1-16,3-1 5 0,-1-2 3 0,1 1 9 15,3-3-1-15,0-1 15 0,-1 1-4 0,4-7 1 16,-4 4 15-16,1 0 7 0,2-6 20 0,-1 1 5 16,-1 4 13-16,-2-3 21 0,0 1 20 0,-2-2 12 15,0 2 16-15,-1 1 3 0,1 1 6 0,-3 1 6 0,0 0-4 16,0 1 1-16,-1-1-4 0,1 3-13 0,-2-3-13 16,0 4-13-16,2-2-8 0,-2 2-7 0,0 0-12 15,0 0-4-15,0 0-10 0,0 0-15 0,0 11-23 16,1-3-18-16,0 0-20 0,0 5-27 0,0-2-15 15,1-1-23-15,0 5-11 0,2-3-12 0,-3 1-15 16,3-1-21-16,0 1-24 0,-1 0-25 0,0-4-20 16,0-1-25-16,0-2-8 15,0-1-6-15,0-2-208 0,2 0-527 0,-1-2 234 0</inkml:trace>
  <inkml:trace contextRef="#ctx0" brushRef="#br0" timeOffset="91232.1988">8795 5300 24 0,'3'-11'160'0,"2"-2"4"0,-1-1 3 16,0 1 4-16,-3-2 7 0,2 2 0 0,0 0 5 0,0 0 4 15,1 2 3-15,-1-2 0 0,0 6 1 16,-2 0-9-16,1 1-13 0,1 1-17 16,-2 2-17-16,1 0-5 0,0 1-26 0,-2 2-11 15,3-2-9-15,-3 2-7 0,7 4-2 0,-4 1-13 16,1 1-6-16,0 0-11 0,0 3-13 0,0-1 0 16,-1 4-22-16,0-3-13 0,2 1-9 0,-3 2-5 15,-1-1-13-15,2 1-6 0,-5-3-12 0,2 0-3 16,0 0-6-16,-1 0 6 0,0-2-2 0,0-1 5 15,0-2 5-15,0 1 6 0,1-2 12 0,-3-2 11 16,3-1 12-16,0 0 8 0,0 0 16 0,-4-8 3 0,4 3 8 16,-1-4 10-16,2 3 15 0,1-4 3 0,0-2 0 15,1-2 1-15,1 0-5 0,4-4 6 0,0 2-2 16,-1 3-4-16,3-6-3 0,-2 6-9 0,2-3-1 16,4 0-12-16,-4 6-10 0,0 0-12 0,4 1-20 15,-3 2-28-15,2 0-39 0,-4 4-43 0,-1 2-51 16,2 0-68-16,-2 3-271 0,2 0-551 0,-6 1 244 15</inkml:trace>
  <inkml:trace contextRef="#ctx0" brushRef="#br0" timeOffset="93044.3505">9264 5258 126 0,'0'0'268'0,"0"0"-15"0,0 0-16 0,0 0-18 15,0 0-18-15,0 0-19 0,0 0-18 0,0 0-18 16,0 0-18-16,0 0-12 0,0 0-14 0,0 0-6 16,0 0-12-16,0 0-8 0,-2 9-6 0,3-5-10 0,-2 1-3 15,2-3-4-15,-1-2-7 16,0 5-5-16,1-1-3 0,2-2-5 0,-3 0-7 16,3 0 1-16,0 1 0 0,-2-1-3 0,2 0 0 15,-3-2-3-15,9 0-4 0,-9 0 2 0,8-4-2 0,-1 1-3 16,1-1 3-16,0-2-5 0,-1 1 0 0,1-2 1 15,1-2 4-15,2-3 5 0,-3 0 0 16,0 1 3-16,-1-3 7 0,4-3 10 0,-5 5 1 0,0-1 2 16,1 0 11-16,-4 1 8 0,1 2-2 15,-1 2 13-15,0 1 7 0,-2-1 3 0,1 3 6 0,-2-1-1 16,1 3-6-16,-1-1-6 0,0 2-11 0,0 2-6 16,0-4-7-16,0 4-12 0,-1-3 1 0,1 3-4 15,0 0-10-15,-7 9-2 0,2-2 9 0,1 4-23 16,0 0-6-16,1 3-13 0,-1 1-8 0,1-2-14 15,3 5-4-15,-1-3-8 0,2 4 2 0,0-1-15 16,2-5-12-16,1 0-1 0,2 1-6 0,1-3-10 0,-4-2 2 16,5-1 3-16,2 1 5 0,2-4 5 15,-5-1 6-15,3-2 7 0,1-4 1 0,0 0 11 16,2-4 5-16,1-2 2 0,0 1 9 0,0-6 13 0,1-2 10 16,-2 1 12-16,-2-1 11 0,-1-2 6 0,-1 0 6 15,-2 4 3-15,1-5 6 16,-1 3 8-16,-1-3 2 0,-3 5-1 0,-1 0 4 15,0 3 8-15,1 1 3 0,-3 2-3 0,1 2-9 16,0 0-5-16,1 1 0 0,-2 0 0 0,0 2-24 0,0 2-12 16,0-4-13-16,0 4 0 0,0 0-5 15,0 0 3-15,6 14-5 0,-5-5-10 0,2 2-4 0,4 9-8 16,0-7-16-16,0 6 1 0,1 1-10 0,2-1 3 16,1-1 0-16,2 2-3 0,-3-4-1 0,0 3 8 15,1-2 8-15,-4-6 8 0,0 1-3 0,-1 0 0 16,-2-3 2-16,-1-2 5 0,0 0 3 0,-2-2 0 15,-1-1 8-15,0 0 0 0,-4 0 0 0,-3-1-7 16,0 0-18-16,-6-2-32 0,-1-1-23 0,-2-2-33 0,-7-3-44 16,3-3-33-16,-1 0-230 0,0-3-474 0,0-3 209 15</inkml:trace>
  <inkml:trace contextRef="#ctx0" brushRef="#br0" timeOffset="93204.4607">9590 4782 12 0,'4'-7'277'0,"-1"1"-18"0,1-1-27 16,-1 4-21-16,0-2-21 0,1 1-23 0,0 4-15 0,2 0-16 15,1 0-28-15,1 2-43 0,-1 0-44 0,0 3-50 16,0-1-58-16,0 2-82 16,0 2-89-16,0-1-279 0,-1 0 124 0</inkml:trace>
  <inkml:trace contextRef="#ctx0" brushRef="#br0" timeOffset="93885.9554">10257 4980 16 0,'2'-5'338'0,"0"-1"-8"15,-2 2-18-15,3 0-9 0,-3 1-20 0,2-2-18 16,-1 4-27-16,-1 1-21 0,0-6-27 0,0 6-21 16,0-3-15-16,0 3-21 0,0 0-15 0,0 0-10 15,0 0-9-15,0 0-4 0,1 16-15 0,-1-7-12 0,0 4-1 16,-1 6-10-16,-2 2-4 0,0 2-5 0,-1 2-5 15,1-1-6-15,-1 2 0 0,1-1-8 0,-1 2 3 16,4-1-1-16,-3 1-6 0,2-4 1 16,1 0 0-16,0-1-10 0,1-2 1 0,-1-5 2 0,3-1 0 15,3-1-1-15,-1-2-10 0,0-2 1 0,2-3 4 0,4 2-6 16,0-4-8-16,5-1-7 16,1-2-4-16,4-2-4 0,1-3 2 0,-1-4 0 15,3 0-6-15,-3-4 1 0,3-1 2 0,-4-3 5 16,0 0-4-16,-1-2 14 0,-2-4-6 0,-3 0 5 0,-1-1 10 15,5-10 7-15,-8 0 14 0,-1 6 1 0,1-7 21 16,-5-1 3-16,-3 1 13 0,-1-3 8 0,-3 2 4 16,-2-2 6-16,-1 2 2 0,-2 0 0 0,-2 9-2 15,2-1-8-15,0 3-8 0,-3 1 9 0,2 3-12 0,-5 1-9 16,6 7-7-16,-3 2-8 16,1 3-15-16,-3 1-22 0,2 6-33 0,-4 1-16 15,4 4-19-15,-1 1-34 0,-2 3-13 0,-1 6-11 16,3 2-22-16,1 3-14 0,2 1-19 0,2 1-24 0,3 1-32 15,2 0-26-15,2-1-29 0,2-2-257 16,1 0-588-16,2 0 261 0</inkml:trace>
  <inkml:trace contextRef="#ctx0" brushRef="#br0" timeOffset="94409.5021">10713 5100 161 0,'2'-3'272'16,"-1"1"-14"-16,-1 2-10 0,1-3-6 0,-1 3-10 0,2-4-9 16,-2 2-15-16,0 2-19 0,0 0-19 0,4-2-17 15,-4 2-15-15,0 0-14 0,0-3-19 0,0 3-9 16,0 0-12-16,0 0-6 15,0 0-11-15,0 0-4 0,7 6-7 0,-4-1-5 16,-3 0-4-16,6 1-5 0,-2 3-5 0,-3 0-5 16,2 1-2-16,-1 1-1 0,1 4-7 0,-2-4 1 0,-1 4-4 15,-1-2-4-15,-2 0-6 0,1 0 1 0,-1 0-7 16,2-4-3-16,-2 0 1 0,0-2 1 0,2 1 0 16,-2 0 3-16,2-4-2 0,-1-1 4 0,2 1-2 15,-1-2 6-15,1-2 4 0,0 0 7 0,0 0 1 0,0 0 14 16,0 0-4-16,-2-13 12 0,5 4-7 0,-1 1 3 15,3-5 2-15,0-5 2 0,-1 3-1 0,3-3 7 16,0 0 0-16,1-1-7 0,2 3-2 0,-3 3-4 16,2 3 1-16,-1-3 1 0,0 2-9 0,1 2-3 15,0 0-3-15,-2 1-5 0,2 3-13 0,-2 0 16 16,3 1-11-16,-3 0-3 0,2 4-1 0,-1 0 1 16,2 0-4-16,-3 2-9 0,3 4 9 0,-3 0-2 15,4 6 0-15,-1-1-9 0,-2 7 2 0,-2 2-7 0,0 0-7 16,-3 0-13-16,-1 0-17 15,-3 2-10-15,-1-1-19 0,-2 1-26 0,0 1-25 16,0-4-35-16,-2 1-40 0,1 0-35 0,3-8-35 16,-2-1-242-16,3-2-557 0,-2-3 246 0</inkml:trace>
  <inkml:trace contextRef="#ctx0" brushRef="#br0" timeOffset="95261.8275">11148 5067 199 0,'3'-6'296'0,"2"0"-11"0,-2 2-4 0,0-1-10 0,-1 2-10 15,0 0-7-15,0 0-14 0,-2 1-3 0,3-1-35 16,-3 3-16-16,0-3-18 0,0 3-20 0,0 0-20 16,0 0-9-16,0 0-13 0,0 0-12 0,0 0-12 15,0 12-1-15,-3-2-13 0,0 3-4 0,-1 0-8 16,-1 5-8-16,-2 0-5 0,2 1 1 0,-2 2-2 15,-2 0-10-15,2-3 1 0,-1 1-4 0,0-1-7 16,0-5-1-16,2 1-8 0,-1-3-2 16,1 0-3-16,-1 0 2 0,3-6-8 0,1 2 7 0,2-5-1 15,-1 3 3-15,-1-4 6 0,2 1-2 0,1-2-1 16,0 0 5-16,-3-8-11 0,5 1 1 0,-2-6-3 16,5-4 2-16,2 0 2 0,0-4-3 0,1-1 3 15,2-4-2-15,5-5 7 0,-5 6-9 0,5-7 1 16,-4 6-3-16,6-3-1 0,-5 5 5 0,0 2 7 0,2 4-7 15,-4 2-2-15,0 3 8 0,0 2 13 0,-2 1-17 16,-1 4-3-16,-1 2-3 0,1-1-7 0,0 4 3 16,-2 0-12-16,-5 1 10 0,10 7 21 0,-5-1-16 15,-1 3-3-15,2 4 0 16,1 7-6-16,-1 2 9 0,-2-1-4 0,-1 3-1 16,-1 2-1-16,2 11 4 0,-1-10-21 0,-2 9-11 15,-2-3-12-15,2-5-27 0,-2-2-9 0,1 1-27 16,-2-1-24-16,0 0-33 0,-1-2-30 0,0-3-25 15,3-7-33-15,-4-1-24 0,1-3-208 0,-1-5-522 0,1 2 230 16</inkml:trace>
  <inkml:trace contextRef="#ctx0" brushRef="#br0" timeOffset="95997.0159">11178 5199 185 0,'-3'-7'285'16,"3"4"-22"-16,-2-2-18 0,1 2-18 0,0 0-23 0,1 3-25 15,0-4-10-15,0 4-19 0,2-3-11 0,1 1-6 16,3 0 0-16,0 2-11 0,2 0-11 16,2-1-2-16,4-1-13 0,-1 1 0 0,10 0-7 0,-8-4-1 15,6 1-11-15,-5 2 6 0,6-4-7 0,-2 0 1 16,-2 0-6-16,2 0 3 0,-6 0 1 0,1 1-2 16,-1-2 0-16,-1 2 15 15,-1 0-9-15,-3 1-8 0,-1 0 5 0,-1 1 4 16,-3 1-1-16,0 0-11 0,0 0-6 0,-2 1-5 0,-2 1-3 15,5-3-10-15,-5 3-4 0,3 0-10 16,-3 0-2-16,0 0-8 0,0 0 0 0,6 6 1 0,-5-4-6 16,-1 5 8-16,1-1-10 0,-1 3 5 0,0-2-13 15,0 2-5-15,0-2-2 0,-1 2 0 0,1 1-13 16,0 0-4-16,-1-3-8 0,-1 5-9 0,2-4-4 16,-2 1-2-16,2-1-3 0,-1-1-1 0,0 0 5 15,1-1 3-15,-1-2 8 0,-1 1-3 0,2-2 5 16,-1 1 9-16,-2-2-3 0,3-2 8 0,0 4 7 0,0-4 19 15,0 0 1-15,0 0 1 0,0 0 12 0,0 0-7 16,0 0 0-16,3-11 7 0,-2 1 5 0,2 2-9 16,1-4 7-16,0-2 0 0,2 0-2 0,1 1 3 15,2-6-1-15,-1 3-3 0,1 2 1 0,-2 2-4 16,0 0-11-16,1-1 7 0,0 3-3 16,-2 3-12-16,0 0 12 0,1 2-7 0,-4 2-3 0,2 0 2 15,1 1-8-15,-2 2-3 0,2 3 4 16,-1 1-4-16,1 1-4 0,0 3-4 0,-2 0 5 0,0 4-6 15,0 0-3-15,-1 3-1 0,-3-4-5 0,0 8-8 16,0-4-6-16,0-1 3 0,-4 0-4 0,1 0-6 16,0-1 2-16,-2-3-4 0,3 0-1 0,-1-2-5 15,0-2 10-15,1-1 3 0,0-1 5 0,1-1 16 0,1-1 4 16,0-2 0-16,0 0 2 0,0 0 0 0,0 0-3 16,3-16 9-16,-2 9 7 15,5-5 0-15,-2 0 1 0,3-2 3 0,1 3 3 16,1 0 16-16,1 0-21 0,0-2 3 0,-1 4-2 15,3-2-5-15,-2 4 3 0,1 0 5 0,-4 1-8 16,1 3 2-16,1 1-1 0,-1 0-1 0,-1 2-8 16,2-2 1-16,-2 4 7 0,0 2 0 0,-2-1-3 15,3 4 0-15,-4-1 2 0,0 3 8 0,-1 0-24 16,1 1 1-16,-3 4-10 0,1-1-15 0,-4-1-8 0,1 1-12 16,-2 0-4-16,-1 0-23 0,0 0-9 0,-3 0-16 15,0-1-18-15,-2 0-31 0,1-1-9 0,1 0-24 16,2-6-11-16,0 1-11 0,1-3-24 0,1-1-136 15,0-1-407-15,3-1 180 0</inkml:trace>
  <inkml:trace contextRef="#ctx0" brushRef="#br0" timeOffset="96392.3496">11864 5086 62 0,'11'-24'192'0,"-1"1"7"0,3 0 15 0,-2 3 9 0,-1 1-1 16,-3 1 5-16,0 4 4 0,0 1-5 0,0 3 10 15,-4 1-23-15,1 2-16 0,-1 2-20 0,0-1-23 16,-2 3-16-16,2 2-16 15,-3 1-11-15,0 0-12 0,7 6-11 0,-4 3-10 16,-2 2-10-16,1 2-1 0,-1 7-9 0,-1-1-8 0,-3 3 0 16,2 0-15-16,-2-3-13 0,0 4-11 0,-2-1-6 15,2-2-2-15,-3 0-11 0,2-2-6 0,0-4-1 16,-1-1 1-16,4-7 0 0,0 0 3 0,-1-1 5 16,1 0-3-16,1-2 4 0,0 1 2 0,0-2-6 15,1 0 4-15,-1-2 6 0,4 4-6 0,1-4 6 16,-1 1-2-16,3-1-2 0,0 0 1 0,0 0-2 15,1 0-1-15,1 2 2 0,1 0-1 0,-2 0-1 16,2 1-3-16,0 0 1 0,-3 0-2 0,0 2 1 16,3 0-3-16,-3-1 0 0,-1 1-1 0,-1 1 1 15,-1 0-1-15,-1-2 2 0,-3 3 2 0,0 1 0 0,-4-2 2 16,1 1 1-16,-4-2 1 0,0 1 1 0,-4 3-2 16,1-5 2-16,0-1-3 0,-1 1 0 0,1-1 7 15,0-1-1-15,0-1-3 0,3 0-11 0,-1-2-23 16,-1-1-30-16,2 0-30 0,3-3-34 15,0 1-41-15,2-2-36 0,4-2-33 0,-2 0-179 16,4-2-453-16,2-3 202 0</inkml:trace>
  <inkml:trace contextRef="#ctx0" brushRef="#br0" timeOffset="96585.7104">12213 5070 52 0,'3'-1'322'0,"-3"1"-31"0,4 0-6 0,-4 0-8 16,3 4-17-16,0-2-13 0,-3 4-22 0,0 0-17 15,0 3-25-15,0 3-5 0,0 0-18 0,-2 2-18 0,1 1-12 16,1 3-19-16,-1 1-6 0,-1 1-16 0,1-1-18 16,-2-3-28-16,3 2-18 0,0-2-27 0,0-3-27 15,0 1-24-15,0-2-29 0,0-2-22 0,4-3-22 16,-4-1-13-16,3-1-30 0,-2-3-17 0,4 0-9 16,-5-2-35-16,8-4-119 0,-2-1-376 0,1-1 166 15</inkml:trace>
  <inkml:trace contextRef="#ctx0" brushRef="#br0" timeOffset="96674.0803">12392 5006 30 0,'9'-18'62'0,"-4"7"-14"0,-1 0-14 15,1 3-34-15,-1 2-29 0,-1 2-32 0,-1 0 14 16</inkml:trace>
  <inkml:trace contextRef="#ctx0" brushRef="#br0" timeOffset="98953.7331">12513 5176 246 0,'4'-5'255'0,"-1"-1"-8"0,1-1-7 0,-2 2-13 0,-1 1-6 16,3-4-1-16,-4 1-4 0,2 2-8 0,-1-3-11 16,-1 0-14-16,-1 1-5 0,1 0 0 0,-2-1-7 15,1 3-4-15,-2 0-10 0,2-1-13 0,-1-1-10 16,-2 3-3-16,3-1-18 0,-2 1-13 0,0 2-14 0,0 0-5 16,-1-1-16-16,0 1 1 0,4 2-9 0,-9 0-7 15,9 0-6-15,-9 2-1 0,4 1-5 0,1 0-15 0,1 4 7 16,-4-2-12-16,4 3-9 15,-1 1-3-15,-1 3-11 0,2-1-14 0,0-2 7 16,-1 2-16-16,2-1-12 0,0-1 0 0,2 1-12 0,-2-2 1 16,4 0-5-16,-2-2-1 0,2 1-2 0,0-2 1 15,-1-2 9-15,3 0 3 0,-1-1 3 0,3 0 14 16,-1-1-6-16,1-1 5 0,-6 0 5 0,11-3 11 16,-6 1 12-16,0 0 6 0,-1 0 22 0,-1 0 10 0,1 0 18 15,-4 2-3-15,6-3-3 0,-3 3 2 0,-3 0-11 16,4-1 0-16,-4 1-10 0,0 0-6 0,0 0 7 15,6 3-9-15,-5 2-2 0,3 1-7 0,-2 3 7 16,2 6 6-16,0 4-10 16,0 3-10-16,-1-2 1 0,0 3-19 0,-1 5-8 15,-1-3-10-15,-4 2-11 0,3 10-5 0,-3-10-13 16,0-1-6-16,-1 1-2 0,0-1-5 0,-2 0-5 16,2-4 7-16,-3 0 7 0,4-2 6 0,-4-5 10 0,4-2 2 15,-1 0 4-15,0-2 2 0,1-3 7 16,-4-1 7-16,4-4 5 0,-2 3 7 0,1-3 8 0,-1 0 5 15,2-2 5-15,-1-1 4 0,4 0 0 16,-8-2 5-16,2 0 5 0,2-5-4 0,-2 1 3 0,-1-1 3 16,2-2 0-16,-1-1 0 0,-1-3 7 0,1-2-4 15,1 3 2-15,1-2-8 0,-1-5 3 0,2 1-1 16,1-4-2-16,0 4-6 0,4-4 2 0,0 2-21 16,1-3-10-16,3 1-3 0,0 0-11 0,3 0-3 0,1 2 1 15,0 0 3-15,3 0-2 0,-1 0 0 0,3 0 5 16,-1 4 4-16,2 0-1 0,-3 1 5 0,5-1 1 15,-1 3 12-15,-2-1 8 0,-1 0 8 0,-2 3 14 16,-1 1 21-16,-1 2 7 0,1-1 8 0,0 0 9 0,-2 1 18 16,1-1 1-16,-6 3 17 0,3-1-1 0,-1 0 14 15,-2-1-19 1,0 1 5-16,-1 3 3 0,0-1-3 0,-3-1-6 16,3-1-11-16,-2 2-8 0,1 1 5 0,-2 0-6 0,1-1-9 15,1 3-8-15,-1-1-4 0,0-1-9 0,-1 4-5 16,2-4-3-16,-2 4-9 0,0 0-3 0,-2-3-7 15,2 3-5-15,0 0-5 0,0 0 4 0,0 0-4 16,0 0-1-16,3 9-3 0,-4-4 7 0,-1-1-11 16,2 2 3-16,0 0-4 0,-2 2 0 0,-1 1-1 15,1 0 4-15,-5 4-4 0,3-2 1 0,4 1-11 16,-4 1-9-16,1 0-11 0,0 0-2 0,3 2-9 0,0-3-12 16,0-3-14-16,0 3 0 0,0 0-13 0,0-3-7 15,0 1 0-15,4-3-5 0,-1 1 0 0,0-2 3 16,3 1 0-16,-1-4 4 0,1-1 11 0,1 1-7 15,2-3 4-15,-1 0 7 0,3-1 8 0,-2-3 4 16,5 0 12-16,-3-4-1 0,-1 1 12 0,2-2 10 0,-2 0 16 16,1-3 4-16,-1 1 11 0,0 1 13 0,-1-3 15 15,1-5 17-15,-2 8 5 0,-2-3 17 0,1 0 14 16,-2 3 12-16,-2 1 8 16,2 2 7-16,-2 0 3 0,-1 1-1 0,0 3 0 15,-2-1-13-15,1 1-11 0,0-1-9 0,0 2-11 16,-1 2-14-16,1-2 4 0,-1 2-12 0,0 0-5 15,0 0-11-15,-8 13-19 0,5-7-8 0,-2 3-25 16,2 3-18-16,-1 1-10 0,1 0-7 0,-1 2-17 16,1 4-21-16,1-1-11 0,-1-3-9 0,3-1-10 0,0 1-5 15,0-1-9-15,1 0 0 0,3-2 1 0,-1-4-8 16,0 1-4-16,0-1 2 0,1-3 0 0,2-1 0 16,2-2 8-16,0 0 4 0,2-2 11 0,1-2 3 15,2-2 14-15,1-3 16 0,4-2 11 0,-5 0 18 0,4-6 21 16,-3 3 27-16,-4 1 25 0,6-3 21 0,-8 1 18 15,0 2 17-15,0-2 15 0,-1 1 16 0,-2 4 16 16,0-3 10-16,0 3 8 0,-4 0 7 0,1 4 9 16,-1 0 0-16,-1-1-12 15,1 3-18-15,-1 0-9 0,0 2-12 0,0 0-10 16,0 0-9-16,0 0-10 0,-12 10-9 0,6-3-15 16,1 3-16-16,0 2-20 0,0 0-18 0,1 1-23 15,1-1-21-15,0 1-1 0,0 2-24 0,2-3-14 0,1 0-2 16,0-2-9-16,2 1-7 0,2-2 1 0,-1-2 6 15,2 0-7-15,-1-3 6 0,1 0 4 0,2 0 3 0,0-4 11 16,2 1 3-16,-1-2 12 0,1-3 9 16,-1 0 13-16,1-1 21 0,1-4 16 15,-3 1 14-15,1-3 18 0,-1 3 21 0,0-5 4 0,1 1 13 16,-3 0 4-16,-2-2 6 0,3-6 2 0,-5 7 0 16,1-1 7-16,-4 1-1 0,2 0-2 0,-1 4 0 15,-2 0 2-15,-1-2-4 0,-2 4 6 0,-3-2-14 16,-1 0-1-16,2 4-6 0,-5-1-3 0,0 4-6 15,0-1-4-15,1 2-7 0,1 2-12 0,1 0 2 16,0 1 0-16,3 4-12 0,-1-1-7 0,1-1-17 16,4 1-6-16,-1 2-19 0,1-1-17 0,3 2-9 15,2-2-8-15,-1 1-3 0,3 0-8 0,4-2 2 0,0 0-1 16,4 2 8-16,1-5-4 0,1 0 6 0,2-1 5 16,-1-1 7-16,2-2 3 0,-2 0 9 0,1-3 14 15,0 0 2-15,-2-2 8 0,0 2 9 0,4-5 14 16,-5 4 5-16,1 0 11 0,-3 0 14 0,-2 2 17 0,0 1 12 15,-2-3 11-15,-1 2 13 16,1-1-2-16,-3 2 14 0,0 1 6 0,2-1 7 16,-3 0-5-16,-3 1-3 0,3 1-10 0,-1-1 1 15,-2 2-10-15,0 0-9 0,2-2-9 0,-2 2-8 16,0 0-7-16,0 0-5 0,0 0-6 0,4-1-8 16,-4 1-6-16,0 0-6 0,0 0-16 0,-4 9 5 15,4-6-11-15,-3 0-6 0,2 2 5 0,-2 0 2 16,1 1-1-16,1 3 1 0,-3-1-1 0,1 1-9 15,1-1 8-15,1 1-8 0,-2 2-9 0,2 1-18 0,-2-1-4 16,0 1-9-16,2-2 7 0,-1-1-13 0,1 0-16 16,1-1-9-16,1 0-1 0,-1-1-6 0,2-1 0 15,0-3 3-15,1 1-1 0,3-1-1 0,-2 0 3 16,2-3 5-16,2 0 4 0,2-2 5 0,-1-1 9 16,2-1 14-16,-1-2 2 0,1-1 10 0,-2 0 17 15,1-2 21-15,-4 2 20 0,3-2 18 0,-3 1 11 16,0-2 49-16,-2 3-3 0,-1 0 13 0,1-1 6 15,-2 3 15-15,1 0 5 0,-1 1-6 0,-2 1-13 0,1 2-12 16,0-3-14-16,-1 4-15 0,0-4-14 0,0 4-12 16,0 0-7-16,0 0-14 0,-4 8-34 0,2-3-27 15,-1 3-16-15,1 0-39 0,-1-2-12 0,2 4-14 16,0-2-16-16,1 2-11 0,0-2-5 16,1 3-2-16,1-4 0 0,2 0 0 0,-1 0 7 15,2-2 7-15,2-1 3 0,3-2 5 0,-2-2 9 16,1 0 12-16,2-1 12 0,2-3 9 0,0-2 15 15,-1-1 25-15,-2-2 16 0,3 1 20 0,-3-2 25 16,0-1 22-16,-2 0 9 0,2-1 13 0,-3 0 14 16,1 0 7-16,-3-1 10 0,0 1 19 0,-1-1-7 15,-1 1 5-15,0 4-3 0,0-1-3 0,-2 1-2 16,-1 3-3-16,2 1-4 0,-1-1-8 0,0 3-22 16,-1 2-8-16,-1-4-17 0,1 4-14 0,0 0-19 0,0 0-27 15,-7 12-33-15,7-5-28 0,1 5-25 0,4 1-20 16,-3 1-20-16,1 1-14 0,3 7-4 0,-1-4 1 15,2 0 12-15,-1-3 10 0,-2-2 11 0,1-1 15 16,0 2 13-16,0-1 16 0,0-2 10 0,-2-2 19 16,-3 1 13-16,3-3 13 0,-3 1 9 0,-3-5 9 15,0 2 4-15,-2 2-1 0,-1-3-5 0,-4 0-10 16,-1-3-47-16,-2 1-51 0,-1-4-82 0,-4 1-177 16,4-2-411-16,-6-3 182 0</inkml:trace>
  <inkml:trace contextRef="#ctx0" brushRef="#br0" timeOffset="101255.3177">13914 4943 109 0,'0'-8'305'0,"2"3"-13"0,-1-2-5 0,-1-1-20 16,2 0-15-16,-1 3-14 0,2-3-14 0,-2 1-17 15,-1 1-13-15,3 0-28 16,-2 1-4-16,1 1-14 0,-1-1-15 0,1 2 1 0,-1 0-31 16,-1 3-11-16,1-5-8 0,-1 5-12 0,0-1-9 15,0 1-10-15,0 0-1 0,3 9-7 0,0-2-7 16,-2 2 2-16,1 1-6 0,-1 5 1 0,1 3-9 0,-2 2 10 15,0 2-11-15,0-1-9 16,-3 1-10-16,0-2-5 0,0 1-9 0,2 3-1 0,-5-5 3 16,3 1-7-16,-1-7-4 0,3-1 0 0,-2 0-3 15,3-4 0-15,-3-1 11 0,3-2-7 0,-1 0 2 16,2 1 5-16,-2-3 6 0,-1-2 4 0,2-1 0 16,0 0 1-16,0 0 0 0,5-9 1 0,-3 5-2 15,3-4 1-15,-1 0-1 0,3-3-3 0,4-1 2 0,-1 2-3 16,1 0 1-16,2 0-2 0,1 1 2 0,-1 0-1 15,1 2 1-15,-2 1 2 0,3 2-6 0,-3 1 0 16,1 0 6-16,1 3-5 0,0 3-5 0,-5 0-1 16,-1 0-1-16,0 3-5 0,-2 1 0 0,1 2-4 0,-4 0 2 15,-2 4-2-15,-2-2-6 0,-2 3-4 0,-4-1-4 16,-3 4 1-16,-7 0 3 16,2-2-1-16,-2-1 5 0,-1-2 0 0,2-2 5 15,2-3 6-15,3-1 1 0,-2-3 0 0,2 0 6 16,1-2 5-16,0 0 7 0,3-2 9 0,-3-1 7 0,6 0 4 15,-2 0 1-15,2-3 1 0,0 2 1 16,2-1 2-16,0-1 0 0,0-2-5 0,1 2 5 16,-1 1-5-16,1 1 4 0,2-2-4 0,-1 3-5 15,-1-1-1-15,1 3 7 0,3-6-12 0,-2 3-2 0,-1 3-1 16,2-1 2-16,-2 1-5 0,0 0-2 0,8 1 3 16,-8-1-3-16,6 1-1 0,-2 3-2 0,-1-4 0 15,1 3 3-15,0 1-1 0,0 0 5 0,2 1-6 16,1-3 0-16,-3 3-4 0,5-1-7 0,-2-1 0 15,0 0-4-15,3 2-7 0,0-3 0 0,1-2-10 16,3 0 12-16,-1 0-4 0,-1-2 1 16,2-2 0-16,0 0 6 0,1 0 0 0,0-4 7 0,-5 3-3 0,4-5-1 15,-1 1 5-15,-2-3 7 0,2-2 1 0,-2-3 9 16,-1 2 4-16,-3 3 11 16,-2 1 7-16,1-2 10 0,-2 1 10 0,2 0 5 15,-3 2-4-15,-2 0 19 0,1 1 7 0,-1 2 13 16,-1-1-4-16,0 1-5 0,0 2 3 0,0 0-4 0,0 1-11 0,0 1-5 15,0 3-6-15,0-6-7 0,0 6-11 0,0-2-3 16,0 2-10-16,0 0-4 0,0 0-5 0,0 9 5 16,-3-1-2-16,3-1-13 0,-1 3-4 0,2 2-5 15,-2 0-8-15,-1 1-2 16,2 1-5-16,0-1-8 0,0 2-3 0,0-6-17 0,2 3-9 16,-1-1 6-16,1-1-12 0,-1-3 1 0,0-1-6 15,2-1 7-15,0 1-7 0,1-3 2 16,0-1 6-16,2-1 1 0,5-1 8 0,-4-3 3 0,3 0 6 15,0-2 7-15,1-1-2 0,1-2 10 0,-1-1 4 16,0 1 3-16,-1-3 13 0,1-1 16 0,-2 1 6 16,-1 0 8-16,-1-1 14 0,2 1 2 0,-4 0 14 15,2 0 15-15,-4 3-2 0,1-1 7 0,-4 3-3 16,3 1 19-16,-1 0-9 0,0 2-7 0,-2-1-9 0,3 2-7 16,-3 2-12-16,0 0-4 0,0 0-10 0,0 0 2 15,-8 7-5-15,4-2-14 0,1 4-25 0,-1 2-3 16,-1 2-36-16,3 0 0 0,-1 1-24 0,1 7-16 15,2-4-22-15,0-2-6 0,3-1-8 0,0-1-8 16,1 0-4-16,3 0-2 0,0-4 3 0,0 0-5 16,5 0 0-16,0-5 8 0,-1-1 6 0,2-1 10 15,1-4 13-15,0-1 4 0,7-4 18 0,-4-4 14 16,0-2 26-16,1-4 24 0,-1 3 22 0,-1-2 20 0,-5-1 25 16,6-3 3-16,-8 0 14 0,3 1 14 0,0-4 9 15,-3 0 14-15,-2-2 1 0,2-1 13 16,-4-1-6-16,0 3 11 0,-1-1 3 15,-1 1 1-15,-1 3-2 0,-2 1 8 0,-2 8-6 16,0 0-7-16,1 3-5 0,0 1-10 0,-1 1-13 16,-1 2-13-16,1 1-10 0,0 3-9 0,2 1-6 15,0 0-10-15,0 0-8 0,-13 10-6 0,6 2-21 16,2 2-18-16,1 8-6 0,1 0-22 0,1 4-15 0,1 2-24 16,2 5-28-16,1 4-8 0,0-2-26 0,-1 2-13 15,1-10-18-15,1 0-17 0,-1 0-17 0,-1-3-27 16,-1 1-23-16,1-3-33 0,2-2-29 0,-4-5-217 15,1-3-571-15,-2-3 253 0</inkml:trace>
  <inkml:trace contextRef="#ctx0" brushRef="#br0" timeOffset="101415.3174">14675 5028 209 0,'-2'-2'238'0,"2"2"-24"0,0 0-22 0,3-5-22 16,2 4-32-16,3-2-42 16,6-1-45-16,1 1-62 0,7-3-52 0,2 2-143 0,-1-3-223 15,1 2 98-15</inkml:trace>
  <inkml:trace contextRef="#ctx0" brushRef="#br0" timeOffset="102789.3113">15027 5000 35 0,'0'0'240'0,"-8"0"-13"0,8 0-11 0,0 0-11 0,-6 2-18 16,6-2-10-16,0 0-12 0,0 0-11 0,-7 1-7 0,7-1-11 16,-2 3-9-16,1-1-15 0,-2 0-5 0,3-2-11 15,-1 3-8-15,1-3-4 16,-2 3-9-16,1 0-7 0,1-3-4 0,1 5-12 15,-1-3-4-15,1 1-2 0,0-1-6 0,-1-2-4 16,5 6-1-16,-1-5-4 0,1 2-1 0,0-2-1 0,1 0-6 16,3-1-3-16,0-1 2 0,2 0-5 0,-1 1-1 15,0-3 0-15,0 0 0 0,2-2-1 16,-3-1-2-16,4 0 0 0,-5 1-5 0,-2-2 0 0,5-2 4 16,-3-1 7-16,-3 2 0 0,1-3 4 15,-3 2 14-15,-1 0 10 0,-1 0-2 0,-1 0 8 0,0 0-3 16,0 1 3-16,-3 1-1 0,-1 1 5 0,1-1 0 15,-2 2-2-15,0 1 0 0,0 1-10 0,-2 1-1 16,0-1-8-16,0 2-1 0,1 3-7 0,-2 0 2 16,1 3-9-16,-3 0 1 0,3 1-5 0,0 3-1 0,-2 2 6 15,2 2-9-15,1 0-5 0,1 1-8 0,1-1-6 16,1 5-3-16,0-3-11 0,1 3-12 0,3-2 0 16,0 0-7-16,0-2-9 0,3-1-6 0,-1-1-2 15,2-2-1-15,0 0-3 16,0 0 5-16,1-4 4 0,2-2 6 0,-1-1-5 15,0 0 3-15,3-2 7 0,-2-2 1 0,4-2 7 0,-1-3 4 16,2 1 3-16,1-2 5 0,-2-1 2 16,3-5 8-16,-4 3 9 0,2-4 16 0,1 0 10 15,-5 2 9-15,-1-1 15 0,1 0 3 0,-3 2 16 0,-2-1 9 16,3-1 16-16,-1 3 21 0,-3 1 7 0,1 1 9 16,-3 0-5-16,2 1 12 0,0 2-13 0,-3 0-3 15,0 1-9-15,1-1-3 0,1 3-19 0,-1-2-7 16,-1 4-11-16,0-4-10 0,3 3-6 0,-3 1-10 15,0-4-10-15,0 4-10 0,0 0-3 0,0 0-8 16,0 0-8-16,0 0-3 0,3 10-6 0,-2-7-8 0,-1 0-4 16,0 1-8-16,0-2-1 0,2 3 0 0,-2-3 4 15,-2 2 1-15,4-2 0 0,-2-2 2 0,0 3-4 16,-2 0 3-16,2-3 1 0,0 0-2 0,3 3 5 16,-3-3 0-16,0 0 5 0,0 3 2 0,0-3 5 15,0 0 0-15,0 0 0 0,0 0 2 0,0 0 2 16,0 0-2-16,0 0 2 0,0 0 1 0,0 0-7 15,0 0 3-15,0 0 1 0,0 0-4 0,0 0 6 0,0 0-2 16,0 0-3-16,2-9 1 16,-2 9-4-16,0 0 0 0,0 0-2 0,0 0 1 15,0 0-1-15,2 10 6 0,0-5-5 0,-1 0 1 16,2 2-1-16,-2 3 4 0,2-2 1 0,1 7-4 16,0-2 3-16,0 0-4 0,-2 1-2 0,2-1-8 15,1 2 4-15,0-3-7 0,0 1-11 0,0 0-1 16,-1-1-8-16,0-1-1 0,-1-3 15 0,0-1-12 0,-1 0 3 15,1-2-4-15,-1-1 14 0,0-1-4 0,0 1 11 16,1-3 2-16,-3-1 5 0,0 0-6 0,0 0 5 16,10-10 7-16,-6 4 7 0,0-2 0 0,2-2-6 15,1-2 19-15,-1-1-1 0,-1 0 2 0,2-5 5 16,2 0-2-16,-2 0 4 0,0-1 0 0,0 0-9 16,2-1 4-16,-2 1-5 0,0 6-6 0,1-5 5 15,-1 6-6-15,-1-1-2 0,0 4-20 0,-2 2-12 16,1 0-22-16,-1 3-30 0,0 2-24 0,-2 0-12 0,1 1-6 15,-3 1-11-15,0 0-13 0,7 7-18 0,-6-3-18 16,1 3-7-16,-1 0-17 0,1 1-19 0,0 1-6 16,-1 0-8-16,1 1-194 0,-2-2-466 0,2 2 207 15</inkml:trace>
  <inkml:trace contextRef="#ctx0" brushRef="#br0" timeOffset="103866.7861">15560 5024 39 0,'0'2'178'15,"0"-2"20"-15,1 4 0 0,-1-4-2 0,0 0-3 16,-1 3 1-16,1-3-4 0,2 2-4 0,-2-2-9 0,0 0-13 15,0 0-15-15,0 0-12 0,0 0-9 0,0 0-20 16,0 0-15-16,0 0-11 0,0 0-8 0,4 2-1 16,-4-2-16-16,5 0-10 0,0 0-9 0,-5 0-7 15,11 1-9-15,-5-1-11 0,2 0-10 0,1 0-2 16,-1-1-8-16,1 1 5 0,-1-2-1 0,1-1 2 0,-2 1-3 16,0-2 2-16,0 0 4 0,0-1-1 0,-2 0 4 15,0-1 5-15,-1-1 6 0,-1-1 6 0,0 1 10 16,1-2 3-16,-4 2 7 0,1 1 12 0,-2 2 5 15,1-2-1-15,-2 0 0 0,0 2 0 16,-1-1 1-16,-1 2 4 0,1-1-2 0,-3 2-13 0,0 0-2 16,1 2 0-16,-2 2-7 0,0-1-4 0,0 4-5 15,0-2-4-15,0 5 12 0,1-1-12 0,0 2-6 16,-1 1 1-16,3 2-3 16,0 1-7-16,1-1 10 0,3 0-22 0,0 0-6 0,0-3-13 15,3 4-3-15,0 0-10 0,2-2-9 0,0-1 8 16,0-2-18-16,1-2 2 0,2 0-3 0,2 2 2 15,-1-3-1-15,2-4 0 0,2 1 3 0,1-2 6 16,-2-3 0-16,2-1 9 0,-1-1 1 0,1-1 11 0,-4-1-2 16,4-1 7-16,-3-2 10 0,2 0 11 0,0 0 11 15,-4 0 8-15,0-2 10 0,-1-1 7 0,-1 2 1 16,-1-1 12-16,1-1 18 0,-1 2 6 0,-2 4 2 16,-1-1-2-16,0 1-1 0,-1-1 1 0,1 4 4 15,-1-1-15-15,-2 1-12 0,1 1-2 0,-1 0-6 16,0 3-6-16,4-2-8 0,-4 2-4 0,0 0-4 15,0 0-6-15,3 9-1 0,-3-4-12 0,1 3-8 16,-1 1-4-16,3 0-4 0,-4 3-2 0,1-2-8 16,-3 2 0-16,4-1-7 0,-1-2-1 0,0 4-8 0,2-4-5 15,-1 0-1-15,1 0-10 16,-1-1 0-16,5 0-4 0,-1 3-2 0,0-5-1 16,2-1-8-16,0-1-3 0,1-2 1 0,2 0 6 15,0-2 7-15,0-2 5 0,4-2 3 0,-2-1 8 16,0 0 4-16,-1-1 12 0,2-3 5 0,-2 1 16 15,-1-3 11-15,-2 1 18 0,1-1 13 0,-1-2 10 0,-1 2 17 16,-1-2 15-16,-2 6 3 0,-1-2 5 0,1 0 14 16,-4 1 1-16,3 0 8 0,-3 1-7 0,0 3-9 15,0-1-6-15,0 1-11 0,0 1-19 0,0 3-6 16,0-3-4-16,0 3-7 0,0 0-17 0,0 0-14 16,0 0 4-16,-7 9-35 0,5-3-16 0,1-1 0 15,-2 3-12-15,3-1-14 0,0 0-3 0,-1-1-7 16,2-1-7-16,-1 2-1 0,0-1 3 0,3-2 4 0,-3 0 7 15,3 1 6-15,1-2 6 0,-1-1 10 0,1 0 4 16,0-1 6-16,2-1 9 0,1-1 14 0,0-1 17 16,0 0 11-16,0-1 19 0,-1 0 18 0,1-2 9 15,-2 0 14-15,1 1 11 0,-2-1 18 0,2-1 14 16,-3 3 1-16,0-1 7 16,-1 1 1-16,0 0-2 0,1 1-8 0,-2 0-13 15,-1 2-13-15,3-2-14 0,-3 2-2 0,0 0-13 16,0 0-4-16,0 9-6 0,0 0-8 0,-2 3-4 0,1 3-2 15,-3 6-17-15,1 3-12 0,0 11-18 0,-2 3 1 16,0 1-8-16,0 5-9 0,-1-1-16 0,-1 21-14 16,3-19-20-16,-6 16-6 0,3-19-14 0,4-1 2 15,-4 4-10-15,3-3 6 0,-2-2 1 0,-1-2 11 16,0-2 2-16,1-14 9 0,2 3 11 0,0 0 4 16,1-6 5-16,-1-5 10 0,1-1-1 0,2-4 9 15,-2 0 14-15,2-2 15 0,-1-3 23 0,2 1 10 16,-1-3 8-16,1-2-6 0,-3 2 13 0,3-2-20 15,0 0 3-15,-3-9-4 0,2 5-5 0,-1-5 16 16,-1 1-10-16,3-5-5 0,-1-2-2 0,-2-3 6 16,0-3 2-16,-1 0 12 0,0-2-16 0,0-1 1 0,-1-1 7 15,1-2-3-15,0-10-8 0,0 2 4 0,2-2-21 16,4 0-10-16,2-1-21 0,4 1-18 0,5-1-19 16,1 3-21-16,3 2-21 0,3 3-24 0,-5 8-34 15,12-5-31-15,-7 10-34 0,9-7-23 0,-6 8-40 16,-3-1-149-16,-1 1-484 0,4 4 214 0</inkml:trace>
  <inkml:trace contextRef="#ctx0" brushRef="#br0" timeOffset="105563.6541">16625 4779 36 0,'0'-5'330'0,"2"-1"-17"0,-1 1-15 0,-1 1-13 0,1 1-26 15,-1 0-15-15,0 3-20 0,0 0-26 0,0-4-20 16,0 4-21-16,0 0-15 0,0 0-11 0,0 0-4 16,0 0-22-16,0 0-12 0,-8 13-3 0,5-5-17 0,0 1-6 15,-1 4-9-15,1 2 0 16,-1-1-9-16,1 5 14 0,0 0-20 0,-1 0-5 16,0 2-9-16,1-2 0 0,3 2-2 0,0-1-5 15,-1 0 4-15,-1-2-10 0,2-4 9 0,0 0-16 16,0 0-9-16,3-5-2 0,1 4-3 0,-1-5-2 0,3-2-7 15,1 1-3-15,3-3 1 0,-2-1 1 16,8-2-4-16,-1-3 2 0,8-3-2 0,-1-1 1 16,0-2 6-16,0-3 2 0,0-3 0 0,-2-1-1 15,1-1 7-15,-2-1 5 0,-1-2 12 0,-2 0 17 0,0-4 3 16,-5-4 8-16,5-4 7 0,-8 7 6 0,-2-3 5 16,1-9 3-16,-7 2 8 0,0 8-7 0,0 1 7 15,-3-2 2-15,-1-1 0 0,-2 5 0 0,-1 1-9 16,0 4 1-16,0 1 5 0,0 5-15 0,0 4-6 0,2-1-5 15,-3 4-6-15,1-1-15 0,1 1-25 0,1 3-21 16,-2 2-25-16,1 2-25 0,-2 3-11 0,0 5-24 16,-1 0-23-16,2 3-25 0,-2 7-20 0,4-1-30 15,1 3-26-15,3-3-26 16,3 3-30-16,-2-1-213 0,2-1-543 0,3-2 241 16</inkml:trace>
  <inkml:trace contextRef="#ctx0" brushRef="#br0" timeOffset="106031.229">16974 4930 94 0,'2'-2'291'16,"1"-2"-8"-16,-1 2-3 0,-1-2-6 0,1-1-9 0,0 2-12 15,0-1-9-15,-1 2-17 0,1-1-3 0,-2 3-35 16,2-4-19-16,-1 1-12 0,-1 3-20 0,0 0-19 15,2-2-21-15,-2 2-3 0,0 0-14 0,0 0-8 16,0 0-4-16,4 7-12 0,-2 0-2 0,1 0-8 16,-2 1-10-16,1 0-12 0,-1 2 5 0,2 3-24 15,-2 0-3-15,0-1-2 0,0-1-4 0,1 1-10 16,-3 0 5-16,-1 0-3 0,0-4 0 0,-1 1 0 16,1-4 0-16,0 0 2 0,-1-1 4 0,2 2-1 15,0-3 3-15,0 0 6 0,0-1 9 0,-1 0 0 16,2-2 0-16,0 0-4 0,-3-7 7 0,3 4 2 15,-1-3 4-15,0-1 3 0,3-4-3 0,0 0 0 16,0 1-5-16,2 0-1 0,1-3 2 0,-1 1-4 16,3 0-2-16,1 2-5 0,0 0 0 0,2 0-4 0,-4 4 6 15,2-1-12-15,2 0 4 0,0 3 0 0,2-1 2 16,-2 1-1-16,0 4 0 0,-1-2-2 0,1 2 1 16,-2 2-3-16,1 2 3 0,-1 1-5 0,-2 1 2 15,1 1-3-15,1 2-13 0,-3 3 4 0,0 1-17 16,-5 0-14-16,2 2-2 0,-3-2-14 0,0 6-6 15,-7-1-15-15,4-4-17 0,-4 7-21 0,-2-1-27 16,0-3-18-16,-1 0-21 0,3-5-25 0,1 0-25 16,0-1-179-16,-3-1-450 0,7-5 199 0</inkml:trace>
  <inkml:trace contextRef="#ctx0" brushRef="#br0" timeOffset="106450.5258">17326 4902 123 0,'6'-8'344'0,"-2"1"-9"16,3-1-5-16,-4 4-9 0,0-1-18 0,1 1-32 16,-3 1-29-16,1 1-20 0,0 0-26 0,-2 2-17 15,0 0-18-15,0 0-3 0,3 9-10 0,-1-2-28 16,-2 2-12-16,-3 4-12 0,0 2-13 0,-1-1-1 0,1 1-15 16,-1 0-8-16,-1 4-6 0,0-6-17 0,1 2-16 15,-3-2-9-15,2 1-8 0,-1-2-9 0,1 0-11 16,1-2 18-16,-2-2-17 0,2-2 1 0,1-2 0 15,0-2 7-15,0 1 1 0,0-1 2 0,3-2 6 0,0 0-3 16,-5-8 4-16,5 0 6 0,1-3 6 0,3 0 4 16,0-9 5-16,2 2 2 0,1-4-5 0,2 0-4 15,0-1 10-15,0-4-7 16,7-6 1-16,-3-1-2 0,5 5-6 0,-4 4 13 16,1 4 3-16,-1 2 4 0,0 2-2 0,0 3-7 15,0-1-8-15,-3 10 11 0,-2-2-9 0,-2 3-1 16,1 3-7-16,1 2 4 0,-2 0 1 0,1 3 16 15,0 5-18-15,1 2 0 0,-2 2 1 0,0 9-8 16,0 0 1-16,-1 2 2 0,-3 1 2 0,-2 1-10 0,-2-1-13 16,2 10-15-16,-2-11-24 0,-2 3-20 0,1-3-22 15,-2 1-26-15,3 1-35 0,-1-3-40 0,2 1-45 16,0-4-58-16,0-5-249 0,-1-3-592 0,-1-3 261 16</inkml:trace>
  <inkml:trace contextRef="#ctx0" brushRef="#br0" timeOffset="106626.5371">17428 5010 22 0,'-7'-4'256'0,"1"1"-13"0,2 3-24 16,0-3-17-16,1 2-23 0,0-1-16 0,3 2-23 15,0 0-20-15,0 0-21 16,7-7-31-16,3 4-27 0,3 2-34 0,4-1-36 0,5-2-32 15,4-1-45-15,0 0-155 0,-2 0-282 0,3-1 124 16</inkml:trace>
  <inkml:trace contextRef="#ctx0" brushRef="#br0" timeOffset="107433.8877">17705 4946 295 0,'0'0'297'0,"0"-6"-19"0,3 3-19 0,-3 2-28 0,1-2-21 16,1 0-20-16,-2 3-18 0,3-4-15 0,-2 2-20 15,-1 2-10-15,3-1-19 0,-3 1-6 0,7-1-10 16,-7 1-11-16,6 0-7 0,-6 0-9 0,7 2-5 15,-4 2-5-15,1-2-8 0,-3 2-4 0,2-1-4 16,0 2-4-16,-2-1-3 0,1 0 1 0,-2 4-7 16,0-4-1-16,0 4 7 0,-3-3-10 0,3 3-7 15,-3-4 1-15,0 4 0 0,-1-3-4 0,1 1 9 16,0-3-10-16,1 0-3 0,0 0 3 0,-1-1 1 0,2 1-4 16,1-1 8-16,0-2 8 0,0 0-6 15,0 0 2-15,0 0-4 0,0 0-2 0,-3-7 8 16,3 1-1-16,0 0 3 15,4 0-5-15,-1-3 10 0,0-1-6 0,1 0 5 0,2-2 0 16,1-2-3-16,0 1-1 0,-1 0-2 0,2 2 2 16,-1 0-1-16,3 1-3 0,-5 3 5 0,4-2-5 15,-3 2-6-15,1 3 6 0,1-1-4 0,-4 3-2 16,2 2-3-16,-2 0-1 0,3 2-2 0,-4 1 1 0,4 3-1 16,-1-1-6-16,-4 4 4 0,4 0 1 0,-2 4 8 15,-2-2-13-15,-1 4 1 0,-1-1-1 0,0-2-6 16,-1 1-2-16,-2 0-7 0,0-1 3 0,0 1-6 15,-2-2-1-15,3-3 0 0,-2 0-2 0,4-3 2 0,-3 0 5 16,2-1 2-16,-1-3 9 0,1 3 10 0,1-4-1 16,0 0-4-16,0 0 4 0,0 0 9 0,-1-14-2 15,3 7 2-15,1-2 5 0,4-1-1 0,-3-3 22 16,3 1-15-16,2-1 0 0,1-3-6 0,-2 1-2 16,2 3 5-16,0 2-8 0,1 0-1 0,0-1-3 15,-2 5 5-15,1-1-8 16,-2 1 4-16,-1 2-6 0,-1 3-2 0,1-1 0 15,0 2-1-15,0 2 5 0,0 2-5 0,0 0-2 16,-1 2-5-16,-1 2-8 0,1-1-9 0,-2 1-6 16,-1 6-25-16,1-2-16 0,-1 1-21 0,-3 0-20 0,0-1-26 15,-1 3-28-15,-2-4-29 0,0 1-38 0,0 0-44 16,-1-3-230-16,0-2-545 0,-2-1 241 0</inkml:trace>
  <inkml:trace contextRef="#ctx0" brushRef="#br0" timeOffset="107843.558">18143 4779 157 0,'6'-18'334'0,"-2"4"-6"0,-1 1-11 15,1 3 8-15,-1 3-25 0,0-2-18 0,0 1-23 16,-2 5-24-16,0 0-25 0,1-1-24 0,-2 1-27 16,0 3-12-16,0 0-14 0,0 0-6 0,0 0-16 15,7 13-17-15,-7-3-6 0,1 4-8 0,-2 1-20 16,2 3-11-16,-2 2-10 0,-2-1-19 0,0 1-8 0,-1 0-22 15,1-3-9-15,-1 2-6 16,1-7-15-16,2 1-13 0,-2 0-6 0,3-4 2 16,0 0 0-16,0-1 7 0,1-3 4 15,2 0 5-15,-1 1 7 0,-1-3 0 0,3 0 5 16,-1-2 1-16,1 2 5 0,2 0-1 0,-2-1 7 0,2 0-1 16,2 0 2-16,-1 2 3 0,3-2-1 0,-3 1 3 15,3 1 2-15,0-2 3 0,-3 0-2 0,3 1 3 16,-3-1 2-16,0 1 2 0,-3-2-4 0,0-1 2 15,-1 2 3-15,1-1 7 0,-1 1 3 0,-3-2 1 0,4 1 5 16,-4-1 7-16,0 0-11 0,0 0-1 0,-9 5 1 16,0-4 0-16,-5 0-5 0,0-1-1 0,-3 2-1 15,0-1-13-15,-4 1-9 0,4 0-13 0,-3 0-17 16,5 0-15-16,-1 1-17 0,4-1-23 0,-1 0-23 16,6 1-27-16,0-3-31 0,3 0-18 0,1 0-40 15,3 0-123-15,0 0-393 0,0 0 174 0</inkml:trace>
  <inkml:trace contextRef="#ctx0" brushRef="#br0" timeOffset="108070.2027">18411 4847 97 0,'6'-4'392'0,"-4"0"-6"0,1 1-6 16,0 0-10-16,0 0-20 0,0 0-17 0,-2 1-24 15,-1 2-29-15,4-1-38 0,-4 1-22 0,0 0-18 0,0 0-24 16,3 9-15-16,-3-3-14 0,2 1-15 0,-4 2-17 15,2 4-18-15,3 1-18 0,-3-1-22 0,-1 0-39 16,-1 5-31-16,-1-2-12 0,2-2-41 0,-2 0-23 16,2 0-18-16,-1 1-17 0,-1-2-18 0,2-3-18 0,-2-1-14 15,0-2-20-15,3-2-22 0,-1 1-21 0,0-4-24 16,-1 0-205-16,2-2-502 0,0 0 223 0</inkml:trace>
  <inkml:trace contextRef="#ctx0" brushRef="#br0" timeOffset="110376.8174">18723 4980 183 0,'5'-5'188'0,"-1"0"11"15,-1-1-6-15,1-1 1 0,0-1-3 0,0 1-5 0,-1-2 2 16,-1 0 0-16,0 0-12 0,0 0-8 0,-3 0 3 15,1-4-6-15,0 4 8 0,-1 0-11 0,-1 0-7 16,-1 0-10-16,-3 0-8 0,3 3-9 0,-4-2-11 16,0 3-9-16,0 0-15 0,-1 1-5 0,-2 4-9 15,-3-1-8-15,-1 1-13 0,4 2 1 0,-4 1-10 16,2 3-3-16,0 1-5 0,1 2-2 0,4-3-6 16,-3 4 2-16,3-2-24 0,2 3-5 0,0-2-14 15,5 0-12-15,0 0 0 0,0-1-21 0,2 0-9 0,2 0 0 16,2-2-3-16,1 0 0 0,1-2 2 0,1 0 1 15,0-1 6-15,5-3 7 0,-1 2 2 0,-2-2 3 16,-1-2 7-16,-3 1 16 0,3-1 16 0,-3 1 12 16,3-2 16-16,-6 1 14 0,0 2 16 0,1 0 3 0,-1-1 3 15,-4 1 1-15,4-1-2 0,-4 1-9 16,0 0-7-16,0 0-7 0,0 0-8 0,7 2-2 0,-7 5-3 16,2 1-11-16,-4 2 7 15,2 3-9-15,-3 5 3 0,3 5-10 16,0 0-14-16,-4 2-7 0,1 1-19 0,0 1-17 0,-4 9-11 15,2-11-10-15,-4 10-12 0,2-8-2 0,3-1-7 16,-6-1-6-16,3 0-2 0,2-1 0 0,0-3 3 16,-2-2 3-16,0 1 14 0,4-6 4 0,-2-3 8 15,-1-2 8-15,3-1 3 0,1-1 15 0,-1-3 8 16,1-1 9-16,-2 0 15 0,1-1 11 0,-1 0 1 16,1-2 5-16,3 0 9 0,-10-4 1 0,6 0-2 15,0-2 0-15,-2 0-1 0,2-1 3 0,-3-5-1 0,2 0 0 16,0 1 4-16,-2-3 3 0,0 1 2 0,4 0-1 15,-4-1-1-15,3 0 2 0,1 2-5 0,-1-3 1 16,1 2-2-16,-1 0-5 0,4 0 1 0,1 1-7 16,-1 0-6-16,3 0-6 0,1-1-8 0,2 1-10 15,1 1 2-15,4-7-13 0,4 4-5 0,-3-3 1 16,2 2 4-16,2 0-4 0,1-1-1 0,1-1 5 0,0 0 1 16,0-1 3-16,2 1 2 0,0-1 0 0,0 0 7 15,1 0 3-15,-1 2 5 16,-2-1 4-16,1 1 16 0,-4 1 4 0,3 1 12 15,-6 1 14-15,1 4 20 0,-4 0 10 0,0 0 8 16,-4 2 9-16,0 1 4 0,-1-1 5 0,0 4 4 16,-2-3 8-16,0 2-2 0,1 1-5 0,-1 1-9 15,-2-3-1-15,3 1-15 0,-3 3-6 0,1-2-9 16,-1 3-5-16,0-3-6 0,0 3-9 0,0 0-12 0,2-3 2 16,-2 3-11-16,0 0-10 0,0 0-10 0,0 0-15 15,0 0 9-15,0 0-6 0,-1 9 2 0,0-4 5 16,1 3-8-16,-4 1 3 0,1 5-7 0,0-5-8 15,2 3-6-15,-3 1-2 0,0 0-4 0,1 0-1 0,0 1-10 16,0-1 0-16,2-1-11 0,-1 1-6 0,2-4-7 16,0-2 17-16,-1 1-14 0,2-4-1 0,0 2 6 15,1 0 6-15,1-5 5 0,1 2 4 0,2-2 2 16,2-1-2-16,0-1 3 0,2-2 1 0,2 0 7 16,-1-4 6-16,1 1 1 0,0-1 7 0,3-6-1 15,-2 2 11-15,-3 1-1 0,4-5 13 0,0 0 7 16,-4 4 9-16,-2-1 13 0,0-1 15 0,0 2 3 15,-3 0 21-15,0 3 10 0,-1 0 11 0,0 2 7 16,-2 0 5-16,0 3-3 16,0 0-8-16,-1 1-6 0,1-2-11 0,-1 1-11 0,-1 3-8 15,0 0-4-15,0 0-7 0,0 0-2 0,-7 11-7 16,3-4-13-16,-2 2-10 0,1 2-16 0,-2 1-19 16,-1 1-23-16,2 5-25 0,1-5-11 0,-1 4-10 15,3-3-19-15,1 1-10 0,1-3-11 0,0 1-5 16,1-2-3-16,2-2-5 0,-2 0 1 0,6-2 2 15,-1-1 11-15,1-1 4 0,2-1 1 0,0-3 9 16,2-1 2-16,1-2 13 0,2-1 12 0,0-1 6 16,1-1 22-16,0-2 19 0,-1-1 25 0,1-1 18 15,-2 1 19-15,3-7 23 0,-6 5 12 0,1-2 17 0,-2 0 10 16,0 1 17-16,-3 0 16 0,0 3 32 16,-1-1-9-16,-2 2 6 0,1 1-5 0,0 2 4 0,-2 0-13 15,1 0-15-15,-1 2-14 0,-1 2-9 0,0 0-12 16,0 0-10-16,0 0-7 0,-6 9-12 0,3-2-16 15,-1 2-20-15,0 2-36 0,1 1-22 0,0 2-6 16,0-1-22-16,0 0-10 0,1 0-13 0,3-4-8 0,0 6-8 16,1-5-10-16,0-1-3 0,2-1-2 0,1-1 2 15,0-2 0-15,3 1 1 16,1-2 3-16,0-2 9 0,1-3 7 0,-1 2 9 16,0-3 11-16,1 0 21 0,0-1 24 0,3-4 25 15,-5 1 19-15,1-3 19 0,-1 0 13 0,-1-1 13 16,0-2 16-16,-2 2 18 0,-3 0-8 0,0-2 7 0,-2-1 4 15,-1 4-1-15,-1 0 1 0,-4 1-6 16,-1-3 5-16,-2 2-1 0,-3 0 1 0,-1 2-5 16,0 1-5-16,-2 1-5 0,1 2-7 0,1 2-5 0,-1 0-21 15,0 1 8-15,4 2-7 0,2-1-6 0,0 3-10 16,1-2-11-16,2 3-22 0,0-2-12 0,2 1-20 16,2 1-11-16,1 0-5 0,1 0-2 0,4 2-8 15,0-3-4-15,3 1-4 0,1-1 4 0,5 0 3 0,1-2 8 16,0-1 2-16,5-1 7 0,1 0 3 15,-4 0 9-15,0-3 4 0,4-3 11 0,-1-2 12 0,0 1 15 16,-2-1 10-16,0-1 16 0,-4 1 10 16,-1 1 22-16,0 0 13 0,-2-2 12 15,2 0 22-15,-6 3 17 0,0-1 1 0,0 0-6 0,-2 0-4 0,0 3-4 16,-1 1-3-16,0-1-1 16,-2 0-6-16,0 1-9 0,-1 1-8 0,1 0-12 15,-2 2-9-15,0 0-6 0,3-4-7 0,-3 4-6 16,0 0-7-16,0 0-4 0,0 0-3 0,-12 8-15 0,9-3-5 15,0-1-1-15,-1 1-11 0,0 4-3 0,-1-3-1 16,2 4-7-16,-1-2-1 0,-1 0 0 0,0 0-8 16,3 1-8-16,-1 0-1 0,-2 0-10 0,4 0-9 15,-2 0-5-15,2 0-9 0,1-1-11 0,-2-2-1 16,2 0 1-16,0-1 0 0,2 0-10 0,1 0 0 16,-1 1-10-16,3-3 6 0,2 2-3 0,-2-3 0 15,3-1-1-15,1 0 3 0,0-1 4 0,2 0 6 16,-2-4 20-16,4 1-2 0,-4-1 6 0,1-1 9 0,-2-1 13 15,2-3 30-15,-1 2 6 0,0-2-4 0,-2 1 30 16,-2 1 9-16,0 2 29 0,-2-2 14 0,4 1 13 16,-5 2 1-16,-1 1-3 0,0-1 7 0,1 1-10 15,-1 0-14-15,-1 3-7 0,0 0-10 0,0 0-6 16,-7-1-7-16,7 1-6 0,-7 8-7 0,4-2-19 16,-4 2-11-16,1 3-26 0,2-1-10 0,0 1-21 0,1 0-3 15,1-2-13-15,1 0-12 0,1 0-2 0,0 0-12 16,3-2 0-1,0 1 1-15,4-3 4 0,0 1 5 0,7-1 1 0,-2-4 12 16,3 2 7-16,-1-3 2 0,2 0 8 0,-2-4 8 16,3-1 6-16,-3-1 9 0,5-2 15 0,0-2 15 15,-7 1 19-15,1-2 19 0,1-3 21 0,0-1 1 16,-1-1 4-16,-3 0-1 0,0-1 5 0,-1-1 11 0,1 0 14 16,-3 0 17-16,-2 6 6 0,0-1 6 0,-2 2 1 15,-2 4-3-15,-1-1-9 0,0 1-16 0,-2 2-10 16,0 0-10-16,-2 2-6 0,0 1-13 0,0 1-7 15,-2 2-19-15,2 3-14 0,-3 2-19 0,4 2-21 16,-3 5-21-16,3 2-29 0,1 3-14 0,0 2-27 16,4 0-8-16,-2 2-2 0,2-3-4 15,3 1 8-15,0 0 10 0,-3-7 9 0,2 2 8 0,-1-4 11 0,-2 1 8 16,2-3 7-16,-3-2 7 0,3 1 14 0,-3-3 7 16,0 0 7-16,0-2 3 0,0 0 5 0,-3 0 3 15,3-3-7-15,-7 2-27 16,1-3-39-16,-2-1-51 0,1 0-53 0,0-3-61 15,-6-2-213-15,3-1-516 0,0-1 229 0</inkml:trace>
  <inkml:trace contextRef="#ctx0" brushRef="#br0" timeOffset="112259.9529">20492 4814 2 0,'14'-16'211'0,"-4"0"-5"15,0-1-12-15,-1-3 2 0,-1 2-7 0,-1-2-4 16,-1 0-11-16,-1 2 1 0,-2-2-4 0,1 1-7 16,-1 0-7-16,-3 4-5 0,-1 1-13 0,-1 1-3 15,1 3-6-15,0 1-8 16,-1 0-4-16,-1 2-20 0,-1 2-7 0,-2 0-12 15,1 2-11-15,-4 1-7 0,1 2-12 0,-2 3 1 0,-3 2-4 16,-5 5-6-16,1 0-7 0,-3 4 2 0,5 2-3 16,-5 3-6-16,2 1-1 0,1 2-4 15,-4 9-3-15,7-7-1 0,1 1-6 0,2-2-17 0,-2 10-11 16,6-10 13-16,2 3-18 0,3-3-13 0,2-1-9 16,3-3-6-16,1-5-5 0,3 0-2 0,-1-1-3 15,2-4-3-15,2 2 3 0,3-6-2 0,-3 0 8 16,4-4 6-16,1 1 11 0,-1-5 5 0,2-3 8 15,-1 2 16-15,2-7 17 0,-3 4 29 0,-4-1 21 0,1-2 20 16,-1 1 23-16,-3 1 19 0,-1 1 19 0,-3 1 9 16,-2 1-12-16,2 3 17 0,1-2-9 0,-2 1-11 15,-1 0-14-15,-1 0-15 0,4 2-12 0,-4 1-11 16,0 0-9-16,0 0-6 0,0 7-7 0,0 0-8 16,-1 1-9-16,-2 3-14 0,3 3-26 0,0 1-17 0,0 5-22 15,0 1-19-15,3 1-21 16,-3-1-22-16,-3 1-28 0,7 4-30 0,-4-1-33 15,2-1-34-15,-1-1-34 0,-1-1-29 0,0-3-275 16,-1-6-606-16,-1 1 268 0</inkml:trace>
  <inkml:trace contextRef="#ctx0" brushRef="#br0" timeOffset="112628.9045">20611 4872 242 0,'9'-11'251'0,"-3"2"-12"0,-2 2-19 0,3 1-19 0,0 1-20 0,0 1-13 16,0 2-12-16,-1 1-12 0,4 4-14 16,-2 0-13-16,-1 0-8 0,0 3-11 0,1 0-7 15,-1 4-11-15,1 2-8 0,-2-1-6 0,-1 1-5 0,1 1-11 16,-2 0-16-16,-2 1-13 0,-1-1-21 0,-1 2-22 16,-3-1-12-16,0-1-13 0,-4 1-8 0,0-1 2 15,-1-4 0-15,-1 0 16 0,2-2-6 0,-2-1 2 16,1-4 9-16,1 1 15 15,0-3 14-15,3 0 9 0,-2-3 5 0,2 1 6 16,1-5 14-16,-1-1 9 0,4-1-9 0,0-2 5 16,0-3-2-16,4 1-1 0,-1-1-4 0,7-4-4 15,1 0-2-15,-1-1-1 0,4 1-2 0,2 2-3 0,-3 0-9 16,1 1-2-16,3 2-9 0,-1 1-2 0,-2 6-8 16,-1-2-7-16,-2 5-6 0,5 0-9 0,-3 3-10 15,-3 2-9-15,-1 2-10 0,-2 0-14 0,-2 2-8 16,0 3-9-16,-1 1-22 0,2 3-16 0,-5-2-15 15,0 0-26-15,-1 2-91 0,-1-1-287 0,1-4 128 16</inkml:trace>
  <inkml:trace contextRef="#ctx0" brushRef="#br0" timeOffset="113742.161">20966 4877 242 0,'0'-9'295'15,"-1"-1"-17"-15,1 1-9 0,0 0-3 0,-3 1-17 16,0-1-9-16,2 2-13 0,-2 1-10 0,0 0-12 16,2 1-13-16,-2 2-16 0,-1 1-13 0,1-1-21 15,-1 2 0-15,4 1-36 0,-13 2-7 0,8 2-6 16,-3 0-12-16,-2 5-5 0,0 1-10 0,1 1-8 0,0 1-8 16,1-1-9-16,2 4-19 0,0-2-13 0,1 5-4 15,1-6-24-15,2 1-7 0,1 2-11 0,-1-2-10 16,3 0-4-16,-1-1-5 0,1-3-5 15,-1-2-11-15,3 0 2 0,-1 0 2 0,1-1 5 0,0-2 0 16,1-1 1-16,1-2 5 0,2 0-1 0,0-2 8 16,2-1 7-16,1-2 4 0,-1 0 3 0,1-3 6 15,2 0 11-15,-2-3 14 0,2 0 6 16,-2-1 13-16,-1-2 14 0,0 2 13 0,-2-2 12 16,0 0 8-16,0 3 9 0,-1-1 17 0,-3 3-3 0,0 0 24 15,-1 3-1-15,0-1-1 0,-2 1-14 0,3 3-5 16,-2-2-15-16,0 0-6 0,-1 4-7 0,2-1-11 15,-2 1-3-15,0 0-5 16,-3 9 0-16,0-2-20 0,3 0-14 0,-2 4-19 16,0 2-12-16,1 0-15 0,-1 0-2 0,2 1-9 0,0-1-13 15,3 1-10-15,-1-3-1 0,0 2-4 0,-2-4 0 16,2-1 3-16,1 0 1 0,1-3 7 0,0 1 9 16,1-3 3-16,0-1 7 0,3 0 4 0,0-2 8 15,0-2 6-15,1 0 0 0,-1-2 8 0,4-3 12 0,-4 2 3 16,5-4 11-16,-3-2 12 0,0 2 11 0,0-2 3 15,0-1 8-15,-2-1 8 0,-1 0 8 0,3 1 13 16,-3-1-2-16,0 0 5 0,-1 2 9 0,0-1-2 16,-1 2 1-16,-1 1-5 0,-2 1-5 0,1-2-5 15,-1 3-7-15,1 0 16 0,-2 3-20 0,0-1-8 16,-1 2 3-16,2 0-10 0,-1 0-7 0,-1 3-9 16,1-3-4-16,-1 3-5 0,0 0 2 0,0 0-14 15,0 0 7-15,0 9 7 0,-1-5-11 0,1 2-19 16,-2-1-5-16,1 2-1 0,0-1 1 15,-1 1 0-15,1 0 5 0,0 2 0 0,0-3-3 16,1 0-6-16,0 2-2 0,-1 0 3 0,1-1 6 16,-1 1-3-16,0 0 1 0,2 1 0 0,-1-1-9 15,1 2-1-15,-1 2-3 0,-1-3-3 0,-1-1 0 16,1 1 3-16,-1 3-1 0,0-3 1 0,1-2-1 0,-2 0 3 16,2 0 3-16,-2-3 4 0,2 3 0 0,-1-1 10 15,1-3-1-15,0 0-1 0,-1 0 8 0,1-1 0 16,1-2 1-16,0 0 2 0,0 0 0 0,0 0 5 15,3-9 11-15,0 2 2 0,0 0 6 0,2 0 5 16,1-4 4-16,-1 0 3 0,1-1 7 0,2-1 1 16,0 1-11-16,2-5-2 0,1 0 0 0,-1 5-2 15,0 1-3-15,0 0-4 0,0 2-2 0,0-1-1 16,0 2 0-16,-2 3-2 0,-1-2-2 0,0 4-5 16,-1-1 0-16,0 2 1 0,2 2-4 0,-2 1 5 0,-1 1 5 15,2 2-11-15,-2-1-4 0,-1 5 2 0,0-1 2 16,-1 2 0-16,-2 4-10 0,-1-2-11 0,-2 1-9 15,0 0-3-15,-3 0-7 0,0 1-3 0,0-1-5 16,-1-1-2-16,-1-1-4 0,1-2 3 0,0 0 0 16,0-1 3-16,0-2 7 15,2-1 6-15,0 0 6 0,1-3 3 0,0 1 8 16,0 0-2-16,3-2 4 0,0 0-2 0,-4-6 9 16,4 3 2-16,1-1 4 0,-1-1 8 0,5-2 7 15,-1-2 8-15,1-2-6 0,2 0 1 0,1 0 2 0,0-2-2 16,2 3 2-16,-2-1-1 0,1 1 1 0,1 0 5 15,-1 1-3-15,2 3-1 0,-3 2 2 0,0 1-6 16,-1-1-3-16,0 2 0 0,0 2-2 0,0 0-3 16,-1 3 3-16,1 1-4 0,0 1-1 0,0 1 4 15,-1 2-2-15,-1-1-3 0,1 4 3 0,0 0-2 0,-3-2-5 16,0 1-9-16,-1 2-13 0,0 0-6 0,-2-1-15 16,0 2-20-16,-2-1-24 0,0-3-28 0,-1 3-28 15,-2-1-30-15,2-1-30 0,-1-6-40 0,-1 3-177 16,-1-3-454-16,3-1 201 0</inkml:trace>
  <inkml:trace contextRef="#ctx0" brushRef="#br0" timeOffset="114275.6784">21576 4888 157 0,'8'-10'283'0,"-5"2"-17"0,0 3-13 0,1 1-21 0,-1 0-21 0,-1 0-20 15,2 3-15-15,-1 1-12 0,-3 0-7 0,7 1-6 16,-3 4-17-16,-1 1-15 15,0 1-3-15,1 6-12 0,-1-4-10 0,0 4-11 16,-2 0-7-16,2-2-5 0,-1 3-10 0,-1-1-6 16,-2-1-7-16,-1 2-4 0,1-6-12 0,-1 1-5 0,-2 3-10 15,1-4 0-15,-1 0-5 0,0-1 3 0,2-3-7 16,0 0 5-16,2 1-4 0,-2-4 7 0,2-1-2 16,-3 2-1-16,3-2 1 0,0 0 0 0,-4-11 7 15,4 4 3-15,4-1-6 0,-1 0 8 0,0-1-4 16,4-3-3-16,1-5 2 0,4 0-7 0,-5 7 4 15,3-5 0-15,-3 4-5 0,2 0-8 16,0 2 5-16,0 0-6 0,-1 2 2 0,-2 1-4 0,1 3 3 16,0-1-5-16,-2 2-2 0,2 2 1 0,-3 2 0 15,1 0 2-15,0 3-8 0,0 2 4 0,-3 1 0 16,1 0 2-16,-1 4-10 0,-1 1-3 0,-4-1-6 16,1 1-4-16,0 0-6 0,-6 0-1 0,1-3 1 15,0 1-4-15,1 0 5 0,0-2-1 0,1-2 2 16,0-1 4-16,1-2 6 0,1 1 9 0,2-3 8 15,0 1 2-15,1-3 2 0,0 0 6 0,0 0 2 0,0 0 1 16,9-14 13-16,-4 8 0 0,2-3 0 0,2 0 1 16,1-1 3-16,3-5 6 0,-2 4-5 0,0 2-1 15,5-6-3-15,-5 5-4 0,6-3 4 0,-4 6-7 16,0-1-5-16,-2 1-1 0,-1 4-3 0,0-1-2 16,-2 2 2-16,-1 2-1 0,1 1-6 0,0 2 1 15,0 1 3-15,-1 2-6 0,-3 2-4 0,2-1-13 16,-2 4-16-16,-3 2-15 0,2 0-15 0,-3 1-15 15,-3 0-16-15,1 0-28 0,-4-1-28 0,-1 7-31 16,1-7-39-16,-1 0-55 16,-3 5-147-16,3-7-455 0,3 0 202 0</inkml:trace>
  <inkml:trace contextRef="#ctx0" brushRef="#br0" timeOffset="115019.399">22171 4978 156 0,'3'-8'232'0,"1"0"-16"0,0 1-1 0,-1-2 5 0,1 0-8 16,-1 1-14-16,0 0-12 0,0-5 0 0,-2 5-1 15,0 0 0-15,1-1-8 0,-2 1 6 0,0-1-2 16,0 2-10-16,-2 0-7 0,1 0 5 0,-2 1-6 16,0 0-5-16,2 1-10 0,-3 1-13 0,0 1-6 0,-3-2-18 15,1 4-13-15,-3 0-6 0,1 1-15 0,-6 2-1 16,1 3-10-16,-1 0-11 15,-3 6-1-15,3-1-9 0,-1 4-1 0,-2 0-6 0,3 3-2 16,0-1-11-16,4 0-16 0,0 2-14 0,3-5-12 16,3 0-14-16,1 0-13 0,3-1-17 0,-3-1-12 0,6-2-7 15,0 2-1-15,1-4-1 0,1 0-2 0,2-2 5 16,2-2 7-16,1-1 4 0,4-1 7 0,-1-1 3 16,-1-3 10-16,1-1 5 0,1-1 8 0,-1-4 15 15,1 0 20-15,1-2 12 0,1-2 24 0,-5 2 13 0,-1 1 20 16,4-5 6-16,-7 5 5 0,0-2 25 15,0 3 12-15,-1 2 11 0,-1-1 1 0,1 2-3 16,-2 2-3-16,-2 0-9 16,2 2-11-16,-3-1-14 0,-1 0-11 0,0 3-12 15,3-1-6-15,-3 1-9 0,0 0-4 0,4 5-6 0,-4 0-7 16,0 2-11-16,0 1-15 0,0 1-23 0,-3 4-8 16,3 2-11-16,-1-1-16 0,0-1-21 0,-1 5-12 15,2-2-30-15,-3-2-22 0,3 5-16 0,-1-4-10 16,-2-3-22-16,-1 1-18 0,3-6-16 0,-1 2-27 15,1-2-16-15,1-1-13 0,-2-2 0 0,1-1 2 0,2-1-189 16,-1-2-498-16,0 0 221 0</inkml:trace>
  <inkml:trace contextRef="#ctx0" brushRef="#br0" timeOffset="115324.5198">22279 5055 101 0,'13'-16'138'0,"1"-3"5"0,0-1 7 0,-3 1 13 0,2-1 13 0,-2 1 3 16,2-1 10-16,-2 1 6 0,2 2 7 0,-6 5 3 15,3 0-2-15,-3 2-11 0,0 3-15 0,0-1-12 16,-3 4-20-16,1-1-16 0,-3 3-14 0,4 1-15 15,-2 2-11-15,-1 3-3 0,4 0-14 0,-1 2-3 16,-2 3-7-16,-1 0-4 0,-2 3-8 0,2 1-1 16,0 1-16-16,-2-3-8 0,-1 4-5 0,0-1-19 15,-4 1-4-15,1-1-15 0,-1-3-10 0,0 2-8 0,-2-6-1 16,3 2 2-16,-4-4 6 0,3-1 8 16,1 1-1-16,-1-1 8 0,1-3 5 0,0 0 3 15,3-1 7-15,0 0 12 0,-5-7 11 16,5 1 9-16,0-1-1 0,2 0 10 0,1-2 12 15,2-6-5-15,0 1 1 0,5-5 1 0,1 0 5 16,-1 0-7-16,7-2-1 0,-3-1-9 0,4 0-8 16,9-6-11-16,1 3-17 0,-1 1-10 0,-6 6-27 15,3 1-33-15,-1 1-32 0,-2 4-43 0,-3 4-39 0,-4 3-55 16,0 3-47-16,-7 1-213 0,3 1-535 0,-3 1 237 16</inkml:trace>
  <inkml:trace contextRef="#ctx0" brushRef="#br0" timeOffset="117665.9094">3303 6077 292 0,'2'-4'298'0,"-2"2"-9"0,1 0-12 0,-1 2-14 16,1-5-8-1,-1 5-16-15,0-2-16 0,0 2-18 0,0 0-25 0,0 0-20 16,1-3-18-16,-1 3-16 0,0 0-15 0,0 0-9 0,0 0-10 16,0 0-8-16,-3 12-8 0,1-5-9 15,1 2-9-15,-2 1-5 0,0 2-4 0,0 3-5 0,0-2-7 16,-2 9-1-16,2-3-1 0,-1 0-9 0,0 2-5 15,1-1-15-15,0 0-12 16,-1 0-14-16,1-2-19 0,0-3-22 0,2-1-18 0,-2-1-21 16,0 0-25-16,2 0-34 0,-2-1-27 0,3-2-30 15,-1-3-43-15,-1 1-174 0,2-4-469 0,0 0 208 16</inkml:trace>
  <inkml:trace contextRef="#ctx0" brushRef="#br0" timeOffset="118171.067">3457 6118 14 0,'0'-7'329'0,"0"4"-10"0,-2-3-12 0,1 3-28 15,1 0-19-15,-4-1-27 0,1 2-27 0,1 0-22 16,2 2-19-16,0 0-15 0,-9 2-17 0,6 0-13 16,-3 2-13-16,2 0-11 0,1 2-11 0,-1 1-7 15,1 0-9-15,0 2-9 0,2-1-9 0,2 2-4 16,2-1-11-16,3 2-5 0,1 0-14 0,0-2-6 15,3 1-4-15,4-1 1 0,-4 2-10 0,6-1 0 16,3 0-6-16,-5-1-14 0,-3 1-4 0,2-4 0 16,-2 5-7-16,0-3-1 0,-2 1-2 0,1-1-1 0,-6-1-6 15,1-1 4-15,-3 2 3 0,1-2 4 0,-3 2 4 16,0-1 2-16,-3 0 3 16,-1-1 3-16,-3 1 2 0,-2-3 3 0,1 2 2 15,-2-3-1-15,-1 2 0 0,-2-2 4 0,3 0 1 16,-3-3 2-16,1 0 5 0,2-1-1 0,-1-1 3 15,2-1-3-15,2-2 3 0,-1 0-2 0,3-1-5 0,0-5-2 16,0-1-12-16,3 0-9 0,2-1-8 0,2-1-3 16,3-4-7-16,2 1 1 0,3-1 5 0,2 2 9 15,0 0-4-15,-1 6 15 0,-1-1 7 0,0 2 10 16,-2 0 14-16,-1 2 16 0,-1 3 7 0,-2 1 3 16,2 0-1-16,-2 0 3 0,-1 3 9 0,-3 0 5 15,0 0 4-15,7 4 2 0,-7 1-1 0,0 2-1 16,-3 1-7-16,0 3-5 0,-1 2-3 0,-3 0-4 15,0-3-5-15,-3 8 0 0,0-2-9 0,-3 3-12 0,1-4-26 16,-2 0-33-16,-2 0-49 0,1-1-60 16,1-4-60-16,-3-1-222 0,3-3-477 0,-1-2 212 15</inkml:trace>
  <inkml:trace contextRef="#ctx0" brushRef="#br0" timeOffset="118331.1529">3412 5854 309 0,'1'-3'277'15,"2"-1"-28"-15,-3 2-26 0,4-1-26 0,-1 3-28 0,-3 0-35 16,10 3-41-16,-3 0-50 0,0 1-60 16,3 4-58-16,4 0-60 0,-6 3-110 0,3-4-265 15,5 8 118-15</inkml:trace>
  <inkml:trace contextRef="#ctx0" brushRef="#br0" timeOffset="119071.7913">4044 6158 223 0,'4'-3'260'0,"-1"-1"-12"16,1 0-12-16,-1 1-20 0,1 1-17 0,-1-3-15 15,1 3-13-15,-1 1-20 0,4 0-15 0,-4 1-9 0,-3 0-9 16,11 1-8-16,-5 1-10 16,2 2-9-16,-1 1-2 0,0 1-11 15,0-1-5-15,-1 4-6 0,1-1-9 0,-1 3-3 0,1 1-7 16,-3 0-6-16,0 0-2 0,-1-2-2 0,1 4-7 16,-4 0-1-16,0-1 1 0,-5 3-7 0,2-5-4 15,0 2 0-15,-3-2 0 0,2-4-4 0,1 0-2 16,-1-3 2-16,1 1-4 0,1-1 3 0,0-1 1 15,-1-1 4-15,-1 0 4 0,4-2 3 0,0 0 1 0,-6-7 0 16,5 3 4-16,-2-2 12 0,3-1-4 0,0-6 8 16,2 0-13-16,-1 0 0 0,3-2-11 0,2-2 3 15,-2 2 0-15,3-4-4 0,0 6 2 0,2-4 1 16,-1 5-2-16,1-1-8 0,0 3-2 0,4 0 0 16,-2 0 1-16,2 1-1 0,-2 2-9 0,-1 2 3 15,1 2-2-15,-1-1 0 0,0 3-1 0,-1 1-4 16,0 1-3-16,-2 3 3 0,0 0 4 0,1 2-5 15,-3 0-1-15,2 5 2 0,0 0 2 0,-5 2 0 16,0 0-6-16,1 1-5 0,-3 3-21 0,0-1-10 16,0 2-21-16,-3 2-16 0,-1 0-19 0,-3-1-23 15,0-2-32-15,0-4-32 0,3 2-26 16,2-6-20-16,2-2-23 0,0 0-188 0,0-3-473 16,0-4 210-16</inkml:trace>
  <inkml:trace contextRef="#ctx0" brushRef="#br0" timeOffset="119370.0453">4476 6189 301 0,'4'-4'308'0,"-1"-1"-2"0,-1 1-16 0,-4 1-15 0,5 1-21 15,-3 2-16-15,1-2-19 0,-1 2-9 0,0 0-13 16,0 0-7-16,-8 7-25 0,4 0-21 0,0 1-13 16,-1 3-12-16,2 0-9 0,-1 2-14 0,1 3-9 0,-1 1-6 15,4-2-7-15,3 3-18 0,-1-5-19 0,0 0-10 16,4-2-18-16,0-1-17 15,-1-1-3-15,2-1-6 0,-1-4 0 0,2 1 1 0,0-5 0 16,-1 3 3-16,2-4-1 0,-2-1 8 0,2-2 2 16,-2 1 3-16,0-3 7 0,-3-1 7 0,2 1 2 0,0-6 9 15,-4 5 10-15,0-6-9 0,-2 1 7 0,-2 2-5 16,1-1-4-16,-3-2 0 0,-2 3-6 0,2 1 1 16,-3-3-5-16,1 4-20 15,-3-1-22-15,4 2-30 0,-1 0-29 0,-1 2-36 16,4 0-42-16,-1 2-48 0,1-1-40 0,2 0-57 0,-1 1-160 15,2-1-508-15,2 0 225 0</inkml:trace>
  <inkml:trace contextRef="#ctx0" brushRef="#br0" timeOffset="119648.758">4727 6008 233 0,'3'-6'358'15,"-2"2"2"-15,1-1-1 0,-1 0-7 0,1 1-17 0,-1 0-9 16,0 1-15-16,-1 1-29 0,2-1-27 0,-2 3-23 15,0-3-29-15,0 3-22 0,0 0-21 0,0 0-13 16,0 0-26-16,1 8 0 0,-1 1-11 0,2 0-12 0,-2 4-9 16,0 7-11-16,-2 0-11 0,1 1-5 0,2 0-2 15,-3 0-7-15,0 1-4 16,-1 3-6-16,2-3-8 0,-1-1-3 0,2 2-6 0,-1-1-20 16,2 0 10-16,-1-1-12 0,0-7-5 15,3 3-4-15,-1-4-4 0,0-4-5 0,0 0-22 0,-1-2-8 16,3-3 6-16,0 1-21 0,0-2-11 0,1 0-25 15,5-5-19-15,-1 0-27 0,3-4-26 0,0-1-27 16,1-2-45-16,1-4-44 0,3-1-39 0,-6-1-234 16,1-1-602-16,-4-2 266 0</inkml:trace>
  <inkml:trace contextRef="#ctx0" brushRef="#br0" timeOffset="119823.0972">4669 6169 249 0,'-4'2'313'16,"4"-2"-16"-16,-5 0-13 0,5 0-28 0,0 0-25 0,0 0-31 15,0 0-29-15,16-9-38 0,-3 3-43 0,1 2-53 16,6-3-74-16,0 1-72 0,4-2-74 16,-4-3-139-16,2 2-350 0,0-1 155 0</inkml:trace>
  <inkml:trace contextRef="#ctx0" brushRef="#br0" timeOffset="121732.7349">5324 6124 281 0,'3'-6'304'16,"-2"-1"-9"-16,1-2-18 0,-1 3-13 0,0 0-5 0,2 0-16 16,-1 0-7-16,-1 2-8 0,-1 1-11 15,0 0-23-15,1-1-13 0,-1 4-19 0,2-4-15 0,-2 2-17 0,0 2-25 16,3-3-4-16,-3 3-6 0,0 0-12 0,0 0-16 16,0 0-3-16,0 0-16 0,0 0 5 0,-3 9-7 15,1-2 6-15,1-1-15 16,0 2-1-16,-2 1-4 0,0 2 6 0,-1 2-14 15,1 2-7-15,0-3 2 0,-1 2-3 0,1-1-3 16,-1 1-2-16,0 6 0 0,-2-2-2 0,-1 0 11 0,0 2-12 16,3-1 3-16,-1-2-6 0,0 3 4 15,2-9 0-15,2 2-6 0,-2 1-5 0,2-3 3 0,-1-2-8 16,1 1 1-16,2-3-14 0,0 0-5 0,-1-2-1 16,2 0 0-16,1-1 3 0,-2 0 10 0,2-2-6 15,2 0 0-15,1-2-2 0,0-1 1 0,2 1-6 16,2-3-12-16,0-1-4 0,1-1-18 0,2-1-5 0,0 0-14 15,-1-2-12-15,1 0-10 0,7-2-8 0,-4-1-6 16,2 0-4-16,-5 1-3 0,0 2 5 16,-1-1 11-16,0 1 11 0,-2 1 6 0,0-2 14 15,-2 2 7-15,-1 1 23 0,-1-1 14 0,-2 0 19 16,2 0 23-16,-2 1 19 0,-1-3 14 0,-3 3 12 0,3-2 14 16,-2 4 12-16,0-1 18 0,1 2 14 0,-2-1 5 15,0 0 8-15,0 4 1 0,3-5-8 0,-3 5-12 16,0-3-8-16,0 3 7 0,3-3-20 0,-3 3-12 15,0 0-12-15,0 0-7 0,0 0-8 0,0 0-6 16,0 0-1-16,0 13-3 0,0-6-4 0,0 2-2 16,0 4-7-16,1 0 2 15,-1 0-6-15,1 0 0 0,-1 0-1 0,2 1-4 16,-2 1-1-16,0-2-9 0,0 1-2 0,0 1-7 16,0-3-5-16,-2 1-6 0,1-4-1 0,0-1 3 15,1-1-2-15,0-2 0 0,0-1 4 0,1 0 4 16,-1-4 7-16,-1 5 0 0,1-5-8 0,0 0-6 0,0 0 7 15,0 0 9-15,0 0 1 0,-8-12 4 0,6 3 6 16,-1-3 1-16,3 0 0 0,-3-2 6 0,2-1 0 16,2-3 0-16,-1-4 10 0,0 3-3 0,0 0 0 15,3-1-11-15,0-1-3 0,-1 1 0 0,0-1 1 16,5 4-3-16,-1-2-2 0,2 1-2 0,-1 5-2 16,1 2 1-16,2 0-7 0,-1 2-8 0,3 1 0 15,1 2-4-15,-3 2-5 0,3 2-4 0,-2 2 1 16,-1 0-6-16,0 2 4 0,4 3-12 0,-3 0-2 0,-3 1 2 15,0 0-4-15,0 4-3 0,-2 2 6 0,-2-2-9 16,-3 2-1-16,1 0 5 0,-5 0 0 0,0-1-1 16,-1-2 1-16,0 1 4 0,-3-1 5 0,-3 0 2 15,0 0 4-15,3-2 5 0,0-1 9 0,-3-1-3 16,3 0 0-16,0-2 2 16,0-1-1-16,1-1 1 0,0 1 5 0,6-2 5 15,-9-2 3-15,9 2 9 0,-9-1 16 0,9 1 0 16,-7 0 2-16,7 0 0 0,0 0 2 0,-7-3-5 15,7 3-1-15,0 0-4 0,0 0-5 0,0 0-6 0,0 0-2 16,0 0 2-16,-6 3 0 0,6-3-2 0,0 0-4 16,12 10 10-16,-5-3-11 0,-2 0 2 0,4 3 0 15,-2 0 2-15,3-3-8 0,0 3-12 0,1 1-5 16,-1-2-9-16,1 0-12 0,6 3-25 0,-7-1-16 16,1-1-23-16,2 0-24 0,-2-1-36 0,-1 0-33 0,3 0-50 15,-2 0-42-15,-4-3-196 0,0 0-526 0,0-3 234 16</inkml:trace>
  <inkml:trace contextRef="#ctx0" brushRef="#br0" timeOffset="122016.1095">6013 6108 158 0,'-2'-8'368'0,"-2"3"-11"0,4 0-20 15,-3 0-4-15,-1 0-16 0,4 2-25 0,-3 0-20 16,-1 0-27-16,1 2-25 0,3 1-25 0,0 0-17 16,-11 2-18-16,7 3-16 0,-2 2-14 0,-1-1-13 15,0 4-3-15,0 1-17 0,1 2-13 0,2-1-11 16,-2 7-5-16,2 0-3 0,1 0-11 16,2 1-21-16,-2 0-3 0,3 5-13 0,0-3-18 0,0-4-19 0,3 4-16 15,1-8-21-15,-1 1-11 0,3-3-6 0,-1 1-13 16,1-3-13-16,1-2-12 0,0-2-20 0,3-1-25 15,1-2-32-15,-1-1-27 0,8-3-25 0,-2-1-22 16,-1-3-189-16,-2-1-487 0,7-5 215 0</inkml:trace>
  <inkml:trace contextRef="#ctx0" brushRef="#br0" timeOffset="122233.254">6183 6278 26 0,'11'-20'153'16,"-1"0"15"-16,-1 0 17 0,-1 0 17 0,-1 0 15 16,-3 6 11-16,-1 1 16 0,0 1 5 0,-2 3 10 15,1-1 9-15,-4 3 8 0,4 2-3 0,-2-1-18 0,0 2-17 16,1 1-21-16,-1 0-24 0,0 3-25 15,-1-3-15-15,1 3-12 0,0 0-17 0,0 0-14 16,-2 13-8-16,1-6-13 0,1 2-7 0,-3 4-6 16,3-1-16-16,-1 1-4 0,1 7-23 0,1-5-14 15,-4 4-21-15,3-3-17 0,2 3-31 0,-2 3-10 0,-2-2-19 16,2-2-13-16,0-4-18 0,0 0-17 0,-1 0-19 16,-2-3-18-16,3-4-15 0,-1 1-22 0,-1-1-11 15,2-4-10-15,0-3-18 0,5 4-15 0,-5-4-196 16,9-3-490-16,0-3 217 0</inkml:trace>
  <inkml:trace contextRef="#ctx0" brushRef="#br0" timeOffset="122514.3845">6441 6133 149 0,'3'-7'325'0,"-1"3"-3"16,1 0-5-16,-3 3-17 0,2-3-10 0,-2 1-21 0,0 3-19 15,0 0-26-15,-4-2-6 0,4 2-30 0,-8 0-19 16,8 0-14-16,-11 6-24 0,3-2-2 0,-4 2-18 15,0 1-12-15,1 1-7 0,-1 0-7 0,1 1-13 16,1-1-9-16,-1 0-2 0,4 0-10 0,0-2-8 16,1 1 0-16,2-2-7 0,-2 2-3 0,3-1 2 0,3 0 1 15,-4-3-4-15,4 3 6 0,0-3-5 0,0 2 9 16,4 3-12-16,-1-2-7 0,4 1 2 0,-1-1 2 16,4 2-8-16,0 1 4 0,1 2-2 15,0-3 10-15,2 1-20 0,2 3-14 0,-2-3-14 0,0-1-22 16,1-1-28-16,-1-1-33 0,1-1-43 0,-1 0-46 15,0 0-64-15,0-1-68 0,-5-2-266 0,2-1-635 16,-1-1 281-16</inkml:trace>
  <inkml:trace contextRef="#ctx0" brushRef="#br0" timeOffset="122739.2369">6730 6030 366 0,'0'-4'400'0,"0"4"-32"0,0 0-36 15,0 0-22-15,0 0-19 0,0 0-4 0,9 7-20 16,-6-1-23-16,2 1-31 0,1 3-18 0,0 2-19 16,3 6-23-16,-3 0-7 0,0 0-36 0,-2 3-46 15,-1 2-45-15,-5 0-49 0,0 3-56 0,-7 8-68 0,-2 6-95 16,-6-6-322-16,-1 1-618 0,-7-2 274 0</inkml:trace>
  <inkml:trace contextRef="#ctx0" brushRef="#br0" timeOffset="123651.3874">1896 7203 36 0,'3'-1'262'16,"-3"-2"-11"-16,0 3-13 0,2-3-32 0,-2 3-13 15,1-4-17-15,-1 4-15 0,0 0-17 0,0-3-15 16,0 3-13-16,0 0-18 0,1-2-27 0,-1 2-30 15,0 0-30-15,0 0-19 0,0 0-24 0,-1 9-21 16,2-6-48-16,-2 1-33 0,2-2-41 0,-2 4-97 16,1-3-295-16,0-1 131 0</inkml:trace>
  <inkml:trace contextRef="#ctx0" brushRef="#br0" timeOffset="124555.0339">2044 7128 273 0,'0'0'267'16,"0"0"-12"-16,-4-1-9 0,4 1-19 0,0 0-18 0,0 0-17 0,0 0-18 16,0 0-20-16,0 0-12 0,0 0-20 15,0 0-7-15,0 0-19 0,0 0-6 0,0 0-15 0,0 0-4 16,0 0-9-16,3 8-3 0,-3-4-5 0,1 1-7 15,-1 0-7-15,2 0-3 0,-2 1-3 0,1 1-2 16,-1 0-1-16,0-1-5 0,2 3-5 0,-4-2-1 16,2 0-1-16,-1 1-2 0,-1-4-2 0,2-1-1 15,0 3 2-15,0-2-4 0,-3-1-1 0,2 1 6 16,1-1-1-16,0 0-6 0,0-3 0 0,0 3-2 16,0-3 2-16,0 0 5 0,0 0-8 0,0 0 0 0,0 0-2 15,-10-8 2-15,9 4-4 0,-1 0 5 0,1 0 5 16,0-4-6-16,-1 3-3 0,-1-2 3 0,2-1-2 15,0 1 1-15,-1 1 3 0,-1 0 2 0,2-1 0 16,-2 2 0-16,3 1-3 0,-1 1 7 0,1-1-1 16,-2 1-2-16,1 1-1 0,1 2 0 0,0-4-5 15,0 4 0-15,0 0-1 0,0 0-8 16,0-3 6-16,0 3-3 0,0 0 1 0,0 0 1 0,0 0-2 16,11 3 4-16,-7 0-4 0,2 0 1 0,1-1 1 15,3 0-1-15,-2 0 2 0,6-1 0 0,-1 1 0 16,1-2-4-16,0 1 11 0,-1-2-10 0,1 1-4 15,0 1 3-15,-3-4-3 0,-1 3 0 0,0-1 5 16,-1 1-1-16,-1-2 0 0,-4 1 3 0,2 1 7 16,-3-1 7-16,-3 1 16 0,8 0 5 0,-4 1 3 15,-4-1 17-15,0 0-3 0,0 0-6 16,3 0 1-16,-3 0-1 0,0 0-7 0,0 0-3 16,-6 7-6-16,2-3-2 0,0 2-5 0,-2 1-5 15,-1 2 7-15,0 0-6 0,-3 2-9 0,3-1 1 16,-1 4 2-16,-2 2 1 0,0 0-10 0,3-2 4 15,0 0-3-15,-3 2-3 0,-1 2-1 0,5-6-4 16,-1 0 6-16,0 0-2 0,0-4-2 0,3 2 0 16,-3-3 2-16,4-1-2 0,0-2 1 0,1-2 0 15,0 1-1-15,-1-1 4 0,3 0 5 0,0 1 2 16,0-3-3-16,0 0 9 0,0 0-18 0,0 0 2 16,0 0-3-16,5-7 6 0,0 2 3 0,2 0 1 15,0-3-9-15,3 3 2 0,1-3 1 0,1 2-9 0,0-1 10 16,0 2 1-16,2 1-7 0,0 2-4 0,1-1 2 15,-1 3-1-15,0 3 3 0,3 0 2 0,-4 2 1 16,1 1-7-16,0 1-2 0,-1 1 2 0,-3 0 5 16,-2 1-3-16,-1 3-2 0,0 0 5 0,-3 2 2 15,-2 1-5-15,-2-1-5 0,-4 1 7 0,-2-1-1 0,-2-2 2 16,-4 4 2-16,0-2-3 16,0-2 0-16,-2 0 4 0,0-2 6 0,0-4-3 15,0 2 13-15,-1-3-5 0,0-1 1 0,1 0 0 16,2-3 5-16,-1-1 2 0,2-1-2 0,0 1-5 15,2-3-1-15,-1 2-5 0,0 1-7 0,3-3-13 16,-3 2-23-16,3-3-22 0,0 2-26 0,3 1-28 16,1-1-42-16,-2-2-37 0,2 1-53 0,3 0-38 15,0-3-55-15,1 1-183 0,2-3-559 0,6-3 248 16</inkml:trace>
  <inkml:trace contextRef="#ctx0" brushRef="#br0" timeOffset="125041.8016">2410 6953 328 0,'0'-4'342'0,"-1"-2"-21"0,2 2-25 0,-1-2-19 0,2 5-25 16,-2 1-26-16,0-6-27 0,0 6-18 0,0 0-19 15,0 0-13-15,0 0-17 0,0 0-16 0,8 19-9 16,-5-12-7-16,4 5-10 0,0 2-6 0,-3-1-14 15,9 7-5-15,-2 0-5 0,2 1-9 0,1 0-3 16,0-1-5-16,1 2-7 0,0-1-17 16,0 1-3-16,0-3-9 0,1 0-11 0,-2 1 2 0,1-4-6 15,-1 1-2-15,-2-3-3 0,-1-4 0 0,-2 0 2 16,1-2-2-16,-2 2 4 0,-2-6-3 16,-1 2 4-16,-1-2 2 0,-1-1 9 0,0 0 12 0,0 1 12 15,-1-2 10-15,-1-1 16 0,-1-1 12 0,0 0 4 16,4 1 9-16,-4-1-2 0,0 4-9 0,0-4-4 0,0 0-5 15,-6 5-7-15,3-2-11 0,-3 4-1 0,-2 5 0 16,-4 4-10-16,-2 3 10 0,1 6-14 0,-6 7-1 16,0 4-5-16,1-1-9 0,-2 3 5 0,1 0-5 15,4 1-2-15,-2-2-7 0,3 0 0 0,1-3 9 16,5-7-19-16,1-2 0 0,-1-1-9 0,2-4-4 0,-1 1 11 16,4-7-13-16,-2-2 13 0,0-1 6 0,1-2-9 15,1-1 12 1,2-4-8-16,-1-1 8 0,1 2-1 0,1-5 2 15,-3 4-1-15,0-3-2 0,3-1-5 0,0 0-14 16,0 0-17-16,-11-3-19 0,7 0-20 0,1-1-11 0,0 1-39 16,0 0-32-16,2-3-40 0,-2 3-48 0,1-1-62 15,-3-4-213-15,2 2-567 0,-1-1 251 0</inkml:trace>
  <inkml:trace contextRef="#ctx0" brushRef="#br0" timeOffset="129340.1961">3209 7225 152 0,'1'-8'299'0,"-2"4"-12"0,1-2-17 15,0 2-14-15,0-1-14 0,0 2-8 0,0-1-16 16,0 2-26-16,0 2-20 0,0-5-20 16,0 5-17-16,-3-2-11 0,3 2-18 0,0 0-8 0,0 0-11 15,0 0-11-15,0 16-3 0,1-9-11 0,1 4-5 0,-2 2-7 16,0 3-5-16,0-1-7 0,-3 5-3 0,3 1-4 16,0-2-1-16,0 2 1 0,-4-1-8 15,3-1 0-15,-1 0-4 0,2 2-1 0,-2-1-7 16,1-2-17-16,-1-4-2 0,1-1-5 0,0 0-8 0,1 0 0 15,-1-1-9-15,1-5 1 0,0 1 1 0,1 0-7 16,-3-1 4-16,1-3-2 0,1 2 2 0,-1-2 4 16,-1-1 4-16,0 2-2 0,0-3 9 0,1 0-2 15,-2 2 5-15,0-4-1 0,3 0 2 0,-7 1 4 16,3 1 7-16,4-2 7 0,-6 0 11 0,6 0 12 16,-5 1 4-16,5-1 6 0,0 0 4 0,-3 0-1 15,3 0 3-15,0 0-5 16,0 0 4-16,0 0-10 0,0 0 2 0,-6 1-6 15,6-1 1-15,0 0-4 0,0 0-1 0,0 0-2 16,0 0-6-16,0 0-2 0,0 0-4 0,0 0-1 0,15-2 0 16,-6 0-2-16,1 1-2 0,5 1-11 0,6-4 1 15,-2 1-19-15,2-2-7 0,3 2-6 0,0 0-14 16,-2-2-6-16,0 0-20 0,0 3-15 0,-8-2-20 16,-1 1-30-16,-3 0-29 0,-2 1-25 0,2-1-28 15,-5-1-218-15,-3 2-475 0,1-1 210 0</inkml:trace>
  <inkml:trace contextRef="#ctx0" brushRef="#br0" timeOffset="129591.8229">3163 7155 143 0,'-2'-4'276'0,"1"2"-27"0,1-2-20 0,1 1-27 0,1 0-19 16,1-1-19-16,3-1-15 0,3 2-18 0,1-4-13 16,3 3-12-16,3 0-10 0,4-1-11 0,0 0-7 0,-3 3-9 15,-1 1-13-15,5-2-17 0,-7 5-20 0,1-1-20 16,0 0-18-16,-5 2-20 0,-2 1-11 0,1 2-30 16,-2-1-21-16,-3 3-31 0,0-1-27 0,-1 2-144 15,-4 0-326-15,-1 0 144 0</inkml:trace>
  <inkml:trace contextRef="#ctx0" brushRef="#br0" timeOffset="129818.2333">3230 7375 213 0,'0'3'260'15,"0"-3"-3"-15,0 0-14 0,0 0-16 0,0 0-15 0,0 0-22 16,0 0-19-16,1 2-19 0,-1-2-16 0,0 0-14 15,0 0-14-15,5 2-14 0,-5-2-9 0,8 0-13 16,-1 0-19-16,3-2-16 0,-1 1-25 0,2 1-22 16,-1 0-23-16,1 0-25 0,1 0-20 0,0 0-25 0,-3 0-21 15,1 0-19-15,3-1-11 0,-3 1-7 0,-2-2-6 16,1 2-103-16,-2-2-291 0,0-1 130 0</inkml:trace>
  <inkml:trace contextRef="#ctx0" brushRef="#br0" timeOffset="130127.8106">3413 7367 933 0,'6'-2'-1'0,"-2"-1"32"0,-1-1 22 15,1 0 37-15,-1 1 18 0,0-1 21 0,-1-1 14 16,0 1 9-16,1-2 4 0,-2 2 6 0,0-3 7 15,1 4 0-15,-2-1 0 0,3-1 4 0,-3 1-11 16,1 2 1-16,0 0-16 0,1-1-6 0,-2 3-22 16,1-4-13-16,-1 4-17 0,2-3-6 0,-2 3-8 0,0 0-7 15,0 0-8-15,4 10-4 0,-1-4-9 0,0 2-3 16,2 5-11-16,-1 0 3 16,1-1-7-16,-1 2 0 0,1 5-1 0,0 2-4 15,2-1 0-15,-3-2-8 0,-1 3 2 16,1-7-12-16,-1 1-4 0,1-2-7 0,-1-1-6 0,0-3-2 15,-1-2-3-15,0 0 5 0,1-2 2 0,-2-1 2 16,2-2 3-16,0 0 4 0,0-1 1 0,-3-1 5 16,5-5 0-16,1-2 2 0,1-1 11 0,0-2-4 15,0-3 3-15,0-5 1 0,1 0 1 0,-1-2 1 16,2 2-4-16,-2-2-4 0,1 1-2 0,-1 6 0 0,2-6-4 0,1 3-7 16,-5 4-5-16,4 0-23 15,-2 3-25-15,-3 2-20 0,2-1-23 0,-2 4-24 16,2-1-27-16,-2 2-28 0,-1 1-21 0,1 0-22 15,0 2-19-15,-4 0-15 0,6 4-208 0,-2-2-498 16,-4-2 220-16</inkml:trace>
  <inkml:trace contextRef="#ctx0" brushRef="#br0" timeOffset="131502.2129">3733 7375 32 0,'0'0'266'0,"0"0"-15"0,0 0-21 0,0 0-11 0,0 0-24 15,0 0-21-15,0 0-17 0,0 0-15 0,0 0-19 16,0 0-12-16,0 0-10 0,0 0-14 0,0 0-7 16,4 4-11-16,-1-4-13 0,1 3-13 0,-1-3-15 15,-3 0-13-15,7 1-8 16,0-1-7-16,-2 0-5 0,0 2-3 0,2-4 1 16,0-1 2-16,-2 2 3 0,1-2 1 0,-2 1 2 15,2-3 5-15,-2 2 10 0,0 0 18 0,-1 0 12 16,-1-1 7-16,-1-1 5 0,-1 1 3 0,0 0 18 15,0 2 7-15,-4-2-1 0,2 0-8 0,0 0-5 16,-1 2 10-16,-3 0 2 0,2 1 3 0,0-2-11 16,-2 3-4-16,0-1-1 0,1 2-11 0,-2 2-2 0,0 0-9 15,1 1-6-15,-1 1-3 0,0 1-2 0,3 2 4 16,-2 0-13-16,5 3-1 0,-2 2-4 0,0 0 0 16,3 1-5-16,0 0-4 0,3 1 2 0,-3-1 3 15,4 1-6-15,2-3-5 0,1 0-9 0,-3 0 0 0,4-1-3 16,-1-4-7-16,2 2-1 0,-2-3-7 0,0 0-2 15,0-3 2-15,3-2-5 0,-2 2-1 0,4-4 0 16,-1-2 4-16,3 1 1 0,0-4 6 0,0-1-3 16,-1-2 3-16,1 1 7 0,4-3-2 0,-8-1 1 15,4-4 4-15,-3 0 7 16,-2 3 3-16,-2 1 11 0,3-5 1 0,-5 3 7 16,1 3 4-16,-2-1 17 0,-2 0 8 0,-1 0 5 15,-1 3 4-15,-1 2-3 0,-1-1-15 0,-1 2 12 0,1 1 12 16,-3 0-12-16,1 1-1 0,0 0-6 0,1 1-6 15,-1 1-7-15,1 1-4 0,2-1-10 0,1 2-2 16,-6-1-3-16,6 1-7 0,0 0-4 0,0 0-12 16,-4 4 6-16,4-1-8 0,0-3-3 15,3 6-5-15,-2-2-3 0,1 1 5 0,-1-1-1 0,2 1 2 16,-2 2 2-16,2-1 2 0,0 0-6 0,0 0 8 16,-1 2-1-16,1 1 2 0,0 2-2 0,1-2-8 0,-1-1 4 15,-2 1 6-15,4 3-17 0,-1-2-9 0,-4 0-13 16,3 2-9-16,0-6-8 0,-2 2-8 0,3-5-1 15,-2 2-7-15,3-1-2 0,-2 0 0 0,4-3-1 16,-3 1 4-16,2-2 7 0,1 0 3 0,3-3 6 16,-3 0 9-16,0 0 4 15,0-4 7-15,0 3 2 0,0-3 10 0,-1 2 9 16,1-3 18-16,-2 2 12 0,1-3 15 0,0-1 12 16,-2 2 10-16,0-3 12 0,0 2 15 0,-1 0 7 15,-1 2 7-15,0-2 17 0,0 2 1 0,-2-2-6 0,1 1 1 16,-1 1 2-16,0 0 4 0,0 2 8 15,0 1-5-15,0-1-2 0,0 1-9 0,0 1-10 16,-1 0-8-16,1 3-4 0,-2-3-16 0,2 3-6 0,-1-3-10 16,1 3-2-16,0 0-5 0,0 0-4 0,0 0-1 15,0 0-14-15,0 0 2 0,0 0 1 0,-6 8-9 16,6-4-1-16,0-1-5 0,-1-2-6 0,1-1 2 16,0 5-3-16,0-5-1 0,0 5 2 0,-1-2-2 0,1-3 1 15,0 0 3-15,-2 3-2 0,2-3-2 0,0 0 4 16,0 0-5-16,0 0 5 0,2 3 1 0,-2-3 2 15,0 0-2-15,0 3 3 0,0-3-1 0,0 0 6 16,0 0 2-16,0 0-2 0,0 0 3 0,0 0 1 16,0 0-2-16,0 0 5 0,0 0-4 0,0 0-5 0,0 0-4 15,0 0 4-15,0 0-2 0,0 0-3 0,0 0 0 16,0 0 0 0,0 0-5-16,0 0 0 0,0 0-2 0,0 0-5 15,0 0 5-15,0 0 2 0,-5 2-5 0,5-2 1 0,0 3 2 16,-1-1-4-16,-1 3 1 0,2 2-3 0,0-1 4 15,-1 1-4-15,1 0 3 0,0 3-2 0,1-2-6 16,1 2-14-16,-1 3-3 0,2-1-7 0,-1-2-9 16,3 0-4-16,-1-3-17 0,-1 2-5 0,1-3-5 15,1-1 0-15,0 0 0 0,0-1-3 0,4-1-13 16,-2-3 16-16,0-1 6 0,2-1 1 0,-1-1 11 0,-1 0 19 16,2-2-5-16,1-2 6 0,-3-4 3 0,1 1 20 15,-1 0 22-15,-1 2 16 0,-2 0 11 0,0-1 20 16,-1 2 17-16,3 1 0 0,-2-1 12 0,-3 2 9 15,-1 1 3-15,2 0-1 0,-1 1-6 0,1 0-10 16,-2 0-10-16,0 3-11 0,2-2-6 0,-2 2-6 16,0 0-5-16,0 11-7 0,-1-3-2 0,2 4 2 15,-1 7-9-15,0 4 3 0,0 1-3 0,0 2-5 0,-1 8-3 16,1 5-9-16,-3-3-11 0,2 2-19 0,1 1-7 16,-3-2-17-16,-3 1-4 0,5-1-14 0,-2 0-9 15,0-4 1-15,-1 2-9 16,0-8 0-16,0 7 10 0,2-8-2 0,-1 1-7 15,2-1 3-15,-2-2 7 0,3-2 2 0,-3-3 7 0,2-6 4 0,-2-1 14 16,0-2 0-16,2-3 29 0,0-1-19 16,-1-2 17-16,1 0 19 0,-2-2-4 0,3-2 3 15,0 0 1-15,0 0-4 0,-13-11-3 0,6 0 7 16,3-2 13-16,-2-1-13 0,-1-8-5 0,3-1 13 0,-2 3 4 16,2-7-6-16,1 1-9 15,-1 0-9-15,1-2-31 0,3-7-20 0,0 8-30 16,3 2-21-16,-3-10-27 0,4 9-27 0,-1 1-34 15,4 2-38-15,3 1-40 0,1 1-57 0,3 2-191 16,-1 0-567-16,3 2 251 0</inkml:trace>
  <inkml:trace contextRef="#ctx0" brushRef="#br0" timeOffset="133470.243">4696 7174 151 0,'1'-10'260'0,"2"3"-4"0,-1-1-4 0,0 1-14 15,0 1-13-15,-1-1-7 0,1 3-12 0,-1-1-10 16,0 1-13-16,1 2-17 0,-2-1-23 0,0 3-16 0,1-4-12 16,-1 4-1-16,0 0-21 0,0 0 1 0,0 0-15 15,0 0-7-15,3 15-8 0,-3-7-5 16,0 4-10-16,-1 0 6 0,2 4-10 0,-4-2-5 15,0 7-4-15,2 0-2 0,-2-2-4 0,0 1 1 0,1 2-4 16,-3 0-3-16,4-2-3 0,-3 2-8 0,1 1 3 16,0-6-1-16,0 2-1 0,2 0 0 0,-2-8 0 15,3-1-5-15,-2-2 2 0,1 0 10 0,4 0-15 16,-3-3 0-16,0-1 0 0,0 1 3 0,-2-4-2 16,4 2 0-16,-2 0 0 0,0-3-5 0,5 1 0 15,0-2 5-15,2-2 4 0,1 1-11 0,5-3-12 16,1 1-12-16,-1-1-9 0,1-3-11 0,0 2-16 15,1-2-17-15,3-3-15 0,-5 7-13 0,1-5-12 16,-1 2-12-16,0 0-4 0,1-1-7 16,3-1 13-16,-3 1 15 0,-1-1 11 0,-3 2 5 15,-1-3 14-15,1 2 12 0,-1-2 36 0,-2 3 27 16,-2-2 22-16,-1 2 19 0,2 1 24 0,-4-1 21 16,0 0 17-16,-1 1 13 0,1 2 6 0,-2-1-1 0,1 1 4 15,-1 1 7-15,0 1 3 0,0-2-1 0,2 2-8 16,-2 2-3-16,0-3-15 0,0 3-14 0,1-2-8 15,-1 2-2-15,0 0-10 0,0 0-9 0,-3 9-4 16,2-2-3-16,-2 0-8 0,3 3-6 0,0 3-4 16,-1 1-7-16,1-1-2 0,1 2 1 0,0 4-5 15,1-4-8-15,-2 2 3 0,0 3-14 0,0-6-9 16,0 0-9-16,0-1-8 0,0 1-3 0,-3-5-2 16,3 0-3-16,-1 0 5 0,1-3 5 0,-1-3-2 15,1 1 8-15,0 0 4 0,-1-1 2 0,1-1 4 0,0-2 5 16,0 0 10-16,0 0-12 0,0 0 4 0,0 0 4 15,-11-13 4-15,9 5-2 0,1-1-3 16,-2-4 13-16,2 0-7 0,-2-2 5 0,-3-3-3 16,5 4-5-16,1-1-3 0,0-5 11 0,1 0-6 0,-1 0 3 15,0-1-13-15,4 1 8 0,1-1-6 0,1-1-3 16,2 2 0-16,2-1 0 0,0 3-2 0,1-2-4 16,2 5 1-16,-3 4 2 15,1 3-4-15,1-1-7 0,2 3-1 0,-3 1-1 16,-1 3 0-16,0 2 0 0,1 1 1 0,-2 1 1 0,-1 4-1 15,1-1-2-15,-3 3-2 0,1 2-4 0,-3 2 1 16,-1 1-2-16,-3 0 6 0,-4 7-17 16,-1-6 0-16,0 4-3 0,-6-1 2 0,-1 1-2 0,-1-1 2 15,-2-2 2-15,2-2 2 0,-3-1 0 0,3-4 8 16,1-2 0-16,0 0 4 0,1-1 4 0,2-3 4 16,1 1 1-16,-1-3 2 0,1 0 12 0,2 0 7 15,0 0 0-15,1-3 5 0,5 3 2 0,-7-2-1 16,5 2 2-16,2 0 0 0,-4-5-4 15,4 3 1-15,0 2-4 0,0 0-1 0,6-3-1 0,-6 3-3 0,8 1 0 16,0 1-3-16,0 0 3 0,0 3-2 0,2-1-1 16,3 1 0-16,0 1 3 0,1 1-7 0,2 4 10 15,-4-2 2-15,4 3-7 0,-4-4 0 0,4 5-13 16,-4-5-13-16,0 2-18 0,-1 1-21 16,1-1-20-16,0 0-34 0,-2 0-33 0,0 0-39 15,1-2-34-15,-4 2-235 0,0-3-497 0,0-2 221 16</inkml:trace>
  <inkml:trace contextRef="#ctx0" brushRef="#br0" timeOffset="133759.108">5386 7227 89 0,'-1'-12'347'0,"-1"2"-19"0,1 1-14 0,-2 2-15 16,0 1-15-16,3 1 1 0,-1 0-35 0,-2 2-19 15,3-1-14-15,-3 2-32 0,3 2-23 0,-1-3 5 16,1 3-37-16,0 0-7 0,-9 8-18 0,7-3-4 0,-4 3-13 16,2 3-6-16,-2 1-14 0,-1 7-7 15,-2-2-6-15,3 2-6 0,1 1-4 0,-1 1-3 16,2 2-8-16,1 0-14 0,2-1-12 0,-4 0-17 16,3-1-11-16,4 0-19 0,-1 2-12 0,0-3-21 15,4-2-12-15,0-5-12 0,2 0-20 0,-1-3-16 0,5 1-19 16,-3-4-20-16,5-3-45 15,3-3-29-15,-1-5-217 0,1 1-499 16,5-4 221-16</inkml:trace>
  <inkml:trace contextRef="#ctx0" brushRef="#br0" timeOffset="134168.5583">5673 7266 152 0,'3'-12'314'0,"0"3"-7"0,-2 1-6 0,1 2-4 0,-2 1-10 15,0 0-4-15,0 0-24 0,0 3-21 0,1 0-19 16,-1 2-24-16,0 0-21 0,0 0-21 0,0 0-8 0,-3 9-17 15,2-2-13-15,-2 4-14 0,-4 3-8 0,6-1-10 16,-2 4-5-16,1 4-9 0,1-1-12 0,-3-1 0 16,1 2-8-16,2 0-3 0,-2-1-14 15,3 2-8-15,0-6 10 0,0-2-21 0,-2 0-11 16,1-2 1-16,-2 0 2 0,3-2-4 0,0-3 3 16,0-3 0-16,0 1-4 0,-1 0 0 0,1-2 7 15,-3 0-8-15,3-3 6 0,0 5-6 0,0-5 2 16,0 0 2-16,0 0-4 0,0 0-5 0,0 0 10 15,-14-5-4-15,11 2-6 0,-1-1 10 0,-1 0-2 0,-2 1 2 16,2-2-3-16,-1 0-5 0,1 2 4 0,-1-2 1 16,0 3 0-16,1-1-1 0,-1 0-2 0,2 2-2 15,0-1 1-15,4 2 2 16,-7-1-1-16,7 1 17 0,0 0-13 0,-10 2-7 0,10-2 2 16,-6 1-6-16,6-1 6 0,-4 4 12 0,4-4-12 15,0 5-4-15,0-5 12 0,0 5-17 0,0-5-6 16,4 6-2-16,2-3-11 0,-2-3 1 0,2 2-14 15,2-2-9-15,2 1-10 0,-2-1-8 0,5-1-17 16,0-1-22-16,1-1-18 0,0-1-24 0,-2 0-36 16,1-1-48-16,0-1-39 0,-5 2-193 0,5-3-507 15,-3-2 224-15</inkml:trace>
  <inkml:trace contextRef="#ctx0" brushRef="#br0" timeOffset="134346.8499">5665 7208 176 0,'-3'-1'282'0,"3"1"-22"0,-7-2-26 0,6 1-24 15,1 1-18-15,0 0-20 16,0 0-18-16,0 0-16 0,-6 4-19 0,6-4-28 16,0 7-29-16,3-4-38 0,-2 4-41 0,2-3-53 15,0 3-40-15,1-1-54 0,-1 1-129 0,0-3-316 16,-1 0 140-16</inkml:trace>
  <inkml:trace contextRef="#ctx0" brushRef="#br0" timeOffset="134587.4575">5876 7096 19 0,'3'-5'387'0,"0"1"-35"0,-2 3-31 0,2 1-26 15,-3 0-5-15,6 0-28 0,-6 0-17 0,11 3-9 0,-4 4-20 16,3 1-15-16,4 7-29 0,-3 1-6 16,2 4-17-16,-2 2-14 0,-1 3-10 0,-2 1-3 15,-1 10-24-15,-1 2-8 0,-3 1-27 0,-6 0-37 16,-4 2-19-16,-3 2-54 16,-7-2-58-16,-4-1-67 0,-3-2-93 0,-14 11-300 0,10-19-612 15,0-2 271-15</inkml:trace>
  <inkml:trace contextRef="#ctx0" brushRef="#br0" timeOffset="136083.0323">6652 7019 171 0,'0'-9'282'0,"0"1"-15"0,-2 0-13 15,1 0-8-15,-2-1-11 0,-1 1-21 0,0 1-11 16,-2 0-7-16,-1 1-16 0,0-1-11 0,0 2-11 16,-1 3-12-16,-1-1-16 0,1 0-8 0,-2 3-15 0,0 1-14 15,-3 4 4-15,-1 0-12 0,0 3-13 0,-1 4-5 16,-1 3-2-16,1 1 3 0,-1 4-13 0,0 2-4 16,1 0-3-16,-2 9-3 0,5-8 5 0,2 3-18 15,-3 8-2-15,5-8-7 0,-1-2 0 0,5 2-1 0,-1 0 0 16,2-1-7-16,4-1-5 0,1-1-13 15,2-1-13-15,3-4-15 0,1 0 1 0,-1-5-12 16,2-4-1-16,2-2-4 0,2-1 8 0,-3-3-2 16,4-2 6-16,1-1 4 0,0-4 4 0,-2 0 1 0,1-1 5 15,0-4 6-15,-1 1 8 0,-3-1 7 0,0 0 24 16,-2-1 17-16,-2 3 7 16,-1-1 10-16,-2 2 13 0,3-2 10 0,-5 2 6 15,3 0 10-15,-3 1 12 0,0 1-2 0,0 1-1 0,0 2-12 16,-1 1-12-16,1-4-12 0,-1 4-8 0,1-3-10 15,-1 3 0-15,0 0-9 0,0 0-5 0,-3 13-21 16,2-6-28-16,1 3-9 0,0 0-34 0,3 1-16 16,-1 3-11-16,0 2-21 0,2 2-19 0,0 2-12 15,-1-6-22-15,0 4-16 0,1-5-22 0,0 0-26 16,0 0-9-16,-1-5-21 0,3-1-7 0,-3-3-14 16,-1 3-165-16,1-3-470 0,-1-3 209 0</inkml:trace>
  <inkml:trace contextRef="#ctx0" brushRef="#br0" timeOffset="136405.4557">6663 7440 46 0,'2'-20'146'0,"-1"-1"20"0,-1 7-1 16,0-4 9-16,4-1 1 0,-4 5 9 0,3 1 5 16,-1 0-1-16,-2 4-1 0,1 1-6 0,1 0-10 0,0 2-21 15,-2 2-17-15,2 1-14 0,-1 0-13 16,3 3-9-16,-4 0-7 0,7 3-12 0,-4 1-6 0,4 2-8 16,1 3-7-16,-1 1-6 0,2 4-1 0,-1-2-9 15,-1 1-3-15,-1 0-11 16,-1 2-10-16,-1-1-12 0,-1 5-6 0,-1-6-9 15,-1 2-2-15,-2-2-5 0,-1-4-2 0,-1 1 2 16,1-2 2-16,-1-1 1 0,0-3 2 0,2-1 5 16,-2-1-1-16,2-2 10 0,1 0 1 0,-6-5 6 15,3 1 15-15,2-4 5 0,-1-2 2 0,2-4 2 16,1-5-1-16,0 6-2 0,2-8-6 0,1 1-3 16,2-3 1-16,-1 2-6 0,1 1-5 0,1-2-5 15,2 5-6-15,0 0-3 0,-1 4-11 0,1 2-14 16,1 1-8-16,0 0-13 0,-3 8-22 0,3-1-13 0,0 2-14 15,-1 2-11-15,0 2-19 0,-1 2-10 0,-1 2-16 16,-1 1-5-16,2 1-15 0,-1 4-174 0,-2-1-376 16,-1 1 167-16</inkml:trace>
  <inkml:trace contextRef="#ctx0" brushRef="#br0" timeOffset="137500.8475">7060 7308 224 0,'-1'-5'296'0,"0"0"-8"0,1 0-13 15,-2-2-10-15,0 1-20 0,0-1-8 0,0 3-14 16,-1-2-20-16,-1-1-14 0,1 4-16 0,0-1-5 16,0 0-13-16,-2 1-16 0,1 3-21 0,0-2-8 15,-3 1-15-15,7 1-7 0,-11 3-9 0,4 0-12 16,0 2-9-16,0 0 3 0,-1 3-8 0,0 0-8 15,-1 4 2-15,1 1-10 0,1 0-4 0,1 7-3 0,2-8-6 16,-2 2-9-16,1 0-9 0,2-1-7 16,3 0-12-16,-2-1-11 0,2-2-15 0,-1 2-9 15,0-3-2-15,1-2-8 0,2-2 2 0,1-1-11 16,0-1 3-16,1 1 4 0,2-3-1 0,1-2 6 16,1-1 2-16,1-3 6 0,-1 1 6 0,4-5 10 0,-1 0 3 15,-2 0 10-15,1-2 11 0,-2 0 16 0,-1-1 14 16,1 2 15-16,-2 0 12 0,-3 2 10 0,1-2 3 15,-1 3 20-15,0 1 10 0,-2 0-7 0,0 3 1 16,0-1 7-16,0 0-9 0,0 1-4 0,-1 0-11 0,0 3-8 16,0-2-5-16,0 2-7 0,0 0-12 0,0 0-3 15,0 0-9 1,0 0 14-16,-2 11-25 0,1-3-23 0,1 1-4 16,1 0-23-16,0-1-11 0,1 1-8 0,-1 0-7 0,2 4-6 15,0-4-1-15,1-2-5 0,-1-1-6 0,2 0 0 16,0 0 7-16,0-2 4 0,1-1 0 0,0 0 1 15,0-3 4-15,2 0 5 0,1-3 7 0,-2 2 3 16,3-1 8-16,-3-4 3 0,2 1 10 0,-2-1 8 16,0-1 10-16,1-3 13 0,0 0 7 0,-4 2 13 0,1-2 12 15,-1 1 7-15,0 3 10 0,-2-2 12 0,0-1 2 16,-1 3 6-16,1-3 3 0,-2 2 9 0,0 1 5 16,1 3-9-16,-1-1-3 0,0 1-4 0,-1 0-8 15,1 3-9-15,1-5-10 0,-1 5 0 0,0 0-13 16,0-4-5-16,0 4-2 0,0 0-4 15,0 0-5-15,0 0-16 0,3 11-11 0,-2-7-1 16,0 1-5-16,1-1-4 0,-1 4-2 0,0-3-3 0,0 2 9 16,-1 0-7-16,0 1 4 0,-1 0 3 0,1-1-4 15,-1 1 4-15,1-1-3 0,-1 1-1 0,-1 1 2 16,2 0 2-16,-1 0 2 0,-1 0 1 0,0-1 10 16,-1 1-9-16,1-1 4 0,0 0-2 0,1-3 7 0,-1 0-3 15,2-1-2-15,-1-1 2 0,1 0 2 0,0 0 1 16,0-3 4-16,-1 4 0 0,1-4-1 0,0 0-3 15,0 0 4-15,0 0 1 0,0 0-8 0,4-12 16 16,-1 4 20-16,-1-2-13 0,2 0 3 0,2-3 4 16,-1 1-1-16,-1-1-5 0,2-2 6 0,-1 3-5 15,1-1-4-15,0 3 4 0,1-2 0 0,0 0-6 16,0 2-5-16,-3 1-2 0,2 2 4 0,-1 1 9 16,1 1-14-16,0 0-5 15,-2 2 2-15,0 1 2 0,0 1-9 0,2 2 1 16,0-1 5-16,-2 3-2 0,2 0-3 0,-1 3-5 0,-2-1 0 15,0 2-7-15,1 3-5 0,-1-1-5 0,0-1 0 16,-2 5 0-16,-1-2-8 0,0-1 3 0,-1-2 15 16,-2 2-18-16,2-1-1 0,-1-2-1 0,-2 0 7 15,4-3 1-15,-3 1 8 0,3 1 16 0,-1-3-14 16,-1-1 7-16,2-2-5 0,0 0 9 0,0 0-2 16,0 0 8-16,-5-7 9 0,5 1 3 0,1-1 25 15,-1 0-19-15,4-1-1 0,-1-1-4 0,0-1 7 0,1-2 0 16,-1-1 0-16,4 2 1 0,-1-1-6 0,0 4-4 15,-1-1 2-15,2 3 0 0,-2-1-4 0,1 3-1 16,0-3-7-16,-2 6 3 0,2-1-1 16,1 1-6-16,-2 2 5 0,0 1-4 0,3 1-1 0,-1 2 5 15,-1 2-7-15,-1 0-3 0,2 3-2 0,-1 0-11 16,-2 2-6-16,0-1-8 0,-1 3-3 0,-1-2-10 16,2 1-14-16,-4 0-4 0,0-2-18 0,0 2-18 15,0-1-21-15,0-3-10 0,-3 0-28 0,2 0-18 0,-2-2-19 16,0-2-21-16,3-1-20 0,-3-1-179 0,3-3-452 15,0 0 199-15</inkml:trace>
  <inkml:trace contextRef="#ctx0" brushRef="#br0" timeOffset="138015.2659">7552 7301 146 0,'6'-14'245'0,"0"3"2"0,0 2-1 0,-2 0-1 16,-1 2-6-16,1 0-13 0,-2 2-12 15,2 1-19-15,-1 0-22 0,-3 2-15 0,3 0-18 16,-3 2-11-16,0 0-2 0,10 5-16 0,-8-1-8 0,3 2-11 15,-3 3-11-15,1-2-12 0,0 2 0 0,-2 1-5 16,1 2-7-16,1 1-11 0,-5 0-5 0,2-3-6 16,-1-1-10-16,-1 3-9 0,1-3-4 0,-2-2-7 15,2 0-4-15,-2 0-2 0,0-1 3 0,2-2 1 16,1 1 2-16,-3-3 1 0,3-2-1 0,-3 1 2 16,3-1 3-16,0 0 0 0,-4-8 7 0,4 2 9 15,1-2-6-15,1 0-2 0,-1-4 9 0,5 1-5 16,-2-2 0-16,0 0-3 0,2 2-9 0,2-1 2 0,1 2 3 15,-2 1-7-15,0 1 0 0,0 1-1 0,0 2-2 16,1 3-1-16,1 0 1 0,-2 2-4 0,0 0 0 16,0 2-1-16,-1 2 1 0,1 1 1 0,-2 2-1 15,1 0-1-15,-2 2 5 0,0 3-5 0,1 0 0 16,-4-1-10-16,-1 2 4 0,-1-1-1 0,-1-2-5 16,-2-1-3-16,1 3 2 15,-1-4 0-15,0 1-3 0,-1-2 5 0,3-3 1 16,-1-1-2-16,0 1 5 0,0-4-3 0,3 0 6 0,0 0 1 15,0 0 5-15,-4-7 13 0,4 0 2 0,1-2 13 16,1-2 5-16,2-1-2 0,2-1 4 0,-1-1-6 16,4-4 7-16,2 1 0 0,-1-1-1 0,-2 8-5 15,2-3 17-15,0 2-19 0,3 0-4 0,-2 2-3 0,-1 2 2 16,-3 1-2-16,4 5-6 0,-1-1-11 16,-2 1 4-16,2 3-3 0,-1-1 3 0,-1 5-3 0,2 1 0 15,0 4 0-15,-3 1-11 0,-1 0-11 0,-2 1-22 16,-1 2-9-16,-2-1-14 0,0-1-18 0,-2 7-25 15,0-6-26-15,-2 5-36 0,0-5-39 0,0-1-47 16,0 1-53-16,1 1-181 0,-1-8-525 0,0 2 233 16</inkml:trace>
  <inkml:trace contextRef="#ctx0" brushRef="#br0" timeOffset="138783.0871">8139 7374 129 0,'2'-8'214'0,"-1"0"-3"0,2 0-4 0,-2-4 0 0,-1 3-6 16,0-5-9-16,0 3-2 16,0 2-12-16,0-3-6 0,-4 3-7 0,4 1-7 0,-3 0-3 15,0 1-3-15,-1-2-4 0,1 3-7 16,-1-1 0-16,0 2-5 0,-2-1-8 0,2 4-5 15,1 0-8-15,-4-1-13 0,0 3-10 0,0 0-7 0,0 2-4 16,-3 0-12-16,3 4 1 0,-1-1-9 0,1 1-4 16,-2 4-5-16,2 1-3 0,0 1-6 0,0 0-7 15,1 0-3-15,2 3-5 0,0-1 12 0,1-1-18 16,3 2-21-16,-1-3-3 0,1-3-13 0,1 4-12 16,2-4-19-16,1-2-9 0,2 1-2 0,-1-2-5 15,1-2 0-15,3-1-1 0,-1 0 2 0,2-3 10 16,1-2 1-16,-2-2 7 0,3-3 4 0,2 1 15 15,-4-2 14-15,3-3 14 0,-5 1 17 0,2 0 8 16,0-1 21-16,-4-1 19 0,-1 1 19 0,0 3 11 0,-1-1 19 16,-1 2 11-16,-2 1 1 0,0 2-1 0,2 1-9 15,-3-1-6-15,2 0-13 0,-1 3-9 0,-1-2-17 16,1 1-14-16,-1 2-2 0,0 0-7 0,0 0-8 16,2 9-19-16,-4-4-32 0,4 3-6 0,-1 1-23 15,1 3-21-15,0 1-20 0,1 2-17 0,0-2-15 0,0 0-18 16,-2 2-14-16,2 3-18 0,0-4-20 0,-2-1-22 15,1-2-26-15,-1-3-15 0,-1 0-17 0,2-2-11 16,-2-2-10-16,1 1-195 16,-1-3-514-16,0-2 227 0</inkml:trace>
  <inkml:trace contextRef="#ctx0" brushRef="#br0" timeOffset="139080.0787">8256 7374 81 0,'7'-20'155'0,"0"2"3"0,0-3 21 0,0 4-2 15,0 4 8-15,0 1 14 0,-1-1 2 0,-2 2 1 16,2 3 1-16,-2 2-2 0,-1-1-8 0,-2 3-20 15,3-1-20-15,-4 2-9 0,3 3-17 0,-3 0-15 16,7 0-12-16,-4 6-8 0,1-1-5 0,-1 4-7 16,1-1-11-16,1 5-7 0,-1 0-5 0,1 2-15 15,-2 3-3-15,-1-3-29 0,-1-1-14 0,1 2-13 16,-1 2-10-16,-1-5-9 0,0 2-8 0,-1-4-7 16,-4-2 4-16,4 0 3 0,-1-3 9 0,0-2 7 0,0 1 14 15,1-3 13-15,1-2 12 0,0 0 9 0,0 0 11 16,-9-7 10-16,9 1 11 0,0-5 5 0,0 0 8 15,3-3 5-15,-1 1 0 0,2-7 3 0,1 1-6 16,1-4 4-16,1 2-12 0,4-1-6 0,-1 0-7 0,0-1-8 16,4 0-6-16,-1 5-17 15,1-1-12-15,0 2-25 0,-4 6-29 0,0 2-35 16,-2 3-38-16,-1 1-53 0,2 3-42 0,-1 0-54 16,-4 2-237-16,2 2-551 0,-2-1 244 15</inkml:trace>
  <inkml:trace contextRef="#ctx0" brushRef="#br0" timeOffset="141542.2141">8828 7010 236 0,'1'-8'297'0,"0"1"-7"0,0 2-19 0,0-4-11 0,-1 2-3 16,1 4-10-16,-1-3-13 0,0 3-19 0,0 1-13 15,-1-1-22-15,1 3-21 16,0-5-14-16,1 2-17 0,-1 3-16 0,0-3-11 15,0 3-12-15,0 0-7 0,0 0-6 0,2 13-11 0,-1-5-8 16,-2 2-7-16,0 3-3 0,2 3-1 0,1 4-7 16,-2 0-5-16,-1 2 2 0,-1-1-7 0,3 3-3 0,-1-2-6 15,-1 1-1-15,-2-1 1 0,1 0-1 0,-2 0-4 16,2-3 3-16,-1 1-3 0,0-6-7 0,-1-2 4 16,2 0-2-16,-1-2 2 0,2-1-2 0,0-2-5 15,1-3 1-15,-1 1 1 0,0-1-3 0,1-2 4 0,-1 0 6 16,-1 1 5-16,2-3-8 15,0 0-1-15,0 0-5 0,0 0 4 0,0 0 4 16,0-13 4-16,3 6 0 0,-2-2 0 0,1 0 0 16,3-2 2-16,-2 2 3 0,1-3-2 0,1 0-2 15,1 0 1-15,-1-2 1 0,1 2 3 0,1 0-13 16,1 0 9-16,0 0-3 0,1 1 0 0,0 2-2 16,-2 2-6-16,0 1 10 0,0 2-10 0,0-1-3 15,2 3 2-15,-2 1-2 0,-1 1-2 0,4 1-9 16,-3 1 4-16,0 3-4 0,0 2-10 0,2 3-4 15,-4 1-12-15,2 2-1 0,-1 6-15 0,-2-5-12 16,-1 4-15-16,-1 1-14 0,-2-1-27 0,0 1-22 0,-2-3-34 16,0 2-45-16,0-4-43 0,1-2-72 0,-2 0-171 15,2-4-544-15,0-1 241 0</inkml:trace>
  <inkml:trace contextRef="#ctx0" brushRef="#br0" timeOffset="142494.9203">9212 7249 199 0,'1'-5'232'0,"0"1"-7"0,0 0-11 16,-1-3-9-16,1 4-9 0,0-6-11 0,1 4-4 15,-2-2-8-15,-3 1-9 0,3 2-13 0,-1-2-4 16,0-1 12-16,-1-1-21 0,0 4-4 0,0-2-2 16,0 0-14-16,1 2-5 0,-2-1-3 0,1 2-4 15,-1 1-13-15,0-2-5 0,-1 2-12 0,0 1 1 16,0 0-15-16,4 1-5 15,-11 2-11-15,4 2 16 0,0 0-23 0,-1 1-2 0,-2 5-2 16,2-1-14-16,-2 1 10 0,1 0-13 0,1 3 4 16,-1-1-3-16,2 1 14 0,1 0-22 0,-1-3-10 15,3 3-6-15,1-1-11 0,-1-1-10 0,3-2-7 16,1 0-10-16,1 0-9 0,0-3-5 0,2 1-1 0,1-5 2 16,1 2 0-16,2-1 1 0,1-3 1 0,1 0 5 15,2-3 4-15,-2-1 11 0,2-1-4 0,1-1 14 16,-1-1 2-16,-1-2 12 0,-2 3 12 0,-1-1 8 15,-1-2 15-15,0 2 7 0,-1-1 12 0,0 1 9 16,-1 2 7-16,-2-1 17 0,2 2-9 0,-3 1-4 16,1-1 1-16,-1 1-9 0,0 1-10 0,-1 2-2 15,2-2-7-15,-2 2-9 0,0 0 3 0,0 0-7 0,0 0 0 16,-3 13-9-16,3-6-13 0,-2 0-6 0,2 1-11 16,0 1-14-16,0 0-10 0,2-2-12 0,1 2-11 15,0-2-13-15,1 2 0 16,-1-3-12-16,1 1-3 0,2-5 4 0,1 3-1 15,0-3 4-15,2-2 7 0,-1-2 6 0,2 0 6 0,0-1 12 16,0-5 7-16,1 1 13 0,-1-3 11 0,-1-1 12 16,-1 0 15-16,1-1 12 0,-3-1 15 0,3-5 8 15,-5 6 5-15,0-3 10 0,0 1 6 0,-2 0 10 16,0 6 2-16,1-2 4 0,-3 1 2 0,1 1-6 16,-1 1-7-16,0 3-3 0,0-1-10 0,0 3-15 15,0-2 2-15,0 4-8 0,0 0-8 0,0 0-9 16,0 0-7-16,0 0-1 0,2 15-11 0,0-8-4 15,0 2-10-15,2 4-14 0,3 1-2 0,-1 1 2 0,4 2-4 16,-3-3 5-16,2 4 6 0,-4-6-12 0,8 6 10 16,-7-1 4-16,0-5 2 15,2 1 3-15,-4-5-2 0,-1 3 2 0,1-4 5 16,-2 1-1-16,-1-1 3 0,0-2 2 0,0 2 1 0,-1-2 1 16,-3 2 2-16,1-4 1 0,-5 0 0 0,0 0 3 15,-2-2-7-15,-2-1-5 0,3 0-18 0,-1 0-23 16,-1-3-34-16,-1 1-37 0,1-3-46 0,2-1-52 15,-1 0-63-15,1-1-149 0,1-2-471 0,0-1 209 16</inkml:trace>
  <inkml:trace contextRef="#ctx0" brushRef="#br0" timeOffset="143746.4493">9918 7208 8 0,'1'-13'249'0,"2"5"0"0,-3-3 2 0,3 2-12 15,-3-3-15-15,0 3-4 0,-3 1 4 0,3 0-24 16,0 1-10-16,-3 1-9 0,2 2-17 0,-2-1 7 16,0 1-21-16,-1 2-11 0,1 2-12 0,-1-3-11 15,-2 3-9-15,6 0-9 0,-11 4-13 0,2-1 6 16,2 2-18-16,-1 1-2 0,0 4-12 15,-2-1-13-15,3 1 6 0,0 2-9 0,0 0-5 16,-1 0 1-16,1 6 12 0,3-4-21 0,0-1-1 16,0 1-5-16,1 0-2 0,2 0-7 0,-1-1 1 15,2-1-7-15,2-1-4 0,-1-1-4 0,0-1-2 16,1-2-5-16,3 0-4 0,-2-3-3 0,3 2-1 16,-1-3-3-16,4 0 5 0,-2-2-3 0,3-1-2 15,-3-1 8-15,3-2-7 0,0 0 6 0,1-3 2 0,0 0 4 16,-1-2 2-16,0-2-1 0,0 0 10 0,-3 0 14 15,3-1 3-15,-6-2 10 0,3 2 5 0,0-1 31 16,-4-1 6-16,1 2-1 0,0-1 16 0,-1 0 3 16,0 4 5-16,-3 0 9 0,0 0 5 0,1 2-5 0,-2 1-5 15,2 1-6-15,-1 0-9 16,2 1-8-16,-2 3-9 0,0-6-12 0,0 4-13 16,0 2 1-16,0 0-8 0,0 0-6 0,0 0-1 15,-3 8-9-15,1-3-12 0,1 4-10 0,1-1-19 16,0 2-5-16,-1 3 1 0,-1 0-3 0,2-1 2 15,0 0-20-15,3 0 0 0,-3 2-6 0,1-5-4 16,1 4-3-16,-1-1-4 0,3 0-2 0,-2-3 3 16,2 0-8-16,-1-4 6 0,1 2 4 0,0-5 0 0,2 3-8 15,0-2 11-15,-1-2 5 0,4 1-9 0,-1-2 5 16,3-3 12-16,-2-1 7 0,2 0-1 0,2-3 5 16,-2-1 0-16,2 0 7 0,-2-3 9 0,-1 0 5 15,0 0 6-15,-2-2 15 0,-1 0 9 0,-1 1 8 16,-2-1 17-16,3 0 9 0,-4 1 6 0,1-1 8 15,-1 4 17-15,-3 0 1 0,3 0-2 0,-3 3-2 0,1 2-3 16,-1-2-3-16,-1 2-8 0,2 1-6 16,-1 0-10-16,0 3-8 0,0-3-3 0,0 3-6 0,0 0-3 15,0 0-9-15,-3 11-17 0,2-6-12 0,1 3-16 16,-3 0 4-16,3 5-11 0,-1-1-8 0,1 1-2 16,-3 2 4-16,2-3-8 15,1 0-10-15,0 1 0 0,0 0-1 0,1-4 5 0,-1 0-7 16,1-2 8-16,1 0 0 0,-1 2-7 0,-1-6 5 15,0 3 5-15,3-4 2 0,-3 3 0 0,4-3 7 16,-1-1-1-16,-3-1 0 0,11-1 0 0,-4-3 10 16,3 0-2-16,2-3 5 0,0 1 6 0,-2-2 9 0,4-1-11 15,-3-2 4-15,2-2 0 0,1-1 22 0,-4 3-9 16,-2-1 5-16,2 0 12 0,-3 0 2 0,2-1 25 16,-2 2 4-16,-3 4 13 0,0-2 8 0,1 2 4 15,-3 2-1-15,0 1 3 0,-1 0-10 0,-1 0-10 16,4 2-6-16,-4 0-8 0,0 2 1 0,0 0-9 15,0 0-3-15,0 0-3 0,0 9-12 0,-4-2 2 16,1 0-13-16,1 5-15 0,0-1 7 0,-1 1-18 0,3 1-3 16,-1 0-3-16,1 0-9 0,0-2-1 0,1 3-4 15,-1-3 1-15,2 0-10 16,-1-2-1-16,3-2-2 0,-2 1 3 0,3-3 12 16,-2 1-12-16,4-1 0 0,0-3-2 0,0 1-1 15,0-3-19-15,7-3-6 0,-1 1-7 0,1-3-16 16,0-3-20-16,0 0-40 0,-1-1-45 0,3-5-66 0,-2 0-291 15,0-2-611-15,-2-1 271 0</inkml:trace>
  <inkml:trace contextRef="#ctx0" brushRef="#br0" timeOffset="146207.2679">10885 7157 157 0,'-3'-3'259'0,"3"3"-11"15,-4-1-17-15,4 1-20 0,-1-4-21 0,1 4-13 16,0 0-23-16,0 0-15 0,0 0-16 16,-6 6 0-16,4-3-15 0,1 1-8 0,1 0-12 15,0 1-7-15,0 1-10 0,0 0-7 16,1 0-4-16,1 0-6 0,1 1-5 0,-2-2 1 0,3 0-11 15,1-1-6-15,-1-1-3 0,0 2-5 0,3-3-5 16,-2-1-1-16,4 0-3 0,0-1-1 0,0-1-4 16,0-2 1-16,-1-2 0 0,0 1-4 0,0 0 1 15,2-5 0-15,-4 0-1 0,2-2 1 0,-2 0 3 16,-1-2 7-16,-2 1 1 0,-1-1 11 0,0 0 6 16,-2-1 2-16,0 1 6 0,-3 2-2 0,0 3 1 0,-2-4 3 15,0 5 2-15,1 0 4 0,0 0-9 16,-1 3-5-16,0 2 0 0,-2-1-10 0,-1 2 2 15,0 3-1-15,1 0-6 0,0 4-6 0,-4 1-4 16,1 3 2-16,-2 6-1 0,2-1-1 0,-3 3 1 0,3 2 1 16,3-1-5-16,0 2-4 0,3-1 0 0,-2 0-1 15,3 1 0-15,3 0-4 0,0-1-2 0,5-2-9 16,-3-3 0-16,3-2-12 0,3 1-7 0,5 1 0 16,0-4-9-16,4 0-5 0,-3-5-3 15,8-2-5-15,0-1-1 0,4-3-5 0,-1-4 5 16,1-2-1-16,-2-1 2 0,0 0 8 0,2-5 2 15,-3 0 7-15,-3-1 2 0,1-3 8 0,-4-3 11 16,-3 2 10-16,-3-3 9 0,2 1 7 0,-3-4 13 0,-3 4 11 16,-3-2 8-16,-1 1 20 0,-3 6-2 0,2 0 14 15,-4 2-7-15,2 1 7 0,-2 4 2 0,-1-1-10 16,-2 1 2-16,2 4-3 0,-2 0-21 0,-1 2 0 16,-2 1-10-16,-1 2-4 0,1 3 8 0,-4 3-17 15,1 2 2-15,-1 5-13 0,0 1-11 0,3 0-22 16,0 2-5-16,4-5-14 0,3 2-5 0,1-2-12 15,2 1-14-15,2-1 6 0,2-3-15 0,2 0-3 16,3 1-1-16,-2-4 3 0,2-3 4 0,-1 1 6 16,5-4 5-16,-7-2 13 0,3 1 0 0,0-3 11 0,-2 0 20 15,1-3 21-15,-3 0 18 0,-1-1 10 0,0 1 18 16,-1-1 11-16,-2 2 12 16,0-3 4-16,-1 2 10 0,1-1 11 0,-2 4-14 15,0-3 16-15,0 3-5 0,0 0-8 0,0 3-5 16,0-3-13-16,0 3-5 0,0 0-12 0,0 0-6 15,0 0-2-15,-3 15-5 0,3-5-7 0,-1 5-8 16,0 4-9-16,1 2-12 0,0 3-9 0,3 0-15 16,-2 3-7-16,-1 0-11 0,2 7-9 0,0-7-19 0,-1-1-10 15,1 1-15-15,-2-2-10 0,3 1-18 0,-1-3-10 16,0 1-16-16,-2-1-16 0,1-3-28 0,-1-1-8 16,2-7-13-16,-1 1-29 0,-1-3-177 0,-1-4-455 15,2 0 201-15</inkml:trace>
  <inkml:trace contextRef="#ctx0" brushRef="#br0" timeOffset="146860.2891">11355 7164 149 0,'2'-13'280'0,"-1"4"-14"0,-1 2-10 0,3 0-11 0,-3 3-20 16,0-1-16-16,1 2-21 15,-1-1-19-15,2 3-14 0,-2 1-17 0,0 0-11 16,0 0-12-16,0 0-10 0,0 7-5 0,0-1-9 0,1 0 1 16,-1 2-21-16,-1 3-7 0,1-2-5 0,0 4-5 15,0-2-7-15,0 2-4 0,0-3-1 0,0 4-2 16,3-1-7-16,-2-1-4 0,1 1-5 0,-2-3-4 16,0-1 0-16,2-2 4 0,0 2-15 0,-1-2-9 0,2-1 1 15,0 0-3-15,0-2-6 0,0 1-3 16,2-4-5-16,0 2-1 0,0-3-3 0,2-3-1 0,1 2 2 15,0-4 6-15,0 1-3 0,0-4 5 16,1-2 0-16,1 0 1 0,-3 0 4 0,1-3 2 0,-2 2 8 16,1-3 9-16,-2 0 9 0,1-5 10 0,-3 4 4 15,1 2 9-15,-2 0 17 0,-1 3 11 0,0-1 6 16,-1 3 3-16,0 1 5 0,0 0 7 0,-1 2-8 16,1-1-8-16,-1 3-5 0,-1 1-6 0,0-1-9 0,2 3 4 15,0 0-19-15,0 0-4 16,-10 7-8-16,8 0 0 0,-1 2-8 0,1 2-6 15,0 3-15-15,2-1-18 0,0 1-9 0,0 1-7 16,2 0-13-16,2-1-9 0,0 0-6 0,3 5-10 16,-1-7-7-16,1-1-4 0,-2 0 0 0,2-4 2 15,-1-1 1-15,1-1-1 0,0-1 3 0,3-4 10 16,0 2 2-16,-3-4 10 0,3-1 4 0,2-3 8 16,-2-1 8-16,-1-1 9 0,-1-2 11 0,-1 0 9 15,0-3 15-15,-1-1 20 0,-3 1 7 0,4-7 9 16,-4 6 19-16,1-1 8 0,-2 2 14 0,-2 1 23 0,2 0-14 15,-4 4 11-15,1 1 0 0,1 0 3 0,-3 3-13 16,2-3-11-16,0 6-8 0,-1 0-8 0,2 1-12 16,0 0-5-16,0 0-5 0,-7 7-7 0,4 1-21 15,0 3-11-15,2 3-18 0,0 1-20 0,1-1-25 16,0 6-10-16,0 2-2 0,5-3-30 0,-3 0-17 16,2-4-13-16,0-2-15 0,2 0-17 0,-2-1-23 15,2-1-28-15,-1-1-12 0,1-3-25 16,-1-1-16-16,1-3-205 0,-3-3-506 0,3-1 225 15</inkml:trace>
  <inkml:trace contextRef="#ctx0" brushRef="#br0" timeOffset="146978.5775">11713 7032 19 0,'-4'-18'153'16,"1"5"-15"-16,-1 3-12 0,3 2-23 0,-1 2-26 15,1 0-42-15,-1 1-31 0,2 4-43 0,0 1-64 16,0 0-111-16,-3 8 48 0</inkml:trace>
  <inkml:trace contextRef="#ctx0" brushRef="#br0" timeOffset="147373.4643">11791 7141 51 0,'-2'-5'328'0,"2"1"-1"0,2 0-19 0,-2 1-17 15,0 0-14-15,0-1-27 0,0 2-20 0,0 2-29 16,0-4-20-16,0 4-19 0,1-3-18 0,-1 3-14 16,0 0-12-16,0 0-11 0,9 10-11 0,-8-3-6 15,3 0-24-15,2 5 0 0,-2 0-4 0,2 2-20 16,-2 0-8-16,0 0-8 16,5 4-6-16,-8-2-4 0,3-3-10 0,-1 1-4 15,0 0-3-15,-3-2-8 0,4 0 0 0,-4-3-1 0,3-1 0 16,-2-2 2-16,1 0 10 0,-1-4-7 0,2 1 5 15,-3-2 3-15,4 0 2 0,-4-1 2 0,6-5 1 16,-2-3 8-16,2 2 4 0,-2-2 0 0,3-5 2 16,0-1 9-16,0-3 0 0,3-3 0 0,-2 2-2 15,1-4 1-15,1 1 2 0,-5 0-3 0,1 1 1 16,0-2-8-16,-1 3 1 0,1 1-5 0,-3 3 2 0,1 3-8 16,0-1-12-16,-1 6-9 0,-2-2-24 15,2 3-21-15,-2 3-30 0,-2 0-23 0,1 3-17 0,1-3-18 16,-1 3-26-16,0 0-23 0,0 0-34 0,0 10-40 15,-1-5-172-15,1-1-472 0,0 2 209 0</inkml:trace>
  <inkml:trace contextRef="#ctx0" brushRef="#br0" timeOffset="148254.2625">12220 7116 84 0,'0'-7'290'0,"0"0"-20"0,0-1 0 15,0 3-14-15,0 0-7 0,-1-3-15 0,-2 3-18 16,2 0-21-16,-2 1-6 16,0 0-13-16,-4 0-16 0,3 1-14 0,-5 0-16 0,5 1-9 15,-3 2-10-15,-3 2-10 0,0 1-10 0,2 0-10 16,-3 3-9-16,-1 0-2 0,1 3-12 0,0 0-4 16,1 0-6-16,0 2-9 0,2 1 3 0,1 1-3 15,1-1-12-15,2 0-4 0,-2-1-12 0,2-2-11 16,4 0-7-16,0-1-10 0,4 1-6 0,-1-3 1 15,1 1-6-15,-1-3-3 0,4 1 14 16,-1-1-9-16,2-3 2 0,-1 0 1 0,0-3 6 16,2 0 0-16,-1-5 3 0,-1 3 8 0,4-4 9 15,-4 2 9-15,0-2 7 0,-1 1 9 0,1 1 15 0,-4-1 21 16,1-1 8-16,-1 4 9 0,1 0 12 0,-1-1 7 16,-3 2-1-16,1 1-8 0,2-1-9 0,-3 3-10 15,0-3-10-15,0 3-11 0,0 0 2 0,0 0-9 16,-4 8-12-16,1 0 5 0,-1 2-11 0,4 2-10 15,-1 1-19-15,1 1-19 0,0-1-7 0,2 0-7 16,1 0-14-16,4-2-15 0,0 2-6 0,0-2-11 16,2-2-6-16,1-3 4 0,2-2-3 0,2 1 7 0,0-5 7 15,1 0 6-15,4-5 19 0,-3 0-6 0,2-4 5 16,-1-3 12-16,-3-2 15 0,0-2 13 0,-1-2 14 16,-2-2 11-16,0-3 14 0,-1-2 20 0,-1 0 14 15,-1-10 2-15,-4 9 8 0,1 0 13 0,0-9 13 16,-3 11 3-16,-1 0 12 0,-1-2 4 15,0 6 10-15,-1 0-9 0,1 6-7 0,-2 5-4 16,2 0-4-16,0-1-15 0,-1 5-9 0,-1 1-14 16,2-1-11-16,2 3-6 0,-2 2-11 0,0 0-2 15,0 0-5-15,-2 11-10 0,2-3-17 0,0 8-14 16,0 5-19-16,3-1-10 0,-3 5-17 0,0 1-7 16,2 0-17-16,-2 9-13 0,0-9-21 0,2 11-10 15,-2-12-18-15,0 2-20 0,0 0-12 0,-1-2-25 16,1 0-28-16,-1-4-26 0,3 0-27 0,-2-8-48 0,-2 0-213 15,3-4-583-15,0-3 259 0</inkml:trace>
  <inkml:trace contextRef="#ctx0" brushRef="#br0" timeOffset="149040.4228">12570 7153 39 0,'-2'-2'293'0,"-1"-1"-21"0,3 3-18 0,-4-3-19 0,1 2-22 15,3 1-21-15,0 0-18 0,0 0-14 16,0 0-23-16,-7 5-12 0,7-3-12 0,0-2-15 16,0 0-14-16,4 7-12 0,1-5-13 0,0 0-11 15,1 0-6-15,2-1-11 0,1-1-7 0,-1-1-1 16,2-2 0-16,-2 0-5 0,0-1 1 0,1-1-2 0,-2 0 1 16,0-3 5-16,-1 1 14 0,-2 0 11 0,0-1 6 15,-1-2 11-15,-2 2 11 0,-1 1 10 0,-1-2 1 16,1 0 0-16,-4 2 5 0,1 0-1 0,-1 1 4 15,-2 0 8-15,0 1-3 0,-2 0-2 0,1 3-8 16,-2 0-4-16,1 0 1 0,0 2-22 0,0 1-9 16,-1 1-1-16,-1 1-6 0,3 1-2 0,0 2-6 15,-1 4-5-15,-1-1-6 0,4 3-11 0,-1 1-4 16,2 1-13-16,1-1-16 0,0 6-14 0,3-5-7 16,0 1-20-16,3-2-14 0,1 1-14 0,3-1 1 15,-1-1-16-15,1 0-6 0,1-3-8 16,2-1-6-16,3-2-2 0,-2-2-5 0,3-1-1 0,-1-3 6 15,0 0 7-15,2-2 9 0,-1-1 13 0,0-4 13 16,0 0 13-16,1-1 21 0,-4-4 33 0,0 2 15 16,1-4 25-16,-6 1 17 0,4-5 14 0,-4 5 16 15,1-5 14-15,-2 1 11 0,-2 3 18 0,-1 1 7 16,1 0 21-16,-3 1-17 0,0 3 7 0,0-1 3 0,-1 3 2 16,0 2-7-16,0 0-8 0,1-1-9 0,0 2-17 15,0 2-8-15,1-1-11 0,-1 3-19 0,0 0-2 16,0 0-7-16,0 0-10 0,0 0-6 0,0 0-9 0,2 13-17 15,0-6-15-15,-2 2-13 0,4 6-1 16,-3-1 3-16,1 4-17 0,-2 0-2 0,3 2-2 0,-3-2-7 16,0-3-14-16,-1-1 11 0,1 1-5 0,-2-1 0 15,-1-1 4-15,1-1-3 16,0-3 10-16,1-2 3 0,-1 0 2 0,0-2 8 16,1-1-2-16,-1-1 6 0,2-1 4 0,0-2 9 15,-2 2-6-15,2-2 1 0,0 0 6 0,0 0 4 16,-1-13 2-16,2 5 10 0,1-1 14 0,0-2-16 15,1-3 4-15,2-6 2 0,0 6 0 0,2-4 11 0,-3 4-9 16,2 1 0-16,1 0-6 0,3 4-1 0,-2-3 0 16,2 2-4-16,0 1 0 0,2 4-4 0,0-1 2 15,-2 3-1-15,1 1 12 0,-2 2-11 0,2 1-1 16,-2 1-3-16,0 1 4 0,-1 3-4 0,-1-2 0 16,0 5 6-16,-1-2-11 0,-2 1 5 0,0 1-4 15,-1 2 5-15,-3 1-3 0,0-3 6 0,-1 4 2 16,-3 0-12-16,-3-2-9 0,0 2-15 0,-1-3-11 15,-3 0-15-15,-1 0-15 0,1-2-14 0,0 1-17 0,2-4-19 16,1-1-16-16,-1-2-13 0,4-1-29 0,0 0-32 16,1-3-25-16,1-2-43 15,3-2-175-15,0-1-496 0,6-5 220 0</inkml:trace>
  <inkml:trace contextRef="#ctx0" brushRef="#br0" timeOffset="149257.8815">13094 6854 244 0,'11'-15'311'15,"-2"3"-7"-15,-2 2 1 0,-1 3 0 0,-1 1-8 16,-2 1-16-16,1 3-30 0,-2-1-33 0,1 2-1 16,-3 1 0-16,0 0-8 0,10 8-16 0,-7 1-13 15,-2 4-19-15,3 0-13 0,-2 6-16 0,-1 4-14 16,0-3-11-16,1 6-13 0,-2-1-12 0,-2 3-18 16,1 8-27-16,1-10-33 0,1 9-31 0,-2-9-33 0,-2 1-26 15,3-1-28-15,0 0-32 0,-3-2-26 0,2-1-35 16,1-6-25-16,0-2-27 0,0-3-40 0,0-3-181 15,0-5-519-15,0 0 229 0</inkml:trace>
  <inkml:trace contextRef="#ctx0" brushRef="#br0" timeOffset="149418.1328">13091 7049 39 0,'-1'-1'262'0,"1"-2"-25"0,0 3-27 16,5-8-17-16,0 6-21 0,5-2-18 0,-2 1-39 16,8-2-39-16,-1 2-59 0,8-2-67 0,0 0-67 0,-3-2-101 15,0-1-237-15,0 3 105 0</inkml:trace>
  <inkml:trace contextRef="#ctx0" brushRef="#br0" timeOffset="150574.5702">13788 6917 278 0,'1'-7'316'0,"-1"-1"-16"15,0 4-12-15,0-1-13 0,3 0-10 0,-3 0-8 16,1 3-20-16,-1-2-21 0,0 0-19 0,0 4-17 0,2-5-12 16,-2 2-23-16,0 3-18 0,0 0-21 15,0 0-7-15,0 0-1 0,0 0-13 0,0 0-7 16,0 0-13-16,-2 10-7 0,2-4 11 0,-1 1-21 15,1 0-9-15,0 6 13 0,-3 0-18 0,3-1-1 0,-1 8-6 16,-1-6-3-16,1 7-3 0,-2-2-7 0,0 0-21 16,2 0-15-16,-2-2-13 0,3-1-16 0,-3-1-13 15,2-1-19-15,-1 1-22 0,1-1-30 16,1-1-29-16,-2-4-44 0,2 1-34 0,0-4-42 0,-1 2-183 16,0-3-505-16,-1-1 224 0</inkml:trace>
  <inkml:trace contextRef="#ctx0" brushRef="#br0" timeOffset="150953.5203">13726 6878 205 0,'0'-9'322'0,"0"1"-8"0,0 1-9 0,-2 3-18 0,2 0-19 0,0-2-27 15,0 3-32-15,2 2-16 0,-2 1-23 0,0-6-18 16,0 6-14-16,5 0-18 15,-5 0-5-15,16 4-15 0,-6-1-10 0,5-1-17 16,5 2-10-16,1 1-9 0,0 0-19 0,2 0-7 16,-2 1-12-16,1-2-1 0,1 2-10 0,-2 1-6 15,0-1-2-15,-4-1-4 0,0 5-4 0,-3-2 0 16,-4 1 1-16,1 1 0 0,-4 1-1 0,0 1 3 16,-3 0 0-16,-2 3-1 0,-4 4 6 0,0-5 1 15,-4 5 4-15,-3-1 2 0,-3 2 3 0,-2 0 2 0,-6-2 8 16,-1 1-3-16,1-3-3 0,-1-1 3 0,0-1 3 15,0-3 0-15,-2 2-2 0,2-4-1 0,0 1 0 16,1-2-3-16,6-3 6 0,0-3-7 0,1 1-2 16,4 1-5-16,1-3-8 0,3 0-12 0,-1 0-23 0,1 0-24 15,5-1-40-15,-6-1-41 0,6 1-40 0,-1-3-26 16,1 3-28-16,7-9-198 0,0 1-472 0,2 2 209 16</inkml:trace>
  <inkml:trace contextRef="#ctx0" brushRef="#br0" timeOffset="151206.8809">14165 6914 183 0,'3'-7'321'0,"4"-2"2"0,-4 3 0 0,-2 2-4 16,2 0-12-16,-3 1-14 16,0-1-9-16,3 2-35 0,-3 2-26 0,1-5-28 15,-1 5-27-15,0 0-14 0,0 0-15 0,0 0-10 16,-1 11-20-16,-2-2-5 0,3 3-14 0,-3 1-2 15,2 1-15-15,-2 1-12 0,3 5 0 0,0-1-4 0,0 0-18 16,0 1-15-16,0-2-14 0,0 1-20 0,0-4-9 16,0 0-14-16,0 0-9 0,0-3-15 0,-2 1-12 15,1-4-13-15,-3 2-13 0,4-2-23 16,-3-2-22-16,0-1-26 0,-1 0-31 0,1-3-25 0,3-1-33 16,-4 0-216-16,4-2-509 0,0 0 226 0</inkml:trace>
  <inkml:trace contextRef="#ctx0" brushRef="#br0" timeOffset="151504.174">14141 6878 67 0,'0'-9'282'0,"3"1"-18"0,-3-2-19 0,4 1-22 16,-1 3-22-16,4-2-19 0,0 3-13 0,1-1-21 15,5 0-18-15,1 3-11 0,0 3-13 0,3 0-9 16,3 0-10-16,-2 2-9 0,-4 2-9 0,3 2-6 15,-3 1-11-15,5 3-3 0,-7-3-3 0,2 1-6 16,-4 2-3-16,-3-1-7 0,2 1 3 0,-5-1-7 16,-1-1-1-16,-2 2-2 15,-1-1 0-15,-3 0-2 0,-1 2-2 0,-3 0 2 16,-1 0 5-16,-4-4-3 0,0 2 1 0,-8 0-3 16,6-2 6-16,-6 2-12 0,-1-3 2 0,1 1-5 0,5-3 1 15,-1-1-7-15,1 1-15 0,2-2-19 0,2 0-27 16,2-1-33-16,1 0-37 0,5-1-46 0,3 0-44 15,-7-1-197-15,7 1-445 0,3-6 196 0</inkml:trace>
  <inkml:trace contextRef="#ctx0" brushRef="#br0" timeOffset="152072.9104">14514 6892 152 0,'5'-2'341'16,"-3"-1"-12"-16,4 1-16 0,-6 2-12 0,4-3-14 0,-4 3-25 15,3-2-23-15,-3 2-27 0,0 0-15 0,0 0-15 16,4 7-18-16,-4-2-17 0,2 0-8 0,-2 2-21 16,0 2-6-16,1 4-13 0,-1-2-11 0,0 4-5 15,0-1-11-15,-1 1-4 0,-1 5-15 0,4-2 7 16,-2-2-44-16,-2-2-12 0,1 1-17 0,-1 3-10 0,1-4-9 16,-2-6 7-16,0-1-13 0,3-2-2 0,-2 1 0 15,0-2 6-15,2-1 5 16,-3 0 4-16,3-3-7 0,-1 1-11 0,1-1-7 15,0 0-3-15,-4-6 0 0,2-1 2 0,2 0 0 16,0-2 4-16,-1 1 6 0,2-4 3 0,-1-2 0 16,-1 1 7-16,1-2 7 0,0-3 0 0,0 1 4 0,-1 3 2 15,-2-5 8-15,3 6 10 16,-2-2 10-16,1 2 1 0,-1 0 9 0,2 4 8 0,0 0 14 16,-1 0-5-16,0 2 4 0,-1 0-1 0,2 2-4 15,0 2 8-15,0-2-19 0,0 3 0 0,0-1-8 16,0 3-3-16,0-5-6 0,2 3 10 0,-2 2-2 0,0 0-7 15,7 1-1-15,-7-1-7 0,8 4-2 0,-2-2-6 16,4 1 3-16,-2 1-13 0,1-2 5 0,5 5-9 16,0 0 1-16,1-1 8 0,-1-1-3 0,0 2-1 15,0-1 0-15,0 1 1 0,-1 1 1 0,0-1 4 16,-2 0 0-16,-1 1-2 0,-2-2 6 0,1 4 3 16,-2-6 3-16,-1 5 0 0,-1-3 1 0,-2 1 11 15,0-1-3-15,0 2 7 0,-1-1 2 0,-2 1 0 0,0-1 4 16,-2 1 2-16,-3-1-4 15,1 1-3-15,-6 1 2 0,1 0-5 0,-2 1 9 16,-2-2-11-16,-6 3 1 0,7-2-7 0,-3-2-3 16,1 0-18-16,0 0-12 0,0-2-18 0,1 0-23 15,2-1-22-15,4 0-25 0,-1-1-24 0,2 0-30 16,3-3-28-16,3 0-33 0,-5-1-188 0,5 1-452 16,1-7 199-16</inkml:trace>
  <inkml:trace contextRef="#ctx0" brushRef="#br0" timeOffset="152518.4625">14825 6921 69 0,'6'-7'325'0,"0"1"-7"16,-3 2-7-16,1 2-14 0,-1-2-19 0,0 3-15 15,-1-1-22-15,-2 2-24 0,6-1-16 0,-6 1 1 16,5 4-13-16,-3 2-11 0,1 0-12 0,-1 3-21 0,0 4-6 16,-1-1 2-16,-1 1-22 0,-2 3-10 0,1 4-12 15,-1-1 0-15,-1 2-23 0,-1 0-4 0,-2 1-12 16,-2-2 7-16,-1 1-14 0,2-1-9 0,-1 0-13 15,1-7 9-15,-2 4-9 0,2-6-12 0,1-4 0 16,2 1 0-16,1-4 2 0,-1 2 6 0,2-3-4 16,0-1-9-16,2-2 5 0,0 0-7 0,0 0-6 15,-3-7 10-15,1 0-1 16,5-3 2-16,1-3-5 0,2-1 0 0,0-5 2 16,1-3 0-16,2 1-1 0,0-3 6 0,1 2 2 15,0-3 5-15,4-8 4 0,-3 10-14 0,1-1 11 0,0-1-4 16,0 1-2-16,0 1 1 0,2 1-7 0,-1 2-4 15,-2 2 2-15,-2 6-4 0,1 0 3 0,-5 5-6 16,2 1-2-16,0 1-2 0,-2 1 0 0,0 3-5 16,0 1 5-16,-5 0 0 0,9 6-3 0,-4 0 3 15,-1 2 2-15,0 4-3 0,-1 3 3 0,1 7-7 0,-1 1 5 0,0-2 1 16,-1 2 3-16,-1 2 1 16,2-3-4-16,2 3-1 0,-3-2 4 0,1-2-4 15,-2-1-5-15,1 1-18 0,2-1-16 0,-2-7-9 16,2 1-3-16,-3-3-36 0,3 1-15 0,-1-3-24 15,-1-2-21-15,0 0-27 0,1-2-32 0,-1-1-33 16,0-1-44-16,1 1-54 0,-1-4-196 0,-2 0-577 16,0 0 256-16</inkml:trace>
  <inkml:trace contextRef="#ctx0" brushRef="#br0" timeOffset="152679.7913">14864 7078 136 0,'-4'-2'314'0,"0"-1"-17"0,1 1-25 0,1-1-24 0,3-1-26 16,2 2-25-16,2-1-32 0,6-4-42 15,4 3-50-15,6-2-66 0,3 2-90 0,4-1-83 0,2 1-136 0,7-3-325 16,-9-1 145-16</inkml:trace>
  <inkml:trace contextRef="#ctx0" brushRef="#br0" timeOffset="156801.0238">2120 8660 87 0,'-1'-9'270'0,"1"2"-11"0,-1 0-14 0,1-3-10 15,0 5-8-15,0-1-4 0,-2 0-13 0,2 2-15 16,-1 0-12-16,-1 1-15 0,2 0-18 0,0 3-5 16,2-4-17-16,-2 4-18 0,0-3-9 0,0 3-13 15,0 0-8-15,0 0-8 0,0 0-8 0,0 0-4 16,-3 10-2-16,0-3-5 0,3 2-1 0,-3 2 2 16,0 2-2-16,-4 5-6 0,0 1 3 0,3 3-3 0,-3-2-10 15,-3 3 2-15,3 0-5 0,-5 1-4 0,2 1-4 16,-2-2 1-16,-2 0-5 0,3 2-1 0,0-5-2 15,-1 0 0-15,3-2-3 0,0-6 1 0,2 0-3 16,0-1 2-16,3-4-5 0,1 0 0 0,-1-1-1 16,1-1-5-16,0-3 4 0,3 3 2 0,0-1-8 15,-3-2 5-15,6 0 0 0,-3 1-3 0,3 0-3 16,1-2 4-16,-1 1 4 0,4-1 1 0,0-1-3 16,2 0 1-16,-1 0-5 0,2-2 5 15,0 2-2-15,1 0-6 0,-1 0-3 0,4-2 1 0,0 2 4 16,0 0 16-16,0 0-15 0,3 0 1 0,-3 0-5 0,7 0 1 15,-5-1-1-15,-1 1-3 0,1 0-5 0,-1 1 4 16,-1 0 0-16,3-1-6 0,-3 1 0 0,-4-1 0 16,-3-1-6-16,3 1 11 0,-3 0-12 0,-3 0 0 15,2 0 11-15,-6 0-1 16,7-2 0-16,-3 2 2 0,-4 0 1 0,3-3 9 0,-3 3 0 16,0-5-3-16,-1 2-1 0,-1-2 6 0,1-3 12 15,-1 1-1-15,1 0-2 0,0 0 6 16,-1-3 8-16,1 0-1 0,-2-1 25 0,2 0 4 15,-1 2 17-15,1-4-3 0,-1 0 15 0,2 2-13 0,0 1 9 16,-1 1 5-16,-2 1 5 0,3 0 2 0,0 3 1 16,3-2 1-16,-6 1-2 0,3 1-7 0,3 2-5 15,-6 1-11-15,3 2-8 0,4-7-7 0,-4 7-5 16,-4-2-8-16,4 2-10 0,0 0-1 0,-1-3-7 0,1 3 0 16,0 0-5-16,-2 13-5 0,-1-5 3 0,3 3-1 15,-1 2-3-15,1 3 0 0,-3 1-1 0,6 2-4 16,-3 3 4-16,-3-2-11 0,6 1-10 15,-6 0-18-15,2 0-13 0,1-1-11 0,-3 1-13 16,4-2-18-16,-2 0-17 0,1-5-31 0,0-1-33 16,0 1-31-16,-3-1-26 0,6-1-32 0,-3-2-37 15,0-3-40-15,0 0-37 0,0-1-241 0,1-4-656 16,-1-2 291-16</inkml:trace>
  <inkml:trace contextRef="#ctx0" brushRef="#br0" timeOffset="157286.5427">2402 8632 243 0,'-3'-7'343'0,"0"0"-9"0,3 2-16 0,-3 1-5 16,2 0-20-16,-2 0 4 0,1 1-34 0,0 0-23 15,2 0-29-15,0 3-23 0,-3-3-19 16,3 3-17-16,0 0-14 15,-2-3-22-15,2 3-14 0,0 0-4 0,0 0-16 16,0 0-1-16,2 13-10 0,-2-4-4 0,4 2-6 0,-1 2-4 16,4 2-14-16,0 2-2 0,2 2-1 0,1 0-6 15,1 2-3-15,0-1-10 0,2 3 5 0,0 0-7 16,0 1-15-16,6 6-18 0,-4-7-6 0,-2 1-16 16,1-1-7-16,0-1-10 0,-3-1-6 0,2 0-1 15,-2-1-4-15,2-2 8 0,-4-1 2 0,-1-4 4 0,0-2 2 16,-2-1 5-16,-1-2 4 0,-3-1 4 0,-1 0 5 0,1 0 10 15,-2 0 10-15,-2-2 14 0,-1 3 7 16,0-1 13-16,-4 0 5 0,-2 5 6 16,-2-2 5-16,-3 4 8 0,-2 4-3 0,-4-5 6 15,-1 4 5-15,-8 6 17 0,8-5-5 0,-5 6 5 16,5-4 1-16,-6 5-3 0,6-7-6 0,0 2-1 0,1-2-3 16,3 1-7-16,2-1 2 0,2-2-11 0,5-4-6 15,0 0-4-15,2-1-19 0,2-2 13 16,-2-2-7-16,3 2-22 0,0-6-17 0,2 3-36 0,0-2-26 15,-1-1-23-15,2-1-31 0,0-2-28 0,-3 4-39 16,3-4-62-16,0 0-72 0,0 0-268 0,5-9-652 16,-3 1 289-16</inkml:trace>
  <inkml:trace contextRef="#ctx0" brushRef="#br0" timeOffset="158782.3663">3365 8607 204 0,'-1'-6'258'0,"-2"1"-12"0,1 1-13 0,1-2-9 15,0 1-13-15,-1 3-17 0,1 0-13 0,0-1-14 0,1 3-22 16,-2-6-12-16,2 4-16 0,0 2-12 0,-1-3-12 15,1 3-9-15,0 0-10 0,0 0-7 16,0 0-5-16,0 0-8 0,-3 10-6 0,3-6-3 0,0 1-4 0,0 1-5 16,1 0-5-16,1 2-4 15,-1 0 0-15,-1 0-2 0,1 0-4 0,-1-1 0 0,1 1-2 16,-2 1-5-16,1-5 1 0,1 2 0 16,-1-2-6-16,-1 1 5 0,1-1-8 0,0 0-6 0,-1-2 0 15,1-2-3-15,0 4-5 0,0-4-7 0,0 3-10 16,0-3-18-16,0 0-20 0,0 0-20 0,0 0-8 15,0 0-17-15,0 0-34 0,0 0 5 0,0 0-15 0,-4-10-2 16,4 7-4-16,-1 0-3 16,1-1-8-16,1 1-124 0,-1 3-316 0,-1-6 140 15</inkml:trace>
  <inkml:trace contextRef="#ctx0" brushRef="#br0" timeOffset="159193.942">3346 8648 380 0,'4'-4'47'0,"-3"1"19"0,-1 0 25 16,0 0 4-16,0 0 14 0,0 0 7 15,0 3 17-15,0-6 6 0,0 6 8 0,1-4-3 16,-1 4 3-16,0-2-2 0,0 2-4 0,0-3-6 0,0 3-8 15,0 0-9-15,0 0-13 0,0 0-10 0,0 0-7 16,0 0-12-16,0 0-7 0,0 0-9 0,0 0 8 16,0 0-10-16,1 12-4 0,-1-4 1 0,0 5-9 15,0 0 0-15,0 2-7 0,-2 3-1 0,2 2-4 16,-3 0 18-16,1 2-1 0,1 2-7 0,-1 1-6 16,-1-1-3-16,-1 0-3 0,1 1 1 0,-2-1-7 15,1 1-3-15,0-3-2 0,0 0-2 0,0-1-8 0,0-1-12 16,-1-2-4-16,2-5-10 0,1 0-4 0,-1-4-1 15,1-2-6-15,1 0 7 16,0-1-1-16,-1-2 3 0,2-1-1 0,-1 0 11 16,1 0-4-16,0-3 2 0,-2 3 1 0,2-3 5 15,0 0 7-15,0 0 11 0,0 0 3 0,0 0 2 0,0 0 2 16,0 0 5-16,-1-9 7 0,1 9 1 0,0 0-1 16,0 0 2-16,0-4-10 0,0 4-1 0,0 0-6 15,1-2-6-15,-1 2 3 0,0 0-2 0,0 0-1 16,10 1-3-16,-4-1 4 0,1 1-2 0,3 0-8 15,0 0 4-15,4 0 0 0,1 0-3 0,2-1-7 16,3 0-7-16,1 0-12 0,1-3-4 0,-1 1-4 0,1-2-14 16,-7 2-15-16,1-2-7 0,3-1-22 0,-5 1-23 15,-1 0-26-15,0-1-31 0,-3 1-31 0,-3-1-41 16,-3 0-202-16,-1-3-476 0,1 1 210 0</inkml:trace>
  <inkml:trace contextRef="#ctx0" brushRef="#br0" timeOffset="159415.9443">3348 8740 197 0,'-1'-3'253'0,"1"3"-25"0,0-5-21 15,3 1-21-15,-1 0-17 0,4-1-18 0,2 1-16 16,4-1-14-16,2-1-16 0,3 1-8 0,-3 1-13 15,3-2-16-15,-3 2-18 0,1-1-26 0,-1 2-19 16,-1 2-27-16,-3-1-25 0,0 2-26 0,-3 1-29 16,0 1-13-16,-3 0-30 0,-3 0-118 0,-1-2-285 15,-2 5 127-15</inkml:trace>
  <inkml:trace contextRef="#ctx0" brushRef="#br0" timeOffset="159627.3909">3368 8897 226 0,'-2'5'238'16,"0"-3"-11"-16,2 3-5 0,-2-3-17 0,2 1-14 15,0-3-17-15,-3 5-11 16,3-2-15-16,0-3-10 0,3 2-16 0,-1 1-11 0,3-2-10 16,1-1-14-16,2-1-5 0,1 0-12 0,2 1-21 15,5-4-21-15,-2 1-25 0,0-1-35 0,1 0-34 16,1 0-31-16,-2-1-37 0,3 0-20 0,1-3-9 15,-2 4-10-15,-2-3-122 0,-3 2-319 0,-1 0 142 16</inkml:trace>
  <inkml:trace contextRef="#ctx0" brushRef="#br0" timeOffset="159950.6083">3595 8857 994 0,'7'-2'-28'16,"-3"-2"38"-16,2-1 35 0,-2 1 26 0,-1 0 30 0,1-1 31 15,-3 2 24-15,2 0 13 0,0 0 7 0,-3 0-4 16,1-1 0-16,-1 1 2 0,0 3 6 0,0 0-10 16,2-4-7-16,-2 4-8 0,0-3 3 0,0 3-33 0,0 0-15 15,1-3-9-15,-1 3-13 0,0 0-6 0,0 0-12 16,4 7-8-16,-2-4-7 0,-2 5 4 15,4 0-11-15,-1 1-9 0,1 4 2 0,2 1-10 0,-1 0 4 16,2 4-8-16,2 1-6 16,1-1 1-16,-5 0 2 0,1-1-3 0,1-3-7 0,0-1-3 15,-3 0 1-15,2-3-10 0,-2-2 1 0,-1-1-11 16,0-3 13-16,1 1 3 0,-4 0 0 0,3-3-2 16,-3 0 4-16,4-1-7 0,-4-1 6 0,0 0 2 15,7-10 0-15,-4 2 0 0,1-4 0 0,-1-1 10 16,2-1-1-16,0-6-3 0,-1-1-7 0,3 1 4 15,-3 0-3-15,2 1 4 0,1-1-10 0,0 0 11 16,-3 6-4-16,5-2-3 0,-5 3-2 0,3 3-26 16,-3 1-10-16,0 2-22 0,2 1-21 0,1 0-22 15,-1 2-20-15,-2 0-18 0,0 2-21 0,3 2-24 0,-7 0-21 16,10 4-23-16,-3-1-16 0,-1 3-19 0,-2 1-205 16,3 1-498-16,-3-2 220 0</inkml:trace>
  <inkml:trace contextRef="#ctx0" brushRef="#br0" timeOffset="161459.0277">3962 8885 231 0,'0'0'267'0,"0"0"0"0,0 0-13 0,-5-7-11 15,5 7-5-15,-2-3-15 0,2 3-12 0,0 0-22 16,-4-2-18-16,4 2-21 0,0 0-13 0,0 0-15 16,0 0-16-16,0 0-9 0,0 0-7 0,0 0-10 15,0 0-10-15,4 7-10 0,-1-3-21 16,1-2-5-16,1 2-15 0,-1-1-11 0,0 1-9 15,3-3-9-15,1 2-7 0,-1-2-3 0,2 1-2 16,-2-2 4-16,0 0 2 0,1-2 0 0,-2 1 3 16,-2-2 6-16,-1-1 2 0,0 1 7 0,1-2 11 0,-1-1 9 15,-3 3 2-15,0-2 17 0,-3-1 12 0,3 2 19 16,-1-1-9-16,-2 1-6 0,-3 0 13 0,-1 1 0 16,0-1 9-16,0 2-5 0,-1 1 9 0,-5-1-6 15,3 2-1-15,-1 1-7 0,3 1 4 16,-1 0-18-16,1 2-3 0,-4 2-2 0,5 3-6 0,2 0-3 15,-4 1-8-15,5 0-3 0,1 2-1 0,2 1-2 16,-2 0 6-16,7-1-19 0,-1 0-14 16,4 0-9-16,0 0-21 0,2 0-6 15,0-5-7-15,3 2-9 0,-1-2-9 0,2-1-4 0,-1-1-3 16,4-1-8-16,-1-3 1 0,-1-1 5 0,2-1 1 0,-2-3 5 16,0 0 4-16,-1-1 7 0,-1-2 8 0,-2-1 6 15,0 0 7-15,-1-2 8 0,0 0 11 0,-2-2 8 16,0 1 20-16,-2-1 9 0,-2-3 3 0,-1 3 12 15,1-3 11-15,-1 2 13 0,0 1 9 0,-2 1-6 0,0-2 17 16,0 6 2-16,0-1 13 0,-2 2-10 16,2 1-3-16,-2 1-4 0,2 0-11 0,0 1-8 15,0 0-11-15,0 3-3 0,0-4-8 0,0 4-4 0,0 0-13 16,0 0 7-16,0 0-5 16,2 11-2-16,0-3-12 0,-2 0-2 0,3 3-9 15,1 2-1-15,-4 0 8 0,3 0-10 0,0 1-9 16,-2 5-2-16,5-5 5 0,-6 1-7 0,3-2-3 15,1 1-14-15,0-2-10 0,-1 0 2 0,3 1-20 16,-2-5-4-16,0-1-10 0,-1 0 0 0,6 0-3 0,-2-3-1 16,1-1-3-16,-1 0 4 0,4-3-6 0,-1 0 7 15,1-3 7-15,4 0 4 0,-4-2 11 0,0-2 3 16,3-1 13-16,-4-2-3 0,-2 1 15 0,2-2 12 16,-3 0 11-16,0-2 14 0,0 1 22 0,-2-1 14 15,0-1 12-15,-2 2 10 0,0 0 23 0,-2 1 12 16,1 1 1-16,-2 1 6 0,0 2 10 0,-2-1-1 15,2 1-9-15,-1 2-5 0,0 1-10 0,1 1-2 16,0-1-4-16,-2 2-12 0,2 2-13 0,0-5-2 16,0 5-9-16,0 0-8 0,0 0-5 0,-7 7-4 0,7-3-12 15,-3 3-6-15,3 1-27 0,-1 1-3 0,1-2-9 16,-2 2-11-16,2 1-7 0,0-2-17 0,2 1-6 16,1 0 3-16,-2 0-6 0,2-2-8 0,-2-1-6 15,2-1 2-15,1-1 8 0,-2-2 10 0,-1 2-1 16,3-1 7-16,-1-3 11 15,-3 0 5-15,0 0 6 0,9-1 2 0,-6-1 2 16,-1-2 10-16,3 2 8 0,-3-3 3 0,1 1 12 16,-1-1 4-16,-1 0-1 0,2-1 14 0,-2 0 9 15,-1-1 2-15,0 2 3 0,1-1 5 0,-1 2 4 16,0 0 0-16,-1 0 6 0,1 2-5 0,0 2-10 0,-1-6-2 16,1 6 0-16,0-4-6 0,0 4-7 0,0 0 2 15,-2-3-4-15,2 3-5 0,0 0-3 0,0 0 0 16,0 0-6-16,0 0-5 0,0 0 8 0,0 0-9 15,0 0 5-15,0 0-7 0,0 0 5 0,0 0 1 0,0 0-8 16,0 0-8-16,0 0 16 0,0 0-2 0,0 0 6 16,0 0-6-16,0 0-2 0,0 0 7 0,0 0-4 15,0 0 3-15,0 0-8 0,0 0 0 0,0 0 7 16,0 0-6-16,0 0-13 0,0 0 7 0,0 0 10 16,0 0 2-16,0 0-7 0,0 0 4 0,0 0 1 15,0 0-3-15,0 0 10 0,0 0-8 0,0 0 0 16,0 0 3-16,0 0-10 0,0 0 3 0,0 0 3 15,0 0 3-15,0 0-4 16,-5 9-8-16,3-6-6 0,1 0 15 0,-1 2 2 0,0 0-8 16,-1 1 5-16,0 1-1 0,1 0 5 0,-2 2-4 15,3 0 2-15,0 1-2 0,2 1 1 0,-2 0-2 16,1 1-3-16,0 1-17 0,2-5-3 0,1 2-15 16,0-1-10-16,1-4 2 0,1 1 4 0,2-1-12 15,0-1-8-15,1-1 1 0,1-1-2 0,0-4 6 16,2 1-4-16,2-3 7 0,-1-1 6 0,0-2 8 15,-2 1 3-15,1-3 5 0,-1-1 9 0,0 0 19 16,-3 0 18-16,0 0 6 0,-1-3 20 0,-2 1 13 16,-1 2 6-16,1 1 13 0,-2 0 9 0,0 2 14 0,-1 3 10 15,0-1-2-15,0 0-3 0,-1 1-10 0,0 2-6 16,0-2-13-16,0 4-6 0,1-3-10 0,-1 3-5 16,0 0-8-16,0 0-5 0,-6 12-1 0,3-3-12 15,0 3 9-15,0 2-7 0,0 5-2 0,0 2 1 0,1 1-8 16,0-1 8-16,1 4-12 0,0 3-10 15,-1 6 4-15,1 4-12 0,1 3-4 0,0-1-3 16,-2 0-1-16,2 1-3 0,0-3 2 0,0 4-10 16,0-4-4-16,-1-2 1 0,-1-1-4 0,2-8 0 15,-1-1 5-15,0-3 6 0,1-1-13 16,0 0 10-16,-2-8 5 0,2 1 2 0,-3-3 1 16,3-4 8-16,-3 2-2 0,3-3 4 0,-1-2 2 15,1 0 2-15,0-1 4 0,-1-1 9 0,-1-1 0 16,2-2 2-16,0 0 0 0,0 0-3 0,-10-4-3 0,5-2 2 15,-1-2 1-15,2-4 4 0,-2-6 3 0,-1-1-4 16,1-5 2-16,-1-3-2 0,1-8-14 16,2-3 9-16,0-1-11 0,2-3-19 0,1-1-25 0,3 5-19 15,3-1-8-15,2 0-14 0,2 4-11 0,1 11-20 16,1 1-26-16,5 1-28 0,-1 4-34 0,2 0-30 16,1 1-48-16,1 3-55 0,-4 1-236 0,2 0-623 15,-2 2 275-15</inkml:trace>
  <inkml:trace contextRef="#ctx0" brushRef="#br0" timeOffset="165006.3737">5079 8672 103 0,'1'-4'267'0,"-1"2"-12"0,0 2-9 0,0 0-11 15,1-5-19-15,-1 5-19 0,0-2-15 16,0 2-16-16,0 0-20 0,0 0-17 0,0 0-12 15,0 0-9-15,0 0-12 0,0 0-8 0,0 0-8 16,0 13-7-16,-1-6-8 0,0 2-2 0,0 1-9 0,1 2-5 0,0 1-5 16,0-1-5-16,-1 3-4 0,1 0 0 0,0 4-1 15,0-4-4-15,0 4-4 0,0-4-4 0,2 0 0 16,-2-1-6-16,1 1 2 0,-1-2-3 0,1-1-2 16,-1-3-9-16,1 2-4 0,-1-3-11 0,-1-1 0 15,2 0-9-15,-1-2 0 0,0-1 3 0,-1-1 5 16,1 1-1-16,0-4 4 15,0 4 4-15,0-4-2 0,0 0 0 0,0 0 1 16,0 0 1-16,0 0-3 0,-3-12 4 0,3 7-3 0,0-2 3 16,-2-5 2-16,1 0-1 0,-2 0 4 0,3-1-2 15,0-1 7-15,-1-6-4 0,1 1 6 0,-1 0 0 16,2 1 0-16,0-1-1 0,2 0-1 0,-2-3-1 16,3 3 1-16,0-2 2 0,1 1 0 0,0 2-3 0,3-4-4 15,2 7 2-15,-2 2-3 0,3 2 0 0,1 1 0 16,0 1 1-16,2 1-5 0,2 3 9 0,-2 2-7 15,1 1 0-15,-2 4-4 0,2-1 6 0,-1 3-1 16,-2 1-1-16,-3 3-1 0,2 0-2 0,-3 3-1 16,0 0 0-16,-1 0 2 0,-3-1-6 0,-2 4-6 15,-1-1-1-15,-2 1-3 0,-2-1 4 0,-1 1-5 16,-5-1-3-16,-2 2 4 0,1-5 2 0,-1 1 4 16,-2-1 0-16,1-3 3 15,-2-1 2-15,-2-1 1 0,4 0 2 0,-1-2 3 0,1-2 12 0,2 1 8 16,1-3 4-16,-1 2 6 0,2-3 7 15,0 2 5-15,3-2 0 0,0 2-4 0,5 0-1 16,-7 0 11-16,7 0-17 0,-5 0-5 0,5 0-3 16,0 0-4-16,-4 1-4 0,4-1 3 0,3 6-1 15,0-2-1-15,1 1-1 0,1 2-9 0,1 1 6 16,2 3-1-16,2 1-1 0,0 0-2 0,2 3-1 16,1 2 0-16,0-1-4 0,-1 1 2 0,0-1 1 15,-2 1-5-15,0-4-9 0,0 2-15 0,1 3-10 0,-4-5-27 16,-1 1-22-16,-1 0-17 0,0-2-28 0,-1 1-31 15,1-1-19-15,-2-2-23 0,-1-2-37 0,-1 0-127 16,0-3-395-16,1 1 175 0</inkml:trace>
  <inkml:trace contextRef="#ctx0" brushRef="#br0" timeOffset="166420.7142">5334 8857 253 0,'0'-4'239'16,"0"2"-20"-16,0-1-22 0,0 3-18 0,0 0-16 0,0-5-17 16,0 5-12-16,0 0-14 0,0 0-13 0,11 6-8 15,-7-4-13-15,2 0-10 0,1 0-11 0,3 2-14 16,0-1-11-16,-3-1-12 0,4-2-10 0,2 0-8 0,-3 0-7 16,4 0-3-16,-4-2 2 0,-1-3 1 0,1 3 0 15,-1-2 3-15,-4-3 2 0,1 3 7 0,-2-1 13 16,-1-2 18-16,0 1 7 0,-3-2 9 0,-2 1 5 15,2 1 7-15,-2-1 1 0,-3-1 18 0,1 1-9 16,0 1 1-16,-2 2-5 0,1-1-4 0,-2 2-7 16,0 1-1-16,-1-1-4 0,0 2-11 0,0 1 1 15,1 2-8-15,-1 1-2 0,0 1 1 16,0 2-8-16,1 0-2 0,-1 4-1 0,0 2-5 16,1 1-6-16,-3 4 2 0,6-3-2 0,0 1-2 0,1 3-2 15,0 1-3-15,3-3-2 0,2-2-5 0,-1 1-3 16,3-1-10-16,1-1-4 0,2-1-5 0,0 0-8 15,1-2-5-15,2-1-7 0,3-4-1 0,0 0-2 16,2-2-2-16,0-3-4 0,5-2-5 0,2-2-1 0,1-1-1 16,1-2 2-16,-2-4 8 0,1-1-1 0,-3-1 5 15,-2 0 6-15,0-2 8 0,-2-1 7 0,-4 1 12 16,0-1 13-16,-5 3 7 0,0-1 12 0,-3 1 9 16,-1 0 4-16,-3-1 12 0,0 2 1 0,0 3 10 15,-3 1-1-15,0 0-2 0,-1 0-5 0,-2 2-1 16,1 1-4-16,-5 0-6 0,3 3-9 0,-6 0 2 15,2 2-9-15,1 2 0 0,-3 0-7 0,3 1-4 16,1 2-5-16,-1 1-2 16,0 3-13-16,3-3-11 0,3 1-11 0,-1 0-13 15,3 2-13-15,2-2-8 0,0 0-1 0,4 1-7 0,-1-1 2 16,4-1-3-16,0 1 2 0,0-2 1 0,1-1 9 16,1 0 3-16,0-1 5 0,0-1 3 0,1 0 4 15,-3-1 8-15,3 0 1 0,-6 0 7 16,3-1 8-16,-3 2 2 0,2-1 3 0,-2 0 4 0,-1 1 6 15,1 0 8-15,2 1-2 0,-2 1 4 0,-1 3-4 16,1-1 4-16,-1 3 4 0,1 4 1 0,-1-1-4 16,0 9-3-16,-1-2 1 0,0 3 3 0,-2 3-1 15,3-1-6-15,-2 10 0 0,2 1 0 0,0 1-1 0,0-2-2 16,-3 1-16-16,1-8-2 0,-1 8-10 0,0 1-4 16,-4-2-2-16,4-7-1 0,-2-2 2 0,-2 1-3 15,0 0 3-15,1-6 3 0,2 3 0 16,-5-6 6-16,2-4 3 0,-2-1 5 0,5-3 6 0,-5-3 12 15,2 1 8-15,1-3 1 0,-4-1 3 0,0 1 1 16,1-3-1-16,1-2 2 0,-1-1 3 0,-1-2-2 16,0-1 3-16,-4-2 3 0,2-2 6 0,1-2-7 15,-3-2 3-15,1-6-5 0,0 0-2 0,1-3-1 16,1-1-4-16,-1-1-1 0,4 0-11 0,-2-1-5 16,3-2-14-16,1-9-13 0,0 0-14 0,7 1-9 15,2 9-11-15,1-7-12 0,3 10-4 0,0-1-2 16,2 1 6-16,4 0-5 0,-2 2 8 0,3 4-2 0,0 0 9 15,-3 0 7-15,4 3 9 16,-1 0 4-16,-7 4 8 0,4 0 12 0,-4 0 15 16,1 1 13-16,-4 0 21 0,3 0 11 0,-2 0 12 15,-2 4 11-15,-3-3 8 0,1 1-2 0,0 0 4 16,-1-2 9-16,0 2-3 0,-3 1 1 0,1-3-6 16,-1 0-1-16,0 3-4 0,2 1 2 0,-2 0-2 0,-2-1-6 15,2 2-7-15,-1-1-1 0,1 1-8 0,-2-1-4 16,1 2 8-16,1-1-16 0,0 1-1 0,0 3-5 15,-1-4-4-15,1 4-2 0,0-4-2 0,0 4 1 16,-2-2-5-16,2 2 6 0,0 0-9 0,-1-4-2 16,1 4 2-16,0 0-7 0,0 0 6 0,0 0-7 15,0 0 3-15,-2-2-2 0,2 2 1 0,0 0-2 16,0 0 0-16,0 0-3 0,0 0 1 0,0 0 3 16,0 0-1-16,0 0-5 0,0 0-1 0,0 0 4 15,0 0 0-15,0 0 2 0,-5 6-1 0,5-6 1 0,0 0 2 16,0 4-5-16,0-1 3 0,-2 0-4 0,2 0 4 15,0-3 1-15,-1 5-4 16,-2-2 2-16,2 1 1 0,1 0-4 0,0-1-3 16,0-1 7-16,-2 2-2 0,2 1-1 0,0-3 3 15,0 4 0-15,-1-2-5 0,1 0 5 0,1 2-1 0,1-2 1 16,-2 0-1-16,0 3 2 0,3 0-1 0,-2-1-2 16,2-1-3-16,-2 2 6 0,3 0-6 0,-1-1 6 15,1 2-1-15,1-3-1 0,-1 2-2 0,-1-3-6 0,1-1 1 16,-1 1 1-16,1-1-1 0,0-1 0 0,-1 0-2 15,0 0 3-15,-3-2 2 0,5 0 3 0,-5 0 0 16,6-4 5-16,-3 1 8 16,0-1 7-16,1-1 9 0,-1-2 2 0,1-2 11 15,-1 0 1-15,-3 1 10 0,4-1 1 0,-4 0-1 0,3-1 4 16,-3 0 3-16,0 1-4 0,0 3-7 0,0 1-2 16,0-1 1-16,0 1-10 0,0 1 6 0,0 2-13 15,0-2-9-15,0 4-3 0,0-3-18 0,0 3-3 16,0 0-15-16,0 0 4 0,0 0-19 0,0 0-18 0,0 0-13 15,0 0-13-15,4 11-6 0,-4-7-10 0,0-1-15 16,0 2-13-16,0-1-11 0,0-1-12 0,0 2-21 16,0 0-19-16,0-3-22 0,0 1-15 0,0 1-12 15,0 0-218-15,0-2-486 0,0-2 216 0</inkml:trace>
  <inkml:trace contextRef="#ctx0" brushRef="#br0" timeOffset="167804.8816">5803 8829 255 0,'0'-5'274'0,"0"5"-15"0,0-3-9 16,-3 0-13-16,3 3-14 0,0-4-15 15,0 4-14-15,0-3-20 0,0 3-15 0,0 0-13 16,0 0-14-16,0 0-10 0,-3-1-13 0,3 1-10 0,0 0-10 16,0 0-9-16,0 0-4 0,-3 7-10 0,2-2 0 15,1 0-3-15,-1 3-4 0,-2 0-10 0,1 4-1 16,1 1-6-16,-2 0 0 0,0 0-6 0,2 0-3 16,1 0-6-16,-2 2-1 0,2-3-6 0,0-1 3 15,2 1 1-15,-2 0-5 0,3-3-8 0,-3-2-2 16,4-1-2-16,-3 0-5 0,2-2 0 0,1 0-4 15,-1-2-6-15,3 0 6 0,2-4-15 0,1 0 3 16,-1-1 2-16,5-5 1 0,-2 2-1 0,2-5 1 16,-2 1 3-16,-1-2-1 0,1-3 7 15,0-2 2-15,-2 5 7 0,-2-1 8 0,0 0 28 16,-3 1 0-16,2 1 20 0,-2-2 22 0,-1 5 16 16,-2 0 8-16,2 2 16 0,-3 1 6 0,2 1-1 15,-1 1-7-15,-1-1-10 0,0 2-10 0,0 2-15 16,0 0-9-16,0 0-7 0,0 0-13 0,0 0-3 0,0 0-7 15,-4 9-4-15,2 0-13 0,2-1-3 0,-1 3-8 16,1 3-11-16,0-1-15 0,0 2-21 0,0-2-9 16,1 2-17-16,2-1-12 0,-3 0 9 0,3-2-1 15,1 0-11-15,-2-3-6 0,-1-1-13 0,3 0 2 16,-1-1-1-16,4-3 2 0,-3-1 7 0,2-1-3 16,1-2-1-16,4 0 0 0,-2-4 0 0,2-3 3 15,3-1 3-15,2-5 9 0,-2-2 10 0,0-2 4 16,1-1 3-16,-2 0 6 0,-2-3 7 0,-1-2 7 0,1 0 11 15,-4-1 11-15,0-2 11 0,3-7 9 0,-7 9 10 16,4-2 17-16,-7-1 7 0,4 4 8 0,-4-2 8 16,2 1 14-16,-4 6 14 15,1 5 13-15,-2 0-3 0,2 6 10 0,-1-1-19 0,-2 4-10 16,4 0-9-16,-3 2-9 0,3 2-8 0,0 0-5 16,-10 7-3-16,3 4-6 0,0-1-5 0,-3 9-4 15,3 0-5-15,0 2-16 0,2 1-4 0,-1 0-9 16,3 1-10-16,-1 3-16 0,1 1-10 0,3 0-14 15,0-1-11-15,-1 2-6 0,2-2-1 0,-1-2-8 16,3 1 0-16,0-2-6 0,0-3 4 0,1-1-2 16,0-4 4-16,0 0-3 0,3-4 0 0,0 0 4 15,-1-4-1-15,1-1 2 0,0-2-2 0,3-1 0 16,0-1-5-16,4-3-4 0,-1 0-7 0,2-4 1 0,-1-2-2 16,5-5 0-16,-5 3 11 0,2-5 7 0,1 0 8 15,0 0 10-15,-3-2 8 0,-1 0 13 0,-3-1 18 16,0 1 23-16,-5 3 15 0,1 0 16 0,-2-2 17 15,0 2 14-15,-1 0 17 0,-3 6 5 0,0-1 0 0,0 0 13 16,0 2 2-16,-2 1-3 0,0-1-3 0,-2 3 4 16,0 0 5-16,-1 0-20 0,-2 2 4 0,-1 1-15 15,1 1-1-15,1 1-5 16,-4-1-7-16,2 4-7 0,-1-1-7 0,2 3-1 16,-4 1-7-16,1 0-7 0,3 2-3 0,0 1-13 15,3 0-14-15,0 2-16 0,0 0-15 0,2-2-23 16,-1 1-12-16,6-3-14 0,-3 1-13 0,0-2-8 15,4 0-8-15,-1-1 4 0,1 0-14 0,3-3-6 0,-4-1 2 16,4-1-2-16,0 0 11 0,3-3 9 16,-3-1 10-16,0 0 13 0,0-2 17 0,2 0 21 0,-2 0 33 15,-2 1 28-15,0 0 22 0,-1-1 16 0,-1 2 16 16,0-2 10-16,-1 1 14 0,1 1-1 0,-3 2 3 16,3-3-7-16,-3 3-7 0,0 0-6 0,0-2-4 15,0 2-10-15,0 0-11 0,0 0-5 0,-3 10-2 16,2-6-8-16,1 0-10 0,-2 1-20 0,4 2-24 15,-1-1-28-15,2 0-13 0,0 1-13 0,1-3-16 16,-1 1-8-16,1-2-11 0,3-1-10 0,1 1-4 0,1-4 5 16,1-1 1-16,-2-1 8 0,5-4 10 0,-2 0 13 15,3-2 7-15,-3-1 19 16,1-1 16-16,-4 0 19 0,5-5 21 0,-5 3 29 16,4-2 6-16,-7 1 13 0,1 0 11 0,1-4 10 15,-3 5 12-15,-2 0 6 0,-1 0 17 0,1 0 1 16,-1-1 1-16,-2 2 8 0,-1 2-2 0,2 3-5 15,-1-2-10-15,0 1 2 0,0 3-4 0,-2 1-9 0,2 0-12 16,-2 1-8-16,2 2-6 0,1 1-9 0,-6-1-4 16,6 1-12-16,-3 5 0 0,1 1-9 0,0 2-15 15,2 1-10-15,0 6-17 0,0 1 4 0,0-2-37 16,3 1-6-16,1 5-4 0,0-1 2 0,-1 0-6 16,4 0 8-16,-4 0-1 0,1-5 7 0,0 5 0 15,-1-6 8-15,0 1 2 0,-1-2 3 0,0-3 1 0,-2 2 1 16,3-2 10-16,-2-3 1 0,1 3 4 15,-1-4 13-15,-1 0 4 0,2 0-2 0,0-1 6 0,2-1-2 16,0-2 9-16,5-1-6 0,1 0-8 0,0-1-21 16,4-3-28-16,6-4-28 0,1 1-35 0,-1-2-39 15,-1-1-47-15,1-3-63 0,-2 0-287 0,-1-1-595 16,1 1 264-16</inkml:trace>
  <inkml:trace contextRef="#ctx0" brushRef="#br0" timeOffset="171799.1448">6983 8552 219 0,'4'-13'242'0,"-1"2"-6"0,1 0-12 16,-2 3-2-16,-1-2-13 0,-1 3-10 0,3-1-15 0,-2 1-5 15,-1 1-12-15,3 2-10 0,-3 0-16 0,0 1-12 16,2 0-13-16,-2 0-15 0,0 3-11 0,0 0-11 15,0 0-7-15,0 0-5 0,3 10 0 0,-2-1-12 16,-2-1-5-16,1 8-8 0,0-3-4 0,-2 6-1 16,-1 2-5-16,3 1-4 0,-3 0-9 0,-1 1-11 15,1 1-12-15,-1-1-13 0,1 1-15 0,-1 0-13 16,1-2-23-16,3 0-22 0,0-2-19 16,-1-4-6-16,2-1-9 0,-1-1-4 0,3-2-12 15,0-1 2-15,0-2 1 0,-1-1 9 0,1-4 16 16,-1-1 18-16,1 2-7 0,-1-5 16 0,1 2 23 15,-1 0 9-15,-2-2 12 0,0 0 20 0,0 0 20 16,0 0 13-16,1-9 12 0,-1 9 9 0,-6-4 17 16,2 2 15-16,-2-1 14 0,2 0 4 0,0-1 8 0,-2 3 0 15,2-1 7-15,-2-1 1 0,2 1-1 0,-3 0 0 16,3 1-4-16,4 1-8 0,-7-1-9 0,4 0-7 16,3 1-5-16,0 0-11 0,-7 2-7 0,5-1 7 15,2-1-17-15,0 6-2 0,2-2-2 0,-1 1-3 16,2 2 4-16,0-3-8 0,1 1-4 0,0 2-6 15,2 1-7-15,-2-4 0 0,3 4-5 0,2-4-8 16,-1 3 3-16,2-4-8 0,3 3-2 0,1-3-4 16,-1 0 0-16,2-3-3 0,1 0-3 0,1-2-6 0,3 0-2 15,2-1 1-15,-4-5-4 0,2 1 3 0,-6 2 0 16,0-4 7-16,-1 0 1 16,-1-2 2-16,-1 0 7 0,-2 2 9 0,4-6 9 15,-5 4 8-15,-3 0 11 0,0 0 19 0,-1 0 10 0,-1-1 9 16,-2-1 10-16,-1 4 2 0,-1 2 15 0,0-2 4 15,-3-3 1-15,0 4-3 0,0 0 7 0,0 0-2 16,-1 1 4-16,-1 0-10 0,0 1 4 0,1 2-10 16,1 2-9-16,-2-1-8 0,2 2 0 0,-1 0-19 15,-1 2-1-15,1 1-6 0,0 0-1 16,-1 4-8-16,0-1-8 0,2 3-12 0,0 0 0 16,0 4-13-16,0 1-9 0,1-1-5 0,1 2-6 15,2 2-5-15,-1-1-7 0,2 4-2 0,2-4-12 16,-2 0 0-16,1-1-2 0,-1-1-3 0,2 0-5 0,1-1 2 15,-1-3-1-15,0-3-1 0,0 1 5 0,1-1 1 16,-1-1 5-16,1-3 6 0,0 0-1 0,0-1 6 16,1-2 4-16,0-1 4 0,2-2 5 0,0-3 2 15,-2 0 1-15,2-4 10 0,-1 1 8 0,0-2 5 0,-1 0 17 16,1-2 6-16,-3 2 5 0,0-4 6 0,0 4 14 16,-3 0 3-16,3 0 13 0,-3 2 5 0,0 1 6 15,0 2-1-15,0 2-1 0,1 0-8 0,-2-1 2 16,-1 2-14-16,1-1-10 0,2 4-3 15,-1 1-4-15,-1-4-13 0,1 4 0 0,0 0-9 0,0 0 3 16,-3 8-9-16,2 0-10 0,2 1-10 0,-1 0-9 16,0 3-6-16,1 1-12 0,1-2-9 0,-1 0 9 15,2 0-12-15,0 2-2 0,1-2-13 0,-3-1-1 16,1-1 3-16,2-1-5 0,-1 1 0 16,0-3 1-16,-2-1 5 0,2-1 4 0,1 0 5 15,1-2 1-15,-3-1 8 0,4-1 1 0,1-1 2 16,0-2 8-16,0-2 5 0,0 1 1 0,1-5 1 15,0 0 4-15,-1 0 4 0,1-3 4 0,0 0 7 0,-2 1 8 16,0-2 6-16,1 1 26 0,-1 0-3 0,-2 2 17 16,-1-1 0-16,-1 2 15 0,0 0 0 0,-1 1 7 15,-1 1 0-15,0 3-7 0,0-1 9 16,0 2-8-16,0-1-7 0,1 2-7 0,-1 2-10 0,0-4-5 16,0 4-14-16,0 0 9 0,0 0-6 0,0 0 0 15,-5 13-8-15,4-5-19 0,0 0-1 0,1 2-12 16,1 2-9-16,-1 0-8 0,4 0-2 0,-3 1-6 15,2 0-14-15,-2-1-7 0,1-3 4 0,-1 0-1 16,2-1-6-16,0 1-2 0,0-4-1 0,-1 2 14 16,1-3-2-16,3-2 4 0,-2 0 8 0,-1-3 5 15,3 1 7-15,-1-1 2 0,1-1 9 0,0-3-4 16,1-1 2-16,-2-1 4 0,4-1 4 16,-2-1 3-16,3-1 19 0,-5 4-8 0,-1-3 9 0,1 2 8 15,-1-2 2-15,-1 0 10 0,1 2 2 0,-1-1 9 16,-1 4-7-16,1-3 9 0,-1 5-5 0,-2-3-6 15,3 2-4-15,-3 3-10 0,0-5 4 0,0 5-2 16,0 0-7-16,0 0-12 0,0 0 12 0,0 0-39 16,4 12-9-16,-2-7-7 0,0 3-11 0,2 0-12 15,-2 1-9-15,3 2-10 0,-1-2-11 0,2-1-7 16,4 1-20-16,0 0-13 0,1-1-7 0,0-2-2 16,2 0-1-16,0-1 8 0,1-3 5 0,0-2 4 15,0 0 14-15,0-2 18 0,-3-1 16 0,-1 1 18 0,-3-3 24 16,2 0 23-16,-2-1 22 0,-2-1 21 15,1-2 13-15,-3 1 15 0,0-1 7 0,-2 0 10 16,0 0 0-16,1 0-1 0,-2-1 1 0,-2 1-5 16,1-1-5-16,0 3 14 0,-2-1-21 0,0 1-2 0,0 0-5 15,0 3-5-15,-1 0-2 0,0 1-12 0,-2 0-1 16,2 2 0-16,-2-1-1 16,2 2-5-16,-2 0-6 0,6 0-1 0,-8 2-3 0,4 1-4 15,2-1-3-15,1 0-5 0,1 2-6 0,0 0-5 16,-1 0-4-16,2 0-3 0,-1 0 0 0,1 0-1 15,1 2-1-15,-1-3 5 0,1 1 0 0,0 1 4 0,0-1 5 16,1-1-6-16,-2 3 2 0,2-2-1 0,-2 1 3 16,2 0 1-16,0-1 0 0,-2 1 3 0,1 4-2 15,1 0-3-15,-2 2 3 0,2 3 1 0,1 5-2 16,-1-4 5-16,0 6-1 0,1 5-1 0,-3-3 2 16,1 2-3-16,-1 11 0 0,0-10 0 0,2 11 2 15,-1-1-4-15,-2 1-3 16,1-1-1-16,-2-2-5 0,-2-8-4 0,1 10 2 15,-3-9-3-15,2-1-1 0,-1-1 2 0,1 0 0 0,-1-3 5 16,-3 1 3-16,1-4 0 0,-1-1 0 0,3-6 6 16,-2-1 5-16,2-3 3 0,-2-1 16 0,2-2-2 15,0-1 11-15,0-2 5 0,-2-1 3 0,0-1 2 16,-2-3-5-16,1 1 11 0,0-4 5 0,-3-4 1 16,3-2-6-16,0 0 1 0,0-8 1 0,-3 2-10 15,3-5 4-15,0-1-1 0,1-3-5 0,1-10-5 16,3 2 0-16,5-1-6 0,-2 0-8 0,2 0-10 15,6-2-9-15,-1 4-13 0,5 1-4 0,1 0-8 0,6 0-6 16,-3 2 0-16,-1 8 3 0,1 3-2 0,0 0-2 16,3 4 5-16,-2-2 3 0,2 4 3 0,-3 1 4 15,0 1 2-15,-6 4 6 0,0-4 6 0,-2 6 13 16,1-2 10-16,-3 1 10 0,0 2 21 0,-3-1-5 0,2 0 6 16,-4-1 8-16,3 4 0 0,-3-1 3 0,1-1 3 15,0 2-4-15,-3-3-5 16,3 2 10-16,-3-2-10 0,0 2 2 0,0-1 3 15,-1 2-14-15,1-1 0 0,-2 0-3 0,2 4-2 16,0-4-1-16,-1 1-7 0,1 3 1 0,0-4-8 16,0 4-8-16,1-3 3 0,-1 3-6 0,0 0-4 15,0 0 3-15,0 0-4 0,0 0-4 0,0 0-3 16,0 0 2-16,0 0 1 0,-7 11 1 0,7-6 3 16,-3 3-1-16,2-1-3 0,-2 2-2 0,2 1 0 0,-2-2-3 15,1 5 12-15,1-2-10 0,1 1-3 0,-1-3-12 16,-1 0-13-16,4-1 4 0,-2-2-15 0,1 2-7 15,0-1 1-15,1-1-3 0,-1-3 1 0,2 1-7 16,0-2 4-16,1 0-4 0,-1-2 2 0,-3 0 0 16,14-3 3-16,-7-1 1 0,0 0 9 0,3-2 2 15,-3 1 8-15,0-1 0 0,-4-2 8 0,4 0 9 16,0-3 21-16,-3 2-2 0,2 0 10 0,-3-2 19 0,-2 2 4 16,2 2 13-16,0 0 15 0,-2 0 10 0,-1 2 3 15,0 0 2-15,1 2 0 0,-1-1-3 0,2 1-7 16,-2 0-7-16,0 3-14 0,0-4-7 0,0 4-2 15,0 0-2-15,0 0-9 16,0 0 10-16,-7 11-18 0,7-6-6 0,-3 3 5 16,3 4-6-16,0 0-7 0,-1 1-14 0,1 1-10 0,0 0-5 15,0-2-28-15,1 2-11 0,2-1-3 0,1 0-18 16,-1-2 9-16,0-2-16 0,1 0 1 0,2-2-13 16,-1 0 3-16,2-2 1 0,0-1-2 15,2-1 0-15,-1-2-4 0,1-1 4 0,0-1 0 16,1-2 6-16,4-2 0 0,-1-1 10 0,1-1 8 0,3-4 8 15,-4 2 6-15,-2-2 5 0,-1 0 7 0,3-5 14 16,-2 0 15-16,-3 4 14 0,-1 0 11 0,-1 1 18 16,0-1 16-16,-2 3 24 0,-1 0 1 0,-2-2 5 15,-1 3 10-15,1 4 8 0,-1 0 16 0,-1 0-8 0,0-1-3 16,-2 2-9-16,-3 2-13 0,2-1 10 0,4 2-2 16,-14 1-9-16,5 3-1 0,1-2-8 0,-2 4-10 15,2-1-7-15,-1 4 1 0,2-1-8 0,0-1 0 16,0 3-16-16,0 1-16 0,1 0 5 0,5-2-31 15,-2 0-15-15,3 1-17 0,0 0-5 0,0-3-9 16,0 3-8-16,3-3-5 0,1-1-7 0,-1 1-1 16,0-3 0-16,-2-1 10 0,6-2-2 0,0 0 6 15,3-2 5-15,-3 0 6 0,0-1 8 16,-1-2 6-16,0-1 2 0,1 0 6 0,-2 0 11 16,2 0 11-16,-1 0 15 0,0 0 14 0,-2 1 14 15,-1 0 15-15,-1 2 7 0,0-1 10 0,-2 3 3 16,1-4-11-16,-1 4-3 0,3-2 14 0,-3 2-19 15,0 0-7-15,0 0-2 0,0 0-5 0,0 0 1 0,0 0-5 16,-7 14-3-16,4-8-7 0,2 1-12 0,1 0-13 16,0 1-17-16,1-1-16 0,3 0-11 0,1 1-11 15,0-1-12-15,2-2-7 0,0-1-7 0,3 0-11 16,-1-2-1-16,3 0-3 0,1-1 5 0,0 1 7 16,2-4 10-16,-1 1 6 0,-1-3 13 0,0 1 7 15,-1 0 14-15,1-3 13 0,-2 1 18 0,-2 0 15 16,3-4 19-16,-5 4 15 0,0-3 13 0,3-1 5 15,-3 3 17-15,-3-2 10 0,2 0 13 0,-2-3 1 0,-1 3 5 16,0-1 19-16,-2 1-20 0,1 1-7 16,-1-2-3-16,-2 3-5 0,2-2 0 0,-2 4-9 15,-1-4-6-15,-2 4-13 0,3-1-5 0,-1 2-5 16,-2 1-2-16,1 0-10 0,-1 0-17 0,4 2 3 0,-7 0-9 16,7 0-10-16,-6 5-10 0,5-2-20 0,-2 2-12 15,0-2-2-15,3 2-6 16,-2-1 4-16,0 0-7 0,2 0 3 0,0 0 6 15,0-1 2-15,0 1 1 0,0-1 4 0,0-3 0 16,-3 6 5-16,3-4 9 0,0-2 2 0,0 4-1 0,3-1 6 16,-3-3-1-16,0 4 1 0,0-1 1 15,0-3 2-15,4 4 1 0,-4 0 2 0,0 0-3 0,3-1 6 16,-3 2 0-16,3 2-2 0,-2 1 2 0,-1 4 0 16,3 2 1-16,-3 0 3 0,3 6-5 0,-6 3 4 15,3-1-3-15,0 1 4 0,-2 3 1 0,1 9 0 16,-3 4 0-16,1 0-2 0,-1 0 3 0,1 3-1 15,1 2-1-15,-3 1 1 0,1-1-7 0,1 1 3 16,-2 0 2-16,0-3-11 0,-2-3-1 0,3-1 4 16,1-11-2-16,1-2 3 0,0-2-1 0,2-1 12 0,0-2-7 15,0-5-1-15,-1-4 13 0,1 2-6 0,-2-6 5 16,2 0 13-16,0-3 27 0,0-1-11 0,0-3 0 16,-2 3 7-16,2-3-5 0,0 0 2 0,0 0-4 15,-8-16 3-15,4 4-4 0,0-1-3 0,-2-5-4 16,1-2-2-16,-1-3-9 15,0-1 2-15,-1-13-8 0,3 3-17 0,0-7-20 16,1 2-27-16,3-3-24 0,3 2-34 0,1-3-35 16,2 1-36-16,-1 0-37 0,5 2-19 0,3 2-4 15,-3 15-7-15,0-3-196 0,0 5-481 0,-1 3 214 0</inkml:trace>
  <inkml:trace contextRef="#ctx0" brushRef="#br0" timeOffset="172183.1067">8550 8873 173 0,'0'0'254'0,"0"-5"-4"0,0 5-14 15,0-2-18-15,0 2-10 0,0 0-26 0,0 0-17 16,0 0-16-16,0 0-16 0,0 0-16 0,0 0-6 16,0 0-15-16,0 0-9 0,0 0-8 0,2 11-11 0,-1-8-4 15,0 1-6-15,0 0-12 0,1-1-6 0,-2-1-10 16,3 2-17-16,-1-2-10 0,3 0-17 0,-2-1-11 15,1-1-21-15,-4 0-14 0,13-3-2 0,-8-2-8 16,2 1 5-16,-1-1 7 0,1-3-5 0,0 1 24 16,0-1 10-16,-1-2 15 0,1 0 21 0,0-2 20 15,-3 4 15-15,1 0 20 0,-1-2 10 0,-1 3 14 16,-1-2 21-16,0 2 15 0,-1 2 4 0,-1 1 10 16,-1-2-16-16,0 3-2 0,-1-1 1 0,-2-1 2 0,0 2-7 15,-1 2 1-15,0-2-7 16,-1 1-10-16,6 2-6 0,-10 3-3 0,3-1-16 15,1 3-1-15,-1 1-11 0,0 5-2 0,2-1-9 16,0 2-9-16,1-1-18 0,3 1 1 0,-1 1-23 0,4-1-34 16,2-1-25-16,0-2-28 0,2-1-37 15,4 1-44-15,1-2-44 0,6-4-64 0,-1-3-68 16,-1-3-195-16,8-4-582 0,-1-3 258 0</inkml:trace>
  <inkml:trace contextRef="#ctx0" brushRef="#br0" timeOffset="173845.7767">9054 8547 40 0,'4'-13'255'0,"-1"4"-5"0,0 0-4 0,0 1-7 15,0 1-6-15,-3 3-7 0,0-3-10 0,2 4-17 0,-2 0-17 16,2-1-17-16,-2 2-17 15,0 2-16-15,0-5-12 0,0 5-15 0,0 0-6 0,0 0-9 16,0 0-10-16,0 0-8 0,0 0-3 0,3 12-8 16,-3-5-4-16,0 0-7 0,0 2-6 0,0-1-2 0,0 4-10 15,0 3 2-15,0 3-3 0,0 2-3 16,-3 0-3-16,1 2-3 0,0 0 4 16,-1 1-4-16,0-2 0 0,0 2-6 0,0-2-3 0,2 0 3 0,-3 1-9 15,1-1 7-15,-1-3-5 16,1 2-4-16,0-7 1 0,1-2 3 0,0-2-4 15,1 1 6-15,0-2-6 0,0-3 1 0,1 1-1 16,-1-2 3-16,0-1 3 0,2 0 1 0,-2 0 5 16,1-3 0-16,0 0 5 0,0 0-4 0,0 0-4 0,0 0 0 15,0 0 2-15,5-11-3 0,-3 4 6 0,0 1-7 16,1-3-2-16,0 0-1 0,2-2-1 0,-1-2 1 16,1 2-1-16,2 1-1 0,0-2 1 0,-1-2-5 15,1 2 6-15,0 0-4 0,0 2-3 0,2-1 0 0,-4 4-4 16,2 2 5-16,-2-1-2 0,2 2 4 0,-3 1-7 15,1 2 1-15,0 1-2 0,1 0 3 0,-1 2 3 16,0 1-6-16,0 1 0 0,1 2-7 0,-1 1 3 16,-1 1 1-16,1 2-8 0,0 3-17 0,-2 1-7 15,0-3-14-15,2 2-12 16,-4 1-15-16,1-1-19 0,2 0-24 0,-3-1-20 0,-1 0-22 16,2 0-27-16,0-3-13 0,0-2-30 0,-2-1-200 15,1-1-471-15,1-2 209 0</inkml:trace>
  <inkml:trace contextRef="#ctx0" brushRef="#br0" timeOffset="174643.8576">9394 8764 56 0,'0'-7'243'0,"0"2"-8"0,0-4-6 16,0 5-5-16,-2-2-9 0,2 2-7 0,-1-1-4 16,1-1-12-16,-3 3-6 0,-1-2-9 0,2 1-9 0,-1 2-14 15,-1-1-9-15,0 0-14 0,0 2-5 0,-1 1-14 16,0-2-10-16,5 2-5 15,-11 3-7-15,4 0-11 0,-1 1 0 0,0 1-6 16,-2 2 11-16,1 3-27 0,-1 0-7 0,3 1-2 16,-1 2-9-16,2-1-5 0,0 1 1 0,2-2 0 15,0 3-4-15,2-1-2 0,1 0-9 16,-1-1-4-16,4-2-6 0,-1-1-8 0,2 0-11 0,0-2 6 16,1-2-14-16,2-2-1 0,0 2-1 0,-1-5 0 0,5 0-3 15,-3 0 4-15,2-4-2 0,0 2 6 0,0-4 0 16,0-2-2-16,0-1 9 0,-1-2 0 0,-1 1 3 15,1-1 14-15,-3 3 10 0,-1 1 12 0,-1 0 14 16,0 3 8-16,-3-2 11 0,1 1 17 0,2 1-18 16,-3-1-5-16,0 3 3 0,0-1-15 0,0 3 0 0,0 0 2 15,0 0-13-15,0 0-5 0,0 0-4 0,-7 8-5 16,5-3-8-16,1 1-20 16,0 3-13-16,2-1-5 0,0-1-11 0,1 2-19 15,-1 0-5-15,1-2-3 0,2 1-2 0,-1-3-1 16,1 2-7-16,0-3 3 0,2-2-2 0,1-1 5 15,3-1 3-15,-1-1-3 0,2-1 9 0,-1-7 3 16,-3 3 3-16,4-2 8 0,-1-2 4 0,-2-2 8 16,1-1 9-16,0-2 9 0,-1-3 24 0,-1 4-1 0,-2 1 12 15,1-6 7-15,-2 5 8 0,-3 2 5 0,1-1 10 16,-1 1 6-16,1 6 4 0,-1-1 10 0,-1-1 0 16,0 3-2-16,-1 1-7 0,1-1-3 0,-2 2-15 15,2 3-10-15,-1-3 3 0,1 3-4 0,0 0-2 0,0 0-7 16,-3 9-15-16,2-2-18 0,2 1-11 0,-1 1-12 15,0 1-3-15,2 4-3 0,3-1-2 0,1 1-6 16,2 4 1-16,-1-7-2 0,3 5-8 0,1 1 6 16,-2-4 6-16,1-1 2 0,-2 0 2 0,-1-1 6 0,2-1 1 15,-5-3 7-15,-1 0 0 16,1-3-1-16,-1 1 22 0,-3-2 7 0,1 0 13 16,0 1 13-16,-1-4-4 0,0 3 4 0,0-3-10 15,-5 0 0-15,5 0-1 0,-11-2-7 0,5 1-6 16,2 0-13-16,-3-2-18 0,-3 1-20 0,6 1-31 15,-3-2-31-15,0 0-42 0,1 0-44 0,-1 0-39 16,1 1-71-16,1 0-153 0,0 1-493 0,3-3 218 16</inkml:trace>
  <inkml:trace contextRef="#ctx0" brushRef="#br0" timeOffset="175399.8093">10060 8757 78 0,'1'-7'268'0,"-1"-3"-7"0,3-2-6 0,-3 3-8 0,0 0-12 16,-3-3-14-16,2 2-8 0,1 1-4 0,-3-1-3 16,3 1-12-16,-3 0-10 0,2 2-7 0,-2 0-13 15,0 2-13-15,0-1-4 16,1 3-4-16,-3-2-12 0,1 4-13 0,0 0-8 15,-3 0-16-15,3 1-9 0,-2 2-9 0,-1 4-11 16,0-2 13-16,-3 5-24 0,2 0-3 0,-2 2-3 0,3 1-1 16,-3 4-11-16,1 1-4 0,4-3-7 0,-5 3 3 15,6 2-2-15,1-5-3 0,0 6-5 0,3-6-9 16,3 5-25-16,-3-5-7 0,3-2-7 0,1 1-10 16,-1-4-11-16,1 0 4 0,3-2-5 0,0 0 2 0,-1-2 3 15,4-2 0-15,-2-2 0 0,-1-1 5 0,3-1 1 16,-2-5 7-16,2 1 5 0,2-2 3 0,-1-4 9 15,-3-2 4-15,4-1 18 0,0-1 17 0,-6 2 21 0,1 0 16 16,-3-1 11-16,3 1 21 0,-4 1 21 0,1 1 7 16,-2 2 11-16,-1 0 8 0,-1 4-1 0,0-3 1 15,0 2-7-15,3 3-11 16,-3-1-13-16,0 4-12 0,0-4-11 0,0 3-12 16,0 1-8-16,0 0-7 0,0 0-3 0,0 0-8 15,0 0-6-15,1 9-12 0,-1-4-14 0,3 3-20 16,-3 1-15-16,3 2-24 0,1-2-30 0,-1 3-32 0,1-1-47 15,0 0-37-15,2 0-40 0,-2 2-51 0,2-4-70 0,-1-2-377 16,1-1-788-16,3-3 350 16</inkml:trace>
  <inkml:trace contextRef="#ctx0" brushRef="#br0" timeOffset="176760.4443">10627 8544 183 0,'3'-12'238'0,"3"1"-9"0,-1-1-6 16,0 0-12-16,1 2-9 15,-4 2-9-15,3-1-4 0,-3 2-9 0,5 0-10 16,-7 2-12-16,3 1-8 0,1-1-4 0,-4 1-16 16,3 2-10-16,-3 0-13 0,0 2-5 0,0 0-7 0,0 0-6 15,0 0-8-15,4 5-3 0,-4 1-10 16,0 1-2-16,-2 2 2 0,0 6-9 0,2-2-4 15,-3 6-3-15,1 0-2 0,-1 1-3 0,1 1-1 16,-3 0-13-16,3 0 0 0,0 4-5 0,-3-1 3 16,3-1-9-16,-2 1 2 0,0 0-3 0,0-2 0 0,0-1-1 15,2 0-6-15,-2-2 1 0,1-5-8 0,2-1 4 16,0-2 3-16,-1-3-11 0,1-1 6 0,1 0-2 16,-1-3 1-16,1 0-2 0,1 0 2 0,0-1-2 15,-1-1 5-15,4-1-7 0,-4-1 5 0,8 0-9 16,-2-1 12-16,2-1-10 0,-1-1-2 0,2-1 3 15,4 0 0-15,-6 0 0 0,4 0 0 0,2 0 2 16,-2 0-1-16,2-1-5 0,-6 2 8 0,7-1-9 0,-6-1 5 16,1 2 2-16,-1-1-5 0,-1 0 4 0,1 2-2 15,-3 0 2-15,0-1 1 0,0 1-3 0,-1 1 4 16,0-3 2-16,-1 3-1 16,-1 0-2-16,0-2 15 0,-2 3-18 0,4-1-1 15,-4 1-5-15,2-2 14 0,-2 2-23 0,0 0-28 0,0 0-19 16,3-1-17-16,-3 1-36 0,0 0-29 0,4-2-35 15,-4 2-37-15,2-4-40 0,0 3-27 0,1-1-203 16,-2-2-522-16,3 0 231 0</inkml:trace>
  <inkml:trace contextRef="#ctx0" brushRef="#br0" timeOffset="177381.4509">10936 8563 16 0,'2'-9'263'15,"0"2"-4"-15,-1-2 5 0,0 3 0 0,0 1-6 16,0 3-16-16,-1-1-18 0,0 0-16 0,0 3-27 0,1-3-4 15,-1 3-26-15,0 0-6 0,0 0-4 0,2 9-15 16,-1-5-15-16,0 5-9 0,-1-2-10 0,1 3-15 16,-1 5-5-16,2 4-2 0,-1-1-7 0,-1 1-3 0,2 0-5 15,-2 0-10-15,0-4-4 0,-1 7-3 0,0-4-10 16,-1 2 1-16,1-7 0 16,-1 1-3-16,1 1-2 0,-2-4-7 0,1-3 5 15,0 2-2-15,1-3-1 0,0-1-5 0,-1-2-3 16,2 0 6-16,-1 0-8 0,1-3 6 0,0-1-2 15,-3 3 2-15,3-3-4 0,0 0 0 0,0 0 17 16,-3-10-24-16,3 3 0 0,-1-1 1 0,-1-3-1 16,2 2 5-16,2-3-2 0,-2-2-5 0,0 0-2 15,0 0 0-15,1-4-3 0,1-1 3 0,-1-1 1 0,0 0 1 16,3 0 2-16,0 0-1 0,1-1 1 0,1 0-11 16,1 1 8-16,1 3-1 0,-1 4-4 0,5-5 1 15,1 3 6-15,-3 5-11 0,0 2 4 0,2 1-3 16,0 0 10-16,-1 2-16 0,-1 3-4 0,-1 1-1 15,-1 0 3-15,-1 2 1 0,2 0-6 0,-3 3 4 16,1 0 5-16,-2 0-1 0,-1 5 0 0,-2-1 0 16,-1 3 2-16,-1 0-1 0,-2 4-1 0,-2-2-4 15,-2 0-1-15,-2 8-1 0,-2-4-2 0,-1-1 6 0,1-4-2 16,-1-1-1-16,-1 0 8 0,1 0-5 0,0-1 4 16,-1-2 4-16,1-1-2 0,3-3 6 0,1-1 0 15,1 1 14-15,-1-4-8 0,1 2 0 0,2-2 13 16,0 1 1-16,4-1 3 0,-6 0-1 15,6 0 3-15,-4 2-9 0,4-2-3 16,-4 0 1-16,4 0-4 0,0 0 0 0,0 4 3 0,0-4-9 16,4 4 8-16,-1 0-8 0,0-1 4 0,3 3 2 15,0 0 5-15,2 3-13 0,-1-3 4 0,3 4-9 16,-1-1 9-16,2 3 11 0,1-1-12 0,-1 0-1 16,0-2-17-16,1 3-8 0,-1-1-19 0,0 0-21 15,-1 1-15-15,3 1-24 0,-3-1-24 0,0-1-35 16,0 0-31-16,0-2-42 0,-1-2-54 0,-1 0-160 0,-1-2-484 15,2-1 214-15</inkml:trace>
  <inkml:trace contextRef="#ctx0" brushRef="#br0" timeOffset="177661.8583">11361 8544 156 0,'-4'-12'345'0,"1"3"-9"0,-3 0-13 16,2 3-25-16,0-1-3 0,1 3-32 0,-1-1-21 0,1 2-25 16,-1-1-23-16,1 3-18 0,-1 0-16 0,4 1-21 15,-6 4-9-15,0-1-18 0,0 4-15 0,1 1 13 16,-2 3-24-16,1 4-15 0,-2 2 1 0,1 3-10 16,3 1-5-16,-1 0-9 0,1 3-3 0,1-2-2 0,0-1-15 15,3 0-8-15,0-1-8 0,1 2-20 0,1-2-13 16,1-1-12-16,1-4-14 0,1-2-5 0,0 2-10 15,1-5-12-15,2 2-14 0,1-1-10 0,2-2-14 16,-1-5-27-16,2 1-15 0,0-3-28 0,5 0-18 16,4-4-12-16,-1-3-19 0,1-1-173 0,-2-3-438 15,2-2 193-15</inkml:trace>
  <inkml:trace contextRef="#ctx0" brushRef="#br0" timeOffset="178077.2124">11630 8664 29 0,'9'-19'237'0,"-4"4"9"0,-1 2 6 0,1-1 11 0,-4 3 2 16,1 2-2-16,-2 1-10 0,1 3 8 15,0-1-19-15,1 1-9 0,-4 1-15 0,2 0-21 16,0 1-23-16,0 0-20 0,0 3-17 0,0 0-7 16,0 0-19-16,0 0-14 0,0 0-16 0,-4 12 3 0,3-4-10 15,-2 3-14-15,1 2-11 0,0 1 5 0,0 6-11 16,1 0-16-16,-2 1-9 0,0-1-3 0,2 0-11 16,-2 0-10-16,1-2-2 0,0 3-9 0,0-8 0 15,2 0 3-15,0 1 0 0,-1-3 11 0,0-1-12 16,1-1-1-16,0 0-6 15,-1-1 2-15,1-3 0 0,1-1-1 0,-2 2 1 16,1-3-1-16,-1 1 10 0,0-3-1 0,1-1 3 16,0 0 0-16,0 0 2 0,0 0 1 0,-10-5 2 0,6 3-4 15,1-2 6-15,0 1-3 0,0-2 7 0,0 2 7 16,0-1 1-16,1 1 18 0,-2 1-13 0,1-3 6 16,0 3-2-16,1-1 3 0,0 2-2 0,2 1-6 15,-2-3-1-15,2 3-2 0,-4-2 1 0,4 2-3 16,0 0 0-16,0 0-5 0,0 0-6 0,0 0 6 15,-4 5 1-15,4-5-2 0,1 5-1 0,-1-2 3 16,0-3-5-16,3 4-4 0,0-3-3 0,1 3-17 16,2-2 4-16,-1-1-13 0,1 0-11 0,1 1-17 0,3-1-10 15,0 0-17-15,-1-1-19 0,1 0-20 0,0-1-33 16,0 0-27-16,0-1-37 0,0 0-29 0,-2-1-213 16,-1-1-503-16,0 0 223 0</inkml:trace>
  <inkml:trace contextRef="#ctx0" brushRef="#br0" timeOffset="178278.105">11671 8545 171 0,'-3'-6'273'0,"0"5"-13"16,2-3-17-16,-2 2-22 0,2-2-18 0,1 4-23 15,-3-3-18-15,1 1-17 0,2 2-15 0,0 0-15 16,0 0-16-16,0 0-21 0,0 0-22 0,0 0-31 15,-1 8-30-15,3-5-39 0,-2 2-30 0,0 0-36 0,1-2-39 16,2 1-182-16,-5 1-356 0,4 0 158 0</inkml:trace>
  <inkml:trace contextRef="#ctx0" brushRef="#br0" timeOffset="178495.815">11851 8459 30 0,'3'-3'378'0,"-2"-1"-15"0,2 1-31 0,-1 1-30 16,-1-2-23-16,2 3-26 0,-3 1-30 0,7 0-8 0,-3 3-20 15,2 0-18-15,1 3-20 0,3 3-9 16,-3 4-18-16,3-1-11 0,-2 7-11 0,-1 2-13 0,-1 2-8 16,1 3-4-16,-4 0-13 15,-3 9-22-15,-3 1-28 0,-4-2-31 0,-2 1-41 16,-3-2-51-16,-1-8-55 0,-5 6-56 0,2-9-60 0,-4-1-226 15,2-2-542-15,-2-4 239 0</inkml:trace>
  <inkml:trace contextRef="#ctx0" brushRef="#br0" timeOffset="179845.482">12417 8612 81 0,'-1'-8'267'0,"-2"0"-13"0,0 0-9 0,-1 0-7 0,1 1-18 15,-2-1-8-15,-1 0-6 0,2 2-21 0,-2 0-13 16,-1 0-15-16,0 3-15 0,0 1-11 0,-3-1-15 16,3 1-5-16,-3 4-19 0,3 1-10 0,-4 1-9 15,-2 2-7-15,2 1-5 0,1 2-10 0,0 1-1 0,1 2-5 16,-3 5-4-16,4-6-3 0,-1 7-7 0,4-5-6 0,2 0-6 16,0 2-8-16,2-2-15 15,-1-1-4-15,5-1-7 0,-2-2-5 0,2-2-4 16,2 0-7-16,0-3-1 0,2-1 3 0,2 1-2 0,-1-4 2 15,6-2 4-15,-1-1 0 0,0-2 2 0,-1-2 0 16,-2-2 8-16,4-1 7 0,-3 0 10 0,-1-1 13 16,-3-1 9-16,3 1 12 0,-4-1 7 0,-1 0 14 15,0 3 19-15,-2 2 6 0,-1 0-1 0,-2 2 3 16,2 1-8-16,-1 0 1 0,-1 1-7 0,0 0-13 16,0 3-5-16,0 0-3 0,0 0-6 0,0 0 2 15,-7 12-10-15,4 0-1 0,0 3-2 0,-2 7-5 16,1 3-4-16,2 1-4 0,-2 10 0 0,1 2-1 15,0 0-15-15,-1 2-8 0,4 0-8 0,-3 1-12 16,-1-1-11-16,4 2-5 0,-4-2-4 0,2-3-5 16,-2 0 9-16,1-2-5 0,-1-1 2 0,1-10 3 15,-1-2 5-15,1-2 2 0,-2-6 2 0,-1-1 6 0,3-1 6 16,0-4-2-16,-4 0 4 0,3-1 0 0,-1 0 3 16,0-4 4-16,1-1 1 0,-3-1 1 15,3-2 2-15,-5-1 4 0,4-4-1 0,-2-1 9 0,-2-5-6 16,-1-3 1-16,3-3 1 0,0-1-1 0,0-3 5 15,3 2 1-15,-3-3-3 0,4-1-2 0,3 1 1 16,0-1-5-16,3-2-2 0,-3-1-8 0,7-6-11 16,4-3-10-16,1 3-11 0,3 2-6 0,3-1-13 15,-1 1-12-15,-1 9-7 16,2 0-9-16,3 4-6 0,0 1-8 0,3 2-9 0,0 0-28 16,-1 4-4-16,-1 0-14 0,-3 0-27 0,-5 4-22 15,-2 2-119-15,1-2-356 0,-5 3 158 0</inkml:trace>
  <inkml:trace contextRef="#ctx0" brushRef="#br0" timeOffset="180178.7015">12536 8641 152 0,'0'-4'199'0,"0"1"-2"0,0-2-11 0,0 2-9 0,0 0-9 16,0-1-17-16,1 2-15 0,-1 2-16 0,0 0-9 16,1-7-13-16,1 7-9 0,-2 0-10 0,6-1-11 15,-6 1 1-15,9 3-9 0,-6 0-6 16,2-1-5-16,1 4-5 0,-1-1-1 0,-1 3-7 15,0 0-5-15,0 2-1 0,-1 2-2 0,-3 1-3 16,0 0-8-16,0-1 0 0,-1 1-7 0,-2-1-4 16,-3-1 0-16,2-3-3 0,1-1-5 0,-1 1 0 15,-1-2 2-15,0 1-3 0,2-4 4 0,1 0 3 16,-1-1-1-16,3-2 6 0,0 0 5 0,0 0 0 16,-6-9 0-16,5 4 5 0,2-2 9 0,2-2-4 0,-2-3 1 15,1 0 0-15,2-3-5 0,2-3-5 0,1 0 2 16,1 2-1-16,-2 1-4 0,2 3-1 0,3-6-7 15,-2 6-9-15,1 2 0 0,0 2-7 0,2-1-10 16,1 2-12-16,-2 3-19 0,-1 4-21 0,-3 0-16 16,2 4-16-16,0-1-16 0,-2 1-13 0,-1 5-26 15,1 1-157-15,-1 1-345 0,-1 3 152 0</inkml:trace>
  <inkml:trace contextRef="#ctx0" brushRef="#br0" timeOffset="181260.4093">12847 8636 2 0,'-3'-10'288'15,"0"1"-1"-15,2 0-9 0,-2 3-6 0,0-2-13 0,-1 0 4 16,-1 1-25-16,3 2-15 0,-1-1-20 0,-2-1-12 16,1 4-22-16,0 1-17 0,-2-2-13 0,1 3-12 15,-2 1-13-15,1 0-12 0,-1 1 3 0,-1 4-28 16,-1-1-4-16,1 2-11 0,-2 3-6 0,0 1-2 0,1 2 4 15,0 0-22-15,3 1 2 0,0 1-8 16,1 3-7-16,0-2-8 0,2 0-12 0,0-1-11 16,1-1-8-16,5 2-8 0,-3-2-10 0,3 0-5 15,0-5-10-15,1 4-5 0,1-5-5 0,-3-3 6 16,4-1-4-16,1 2 7 0,-3-3 7 0,5 0 2 0,-1-4 7 16,0-1 0-16,1 1 4 0,-1-3 8 0,2-3 4 15,0-3 9-15,-1 0 10 0,-2 1 11 16,1-1 14-16,-1 0 4 0,-3 0 14 0,2-2 15 0,-2 4 14 15,0-3 3-15,-2 2 1 0,-1 3 8 0,0-1 15 16,1 4 4-16,-2-5 11 0,-2 6-22 0,4 0-8 16,-2-2-8-16,0 3-13 0,0 2-5 0,0 0-4 15,0 0-10-15,0 0-7 0,0 0-10 0,-3 9-19 0,3-3-11 16,-1 2-16-16,-1 1-24 0,2 4-1 0,0-4-15 16,3 3-2-16,-3 2-13 0,3-2-9 0,0 0-8 15,0-2-4-15,-1-1 2 0,4-3-1 0,-4 3-1 16,2-4 3-16,0 0 9 0,-1-1 7 0,-2-2 10 15,4 0 9-15,0-2 4 0,-5 0 9 0,10-4 14 16,-4 0 15-16,2-1 16 0,-1-2 4 0,-1-1 13 16,1-2 9-16,-2 2 15 0,1 1 11 0,0-4 1 15,-2 4 12-15,1-6 2 0,-2 4 12 16,0 1 10-16,1-2-2 0,-3 3 5 0,1-2-3 16,0 2-1-16,0-2-10 0,-1 4 4 0,-1-1-4 15,2 2-7-15,-2-1-4 0,0 0-6 0,0 2-7 16,1 1-6-16,-1 2-1 0,0 0-10 0,0-4-4 15,0 1-5-15,0 3-6 0,0 0-7 0,0 0 2 16,0 0-8-16,0 0 14 0,0 0-12 0,1 9-3 16,-1-3-5-16,0 0 1 0,-1 0 6 0,1 0-15 15,0 1 0-15,0 2 0 0,0-2-1 0,0 6 1 0,0-3-2 16,0-1-4-16,0 3-5 0,1-1-3 0,-1 1-7 16,0-3-6-16,0 0 2 0,2 3 11 0,-2-2-13 15,0-1-1-15,0 0-3 0,0-1-8 0,0-1 8 16,0-2-2-16,0 0 10 0,-2-1 13 0,4 2-13 0,-5-4 3 15,3 3-4-15,0-3 9 0,0-2 6 0,-1 3 4 16,1-3-8-16,0 0 11 0,0 0-2 0,-3-10-5 16,1 5 7-16,2 1 2 0,2-5-4 0,-2 0 0 15,0-1 2-15,3 0 6 0,-1-5 1 0,1 1-4 16,2 2 0-16,0 0 2 0,1-2-2 0,1 3-2 16,3 0 1-16,-3-2-1 0,-1 6 4 0,2-4 0 15,1 6-3-15,-2-2 3 16,2 2-3-16,-1-1 0 0,0 3 0 0,0 0-2 0,0 3-1 15,-2-1 2-15,2 2 6 0,-3 1-7 0,2 0-3 16,-3 2 0-16,2 3 0 0,-2 2 6 0,-1-4-6 16,1 4-4-16,-3 0-11 0,1 0-11 0,-2 0 1 15,0 1 4-15,-2-1-13 0,0 1-2 0,0 1 3 16,-1-4-2-16,0-1-2 0,1 1 7 0,0-3-1 16,1 0 8-16,-1-1 4 0,1 1 2 0,1-4 5 15,-3 1 2-15,3-1 1 0,0 0 3 0,0 0 4 16,2-12 2-16,-2 8 4 0,2-4 3 0,1 0 2 0,0-1 8 15,3-3 5-15,-1-1-4 0,3 3-1 0,-3-1-1 16,4 0 11-16,-1 1-8 0,-1 2-5 0,2-2 0 16,0 6 2-16,-1-2-5 0,0 1 4 0,-2 2 0 15,1 1-3-15,-1 1 0 0,3 1-1 0,-2 1 0 0,2 4 0 16,-3-2 0-16,0 2-2 0,0 1-7 16,-2 0 0-16,-1-1-8 0,0 3-9 0,-1 0-11 15,0 2-4-15,1 2-17 0,-3 0-18 0,-3 0-20 16,0 0-17-16,1-1-20 15,-3 1-24-15,2 0-29 0,0-4-18 0,0 0-21 0,0 0-201 16,0-1-457-16,0-4 203 0</inkml:trace>
  <inkml:trace contextRef="#ctx0" brushRef="#br0" timeOffset="181826.3093">13360 8637 225 0,'3'-10'276'0,"1"2"-1"0,-2-1-11 0,1 5-13 0,0-1-17 16,0 0-19-16,-1 2-24 0,-1-1-14 0,2 3-20 15,-3 1-8-15,0 0-12 0,0 0-15 0,7 4-10 16,-5 0-10-16,1 1-10 0,-1 0-12 0,0 2-6 16,1 3-10-16,-2-2-3 0,1 0-3 0,1 1-13 15,-3 0-3-15,-2 0-8 0,3 2-8 0,-2-2-12 16,-2-1-3-16,1-1-2 0,0 0-5 0,0-1-2 0,1-1 4 16,-1-1-2-16,2-1 2 0,-2-1 2 0,2-2 0 15,-2 2-1-15,2-2 0 0,0 0 5 0,0 0-1 16,-2-11 6-16,2 7 3 15,1-1 0-15,0-4-3 0,0-1 8 0,2 1 1 16,1 0-6-16,0-4 5 0,1 3-3 0,2-1-5 0,0 0 11 16,0 1-5-16,-1 2-4 0,1 3 6 15,0-1-6-15,-1 2-7 0,1 1-1 0,-1 0-2 16,1 0 1-16,-3 3 0 0,2 0-5 0,-1 2 2 16,1 0 6-16,-2 1-10 0,-1 2-1 0,3 1 2 15,-5 0-1-15,2 2-3 0,-1 0-6 0,-2 2-5 16,-2-1-6-16,1 0 3 0,-2 3 0 0,-3-1 0 0,3 0-3 15,-1-4-3-15,0 3 3 0,1-3 0 16,-1-1-1-16,1-1 6 0,1-2 4 0,1 0 2 0,-2-1 4 16,3-2-1-16,0 0-3 0,0 0 19 0,0 0-5 15,0 0 1-15,3-17 7 0,0 8 10 0,1 1 2 16,3-4 11-16,0-1-14 0,2 2 4 0,-2-2-6 16,3 2-3-16,0 0-1 0,-1 2 3 0,3-1-6 0,-3 1 3 15,3 0-7-15,-1 3-2 0,2 0 4 0,-5 4-7 16,2-1-4-16,0 1 16 0,-2 2-14 0,2 0-5 15,-1 2-1-15,-1 0-6 0,-1 3-6 0,0 1-8 16,0 4-5-16,-1-3-21 0,-3 5-9 16,-1 0-5-16,0 1-20 0,-4 2-12 0,1 0-21 15,0-2-25-15,-5 6-30 0,2-1-33 0,-2-5-27 0,2 2-53 16,-3-2-156-16,4-1-473 0,0-5 209 0</inkml:trace>
  <inkml:trace contextRef="#ctx0" brushRef="#br0" timeOffset="183023.4968">13896 8652 62 0,'0'-7'267'0,"0"-1"-6"0,0 0-7 0,0 2-12 0,-1-4-14 16,-2 2-7-16,0-1-11 0,2 2-13 0,-4 0-14 15,3 0-16-15,-1 4-4 0,-2-2-15 0,1 1-10 16,-1-2-2-16,-1 3-25 0,-1 1-17 0,3 1-2 16,-3 0-13-16,1 1-7 0,-2 1-6 0,-1 2-11 15,2 1 1-15,-1 1-11 0,-1 0-4 0,2 2-4 16,0 3-3-16,1-2-5 0,2 0-3 15,-1 1-7-15,2 3-7 0,-1-4-10 0,4 1-12 16,-2 0-5-16,2-3-7 0,2 3 4 16,0-2-10-16,1-1 0 0,0-3-6 0,1 2 8 0,0-1-4 15,4-2 8-15,0-1 0 0,-2-1 2 0,2-1 2 16,-1-1 6-16,3-1 2 0,-4 0 12 0,1-2 4 16,0 2 20-16,0-1 12 0,-3 0 11 0,0 2 7 15,0-1 12-15,1-1 11 0,-4 3-2 0,2-1-8 16,-2-1 9-16,1 0-6 0,-2 3-2 0,0 0-13 0,2-1-7 15,-2 1-8-15,0 0-1 0,0 0-19 0,0 0 3 16,0 0 5-16,-1 10-1 0,0-4-1 0,1 0-13 16,0 1-19-16,0 1-25 0,0-1-22 0,0 1-16 15,0 1-17-15,0 0-15 0,0-2-13 0,0 1-13 16,1-3-23-16,-1-1-15 0,-1 2-15 0,2-2-10 16,0-1-7-16,1 0 0 0,-1-1 13 0,-1-2-1 15,0 0 0-15,0 0 11 0,9-6 8 0,-6 3 12 0,1-5 13 16,0 0 18-16,3-2 15 0,0 0 24 0,0-3 21 15,2-5 19-15,0-1 28 0,3 0 13 0,-1-1 24 16,0 1 21-16,2 2 29 16,-3 0 16-16,1 0 20 0,-4 7 14 0,0-1-1 15,-1 3 10-15,-1 3-2 0,1-1-6 0,-3 1-8 0,1 3-13 16,-1 0-6-16,-2 1 1 0,-1 1 9 0,0 0-16 16,10 5-6-16,-7-1-8 0,1 2-8 0,-1-1-5 15,0 4-5-15,-2-2-6 0,2 2-5 0,0 4-2 16,-2-1 2-16,-1 1-13 0,3-2-5 0,-3 2-7 15,0-2-8-15,-1 2-17 0,-1-4 2 0,1 0-9 16,-2 0-9-16,3-2-6 0,-3 0-2 0,2-3 4 16,-1 1 3-16,1-2 4 0,-2 0 1 0,2-1 6 0,1-2-1 15,0 0 6-15,0 0 12 0,0-8 10 0,1 1-2 16,3-6 10-16,1 3 6 0,0-5 3 0,5-1-5 16,1-3 2-16,4-1-1 0,0 0 2 0,2 1-7 15,1-3-4-15,6-9-2 0,-4 13-8 0,8-9-1 0,0 3-10 16,-7 8-12-16,3-1-17 0,-4 3-16 15,1 1-22-15,-3 3-28 0,-3 4-34 0,-1 0-34 16,-6 4-17-16,2-1-33 0,-2 3-42 0,-5 1-162 0,-1 2-449 16,0 0 199-16</inkml:trace>
  <inkml:trace contextRef="#ctx0" brushRef="#br0" timeOffset="186269.8175">2136 10171 201 0,'-2'-2'267'0,"2"0"-12"0,0 2-18 0,-1-4-17 16,1 4-16-16,0 0-22 0,0-3-21 16,0 3-16-16,0 0-16 0,0 0-14 15,0 0-9-15,-6 7-11 0,6 1-8 0,-4 1-10 0,3 2-7 0,-1 1-8 16,-2 2-6-16,3-2-5 0,-1 2-6 0,-2 1-3 15,3-1-3-15,-1 1 3 0,1-1-5 0,-1 1-11 16,2-3-4-16,-1 1 3 16,-2 0-8-16,3-6 1 0,0 0 4 0,0-1-8 15,-1-3-4-15,1 1 2 0,-2 1 7 0,2-2 1 0,0-3 7 16,0 4 2-16,0-4 6 0,0 2 4 0,0-2 3 0,0 0-8 16,0 0 3-16,0 0-8 0,0 0 1 0,12-7-10 15,-8 5 3-15,3-1 0 0,0-1-7 16,1 1 0-16,2 1-5 0,-1-1-1 0,1 2 0 15,2-1 0-15,2 4-4 0,-4-1 10 0,4 2-11 16,0 4 1-16,-4-1-4 0,3 1-2 0,-5 0 3 0,2 2 6 16,-3 2-4-16,0-1-3 0,-1 1-2 0,-2 2 1 15,-1 0-1-15,-2 0 2 0,-5-2-2 0,1 3 0 16,-4-2 1-16,0 1-3 16,-3-1 4-16,0-3 9 0,-1 1-9 0,-1 1-3 15,0-3 0-15,-3 0-1 0,2-4 1 0,0-1-7 16,-2 0-18-16,0-2-18 0,2-2-10 0,0 1-13 15,-1-6-16-15,3 2-31 0,-2-3-50 0,6-3-48 0,0-1-38 16,-3 0-187-16,3-2-471 0,2-6 209 0</inkml:trace>
  <inkml:trace contextRef="#ctx0" brushRef="#br0" timeOffset="186446.0813">2139 10218 239 0,'0'0'221'0,"1"-5"-23"0,2 4-17 0,0-2-18 0,4-1-17 16,0 0-13-16,5 1-15 0,1-1-14 0,3-1-17 15,0 1-38-15,4 1-36 0,4-3-41 0,0 2-50 16,-1-1-55-16,-2 0-103 16,0 2-255-16,-6-2 113 0</inkml:trace>
  <inkml:trace contextRef="#ctx0" brushRef="#br0" timeOffset="186937.4496">2426 10035 308 0,'-3'-2'319'15,"-1"-2"-11"-15,-1 0 0 0,4 1-31 0,-3 0-7 16,1-1-17-16,-1 1-10 0,1-1-4 0,0 3-13 15,0-2-9-15,3 3-21 0,-4-5-7 0,4 5-19 16,-7-3-29-16,7 3-2 0,-2-1-14 0,2 1-13 16,0 0-12-16,0 0-16 0,0 0-10 0,0 0-2 15,0 0-12-15,0 0-8 0,9 5-6 0,-2 4 2 16,4-1-12-16,1 2-14 0,6 3-13 0,-1-2-9 16,4 7-5-16,0-4-7 0,1 2-16 0,1 1-7 15,7 5-5-15,-9-4-18 0,3-1-10 0,-1 1-7 16,-3-1-6-16,1 2-3 15,-4 0 1-15,0-3-4 0,-1 0 11 0,-3 0 2 0,-5-2 4 16,-1-3 9-16,-4-3 7 0,0 2 6 0,-2-3 13 16,-1 1 4-16,-2-2 15 0,-1 1 13 0,-2 0 11 15,0-1 6-15,-1 0 14 0,-3 0 9 0,1 0-5 16,-2 1 7-16,-1 0 2 0,1 1 2 0,1-1-3 16,-1 1-4-16,-1 0-1 0,0 3-5 0,0 0 1 15,-2 3-6-15,-2 3 3 0,2 1-9 0,1 5 4 16,-1-3 0-16,0 4-2 0,2-1-6 0,-2 1-8 0,-1 0 0 15,2 1 1-15,-2-3-5 0,3 2-2 0,-2-2-11 16,1 1-5-16,1-3-13 0,1-1-17 0,0 2-25 16,3-8-22-16,-3 3-30 0,5-3-33 0,-1-2-43 15,2-4-58-15,1 0-265 0,0 1-563 0,1-6 249 16</inkml:trace>
  <inkml:trace contextRef="#ctx0" brushRef="#br0" timeOffset="188532.7219">3398 10079 28 0,'0'-9'274'0,"1"-1"-15"15,-1 3-10-15,-1 1-5 0,1 1-11 0,0 1-9 16,0 0-18-16,-2 1-21 0,2 0-15 16,0 3-21-16,0-4-17 0,0 4-11 0,0 0-15 15,0 0-11-15,0 0-2 0,0 0-10 0,2 14-12 16,-2-5-6-16,1 2-3 0,-1 0-9 0,3 3-6 15,-3 1-5-15,0 3-2 0,3 1-8 0,-2 2-1 0,2-1-3 16,0 2-1-16,-2-2-4 0,2 0-1 0,-3 2-1 16,0-1-4-16,3 1-3 0,-3-2 0 0,0 2-5 15,-3-2-2-15,3 0-2 0,-3-6-5 0,2-1-6 16,-2 0-2-16,3 0-2 0,-3-4-4 0,-1-2 3 16,4 2-3-16,-2-5 5 0,1 1 1 0,0 0-1 15,-1-1 7-15,2-1-1 0,-1 0 6 0,-2-2-1 0,3-1 5 16,-3 4-2-16,3-4 0 0,0 0 7 0,-6 0 14 15,6 0 8-15,-5 1 1 16,5-1 5-16,0 0-1 0,0 0-3 0,0 0 1 16,-6-3-2-16,6 3-2 0,0 0-4 0,0 0-7 15,0 0-2-15,0 0 2 0,0 0-5 0,0 0-5 16,0 0-3-16,0 0 2 0,0 0-7 0,0 0 2 0,0 0-1 16,0 0 10-16,24-2-14 0,-14 1-2 0,4-1 3 15,2 1-8-15,0-2-4 0,0 2-4 0,1-2-7 16,3 0-3-16,3-2-13 0,-1 1-14 0,-8 0-5 15,10 0-15-15,-10 1-24 0,-4 1-24 0,-1 0-27 16,1-2-32-16,2 0-41 0,-4 3-32 0,-1-2-185 16,-1-1-471-16,-5-1 208 0</inkml:trace>
  <inkml:trace contextRef="#ctx0" brushRef="#br0" timeOffset="188786.6059">3436 10064 242 0,'0'-5'241'0,"0"-3"-22"0,2 1-24 0,3 0-20 0,-1-1-13 16,6 3-21-16,0-2-12 15,4 1-12-15,-3 0-10 0,3 0-10 0,0 1-11 0,1 0-12 0,0 0-7 16,-3 3-5-16,1-1-9 0,-3 0-10 0,0 2-12 15,-3 0-14-15,3 2-18 0,-3 0-16 0,-2 3-21 16,-1 0-17-16,-2 1-23 16,1 2-23-16,-5 2-30 0,-1 3-40 0,-2-2-107 15,-2 0-301-15,0 2 133 0</inkml:trace>
  <inkml:trace contextRef="#ctx0" brushRef="#br0" timeOffset="189334.8688">3396 10296 167 0,'0'0'261'0,"0"0"-14"0,-4 1-15 0,4-1-20 0,0 0-22 16,0 0-18-16,0 0-19 0,0 0-14 0,14-3-12 16,-4 0-12-16,-3 0-16 0,7 0-8 0,-1-1-11 0,-1-1-6 15,4 0-7-15,-2-1-7 0,0 1-4 0,3 0-3 16,-5 1-12-16,3-1-3 0,-3 1-4 0,1 0 5 15,0 2 4-15,-9-2 9 0,6 3 6 0,-6-1 9 16,-1 0 11-16,0 1 10 0,-1-1 11 0,-2 2 10 16,5-1 2-16,-5 1 2 0,0 0 3 0,4-1-10 15,-4 1-4-15,0 0-7 0,3-1-5 0,-3 1-11 16,0 0-6-16,0 0-11 0,0 0-1 0,1-2-17 0,-1 2 2 16,0 0-7-16,0 0-1 0,3 6-6 0,-2-2-4 15,1 0-6-15,2 4-2 16,-1 0-1-16,5 5-1 0,-1-2 0 0,-1 1-4 15,-3 3-5-15,4 5 8 0,-3-6-3 0,3 4-8 16,-4-5 2-16,2 7-5 0,-2-8 2 0,1 1-5 16,1 0-8-16,-5-6 17 0,3 2-14 0,1-2 2 0,-3-2-1 15,2-2 5-15,-3 1-4 0,0-1 3 0,3 0-17 16,-3-1 11-16,0-2 11 0,4 1-1 0,-4-1 1 16,4-4 4-16,-1-2-3 0,0-3-5 0,1 2 3 15,5-6-13-15,-5 2 17 0,3-2-3 0,-3 1 2 16,6-6 7-16,-4 4 3 0,1 2 1 0,-2 0-11 15,2 1 4-15,-1-2-18 0,1 1 21 0,-1 1-3 16,-2 3-9-16,1 0 5 0,0 1 2 0,-3 0-11 16,1 3-7-16,2-2-18 0,-1 1-15 0,-3 3-26 15,2-2-39-15,0 2-22 0,-2 0-17 0,-1 2-9 0,4-1-22 16,-4 1-17-16,0 0-21 0,6 4-27 0,-3 0-9 16,1-1-18-16,-4 0-203 0,2 0-510 0,-1 2 225 15</inkml:trace>
  <inkml:trace contextRef="#ctx0" brushRef="#br0" timeOffset="190787.3657">3895 10289 77 0,'0'0'229'16,"0"0"-3"-16,0 0-8 0,0 0-8 0,0 0-2 15,-10 0-13-15,10 0-16 16,0 0-15-16,0 0-18 0,0 0-15 0,0 0-16 16,0 0-12-16,0 0-8 0,0 3-10 0,0-3-6 15,0 5-11-15,0-5-8 0,4 4-5 0,-1-2-7 0,1 0-8 16,2 1-15-16,-2-1-3 0,3 0-7 0,0-1-4 15,0-1-4-15,2 0 0 0,-4 0-2 0,2 0 2 16,-1-1-1-16,-2-2-1 0,0-2 0 0,-1 1-1 16,1-2 5-16,-1 2 11 0,-1-2 12 0,-1 0 6 0,-1 0 8 15,0 0 14-15,-1 2 6 0,-2-3-1 0,0 2 4 16,-1 1 5-16,-2-1 10 0,3 1 2 0,-2 1 7 16,-1 0-3-16,3 2-12 0,-2 0-6 0,-1 0-6 15,6 1-8-15,-10 1-7 0,6 1-2 0,-2 2-9 16,-1-1-2-16,6 3-3 0,-5 0-3 0,5 3-3 15,-5 3-7-15,6-4 0 0,-3 5-2 0,3 0-9 16,3 7 10-16,0-6-3 0,0 1-11 0,1-2-11 16,0 1-2-16,3-2-9 0,0 0-11 0,0-1-12 15,-1-4 7-15,1-1-12 0,3 3 1 0,-2-5 1 16,-1 0-1-16,2-2 7 0,-1 0-1 16,2-4 2-16,-2 0 1 0,2-3 5 0,0 2 5 15,0-6-2-15,1-1 5 0,-5 1 5 0,1-3 4 16,0-1 4-16,-3 0 8 0,2 1 5 0,-3-1 11 15,1-2 3-15,-1 2 11 0,-2-1 13 0,2 1 0 16,0 0-1-16,-3 5 25 0,0-1 5 0,1 1 4 16,-1 0-3-16,-1 2-9 0,1 0-2 0,0 1-5 15,0 1-6-15,-2 0-10 0,2 2 1 0,0 2-9 16,0-4-6-16,0 4-2 0,0 0-4 0,0 0-12 16,0 0 11-16,3 11-6 0,-3-6 2 0,0 2-12 0,3 2-14 15,-3 0 5-15,3 1-1 0,-2 3-3 0,2 0-13 16,0-2 6-16,0 2-8 0,0-1-7 0,-1 1 3 15,1 0-12-15,1-5-7 0,-1 4 0 0,0-5-7 16,1 0-6-16,2-1 0 0,-2-1 1 0,3-1-6 0,2-2 3 16,-1-2 4-16,-1 0-5 0,4-2 2 15,-1 0 5-15,0-3 3 0,0-1 5 0,0-3 10 16,0 0 1-16,-2 0 6 0,-1 0 3 0,0-2 7 16,0 1 17-16,-1 0 16 0,-5 0 7 0,2 0 24 15,-3 1 16-15,0 0 12 0,0 0 4 0,0 2 19 0,0 0-3 16,-3 0-1-16,2 1-8 15,-2 1 5-15,0 1-5 0,2-1-10 0,-3 3-7 16,-1 0-5-16,1 2-10 0,4 0-4 0,0 0-1 16,-8 2-9-16,5 1-10 0,0 1 1 0,2 1-13 15,-1-1-11-15,2 1-22 0,2 3 6 0,-1-2-23 0,2 1-4 16,1 0 0-16,-1-2 1 0,1 0-16 0,0 0 5 16,-1-1-9-16,0-1 6 0,0 1 5 0,0-2 8 15,-1 0 2-15,1-1 6 0,-3-1 6 0,3 1 2 16,-3-1 6-16,0 0 7 0,7-2 5 0,-5-1 9 15,-1-1 22-15,0 0-9 0,-1 0 1 0,0-1-4 16,2 1 0-16,-4 0 17 0,2-1 5 0,0 1-3 16,0 0 1-16,0-1-5 0,-1 1 1 0,0 1-25 15,2 0 20-15,-1 3 1 0,-3-6-7 0,3 5-4 16,0 1 2-16,-1-4 6 0,1 4-14 0,-2-3-10 0,2 3 9 16,0 0-2-16,0-2 0 0,0 2 1 0,0 0-1 15,0 0-5-15,0 0-2 0,0 0-11 0,0 0 14 16,0 0 2-16,2-3 0 15,-2 3-2-15,0 0 4 0,0 0-5 0,0 0-2 16,0 0 10-16,0 0-9 0,0 0 3 0,0 0-5 16,0 0 1-16,0 0-3 0,0 0 3 0,0 0 5 15,0 0-6-15,0 0 13 0,0 0-10 0,0 0-10 16,0 0 13-16,0 0-6 0,0 0 5 0,0 0 3 0,0 0-9 16,0 0 6-16,0 0 1 0,0 0-8 0,0 0 4 15,0 0-7-15,-6 7 0 0,6-7 13 0,-3 5-4 16,2-3 4-16,1 2-23 0,-2 1 14 0,1 0 2 15,1 1-1-15,0 2 5 0,-1 1-5 0,-1 0 3 16,2-1 0-16,3 6-1 0,-3-1 0 0,1-1 0 16,2 0 0-16,-1-3-11 0,1-2-1 0,2 5-10 0,-1-4-4 15,3-1 4-15,-1-1 2 16,1-1-4-16,-1 1-2 0,2-3 0 0,-1 0 16 16,3-3-15-16,-1-3 7 0,0 0 1 0,1-1-3 0,1-3 1 15,2-1 7-15,-4-2 4 0,-1 1 14 0,-1-2 5 16,0 0 9-16,0-1 10 0,-3 0 10 0,1 3 16 15,-2-1 15-15,1 4 9 0,-2-1 6 0,0-1 7 16,-2 4 5-16,1 0-2 0,-1 1-3 0,0-2-9 0,2 2-13 16,-2 3-11-16,1-2-1 0,-1 2-9 0,0 0-5 15,0 0-3-15,-5 7-6 0,0 0-3 0,3 0-6 16,-3 8-2-16,-2 3 1 0,2 5-3 0,0-1-4 16,4 2-3-16,-5 1-4 0,1 10-4 0,3 1 1 15,1-1-9-15,-1 3-8 0,2-1-8 0,-2 0-6 16,0-1-5-16,2-1-10 0,-1 1-3 0,1-10-3 0,1 8 0 15,-2 2-1-15,1-10 5 16,-2-1 3-16,1-1-1 0,-2-2 3 0,3-3 1 16,-3-6 7-16,2 0 5 0,-2-2 14 0,0-3-15 15,0 0 1-15,2-3 7 0,-5 0 8 0,5-1 10 16,-2-1 12-16,0-1 2 0,-1-1 8 0,4-1 0 16,-10-2-4-16,7-2-2 0,-5-3 1 0,0-2 2 0,-1-2-3 15,2-1-4-15,-3-10 4 0,5-2 0 16,0-1-8-16,4-10-8 0,-2 1-23 0,3-2-28 15,0-1-29-15,7 1-24 0,3-2-36 0,0 2-32 0,3-1-23 16,3 1-12-16,1 3-36 0,3 3-32 0,-4 9-29 16,2 1-39-16,-3 3-245 0,-1 1-632 0,1 2 280 15</inkml:trace>
  <inkml:trace contextRef="#ctx0" brushRef="#br0" timeOffset="192712.4643">5000 10069 98 0,'0'-4'290'0,"0"-1"-11"0,0 4-14 16,0 1-12-16,-2-6-19 0,2 6-22 15,0-3-13-15,0 3-30 0,0 0-17 0,2-3-14 16,-2 3-14-16,0 0-14 0,0 0-10 0,0 12-13 0,-2-5-7 16,2 2-7-16,0 3-12 0,0 1-2 0,2 0-7 15,-4 7-4-15,4-2-3 0,-2 2-6 0,0-2-2 16,-2 2-4-16,1 0-7 0,0-2 2 0,-2 1-7 15,3 0-3-15,-3-4 2 0,2-2-2 0,-2 0-3 16,1 1 0-16,-1-5-2 0,1 1-4 16,1-1 1-16,-1-2 1 0,2-3-3 0,0 0 0 15,-2 0-2-15,2-1 5 0,-1 1 1 0,1-4 1 16,-2 2-4-16,2-2-2 0,0 0 2 0,0 0 0 16,-6-11 0-16,4 6-1 0,1-3 4 0,-1 1 3 15,2-2-2-15,-1-4 0 0,-1-1-1 0,1 1 2 16,1-2-1-16,-1-3-3 0,0 4-1 0,0-6 1 15,1 2-4-15,0-2 7 0,0-2-7 0,4 0-2 0,0 0 3 16,1-1-6-16,-1 1 3 0,2 0-3 16,1 3 3-16,1-2-3 0,-1 3-1 0,2 0-4 0,-2 7 5 15,3-1-5-15,-1 3 2 0,-1 1-6 0,1 3 6 16,-2-1-3-16,0 3-3 0,1 1-2 0,0 2 2 16,-2 0-3-16,2 3 5 0,-2 2-2 0,0 0 2 15,0 0 22-15,0 6-6 0,-2 1-3 0,0 1 0 16,-1 2-4-16,-2-1-6 0,-1 5-6 0,-1-1-5 15,-4 1-3-15,-2-1 3 0,0-1-8 0,0-4 2 16,-3 4-6-16,-3-4 4 0,3 0 0 0,-2-4 2 0,-1 2 0 16,1-3 9-16,0-1-5 0,4-4 6 0,-2 1 1 15,1-1 2-15,1-2 5 0,0 0-1 0,-1-2 7 16,4 0 3-16,-1 1 7 0,1-2 7 0,1 0-3 16,1 0-5-16,1 0 5 15,-1 0-9-15,3 2 4 0,-1-3-3 0,1 3-6 16,0 0 0-16,0 0 0 0,11 1 2 0,-6 2-4 15,3 2-2-15,0-1 0 0,3 4 0 0,0 1 3 16,2 0-1-16,-2 3-2 0,6 2 0 0,-1 0-1 16,-3 3 3-16,-2 2-1 0,3-2 3 0,0 1-2 15,1-2-1-15,-1-2-19 0,-1 4-15 0,-2-1-16 0,2-2-21 16,-3-3-19-16,-3 1-23 0,2-2-28 0,-1 0-24 16,1 0-33-16,-2-2-26 0,-2-2-191 15,1-2-447-15,-3-1 198 0</inkml:trace>
  <inkml:trace contextRef="#ctx0" brushRef="#br0" timeOffset="195066.3663">5239 10344 195 0,'-2'-4'251'0,"-1"1"-20"0,2-1-18 0,-1 1-17 0,1 1-20 16,-2-1-19-16,3 3-18 0,0 0-11 0,-1-2-15 0,1 2-10 15,0 0-9-15,0 0-13 0,0 0-16 0,0 0-8 16,16 3-10-16,-10-1-13 0,1-2-5 0,1 0-7 15,1-2-2-15,1 1-6 0,1 1-3 0,-1-5-2 16,2 1-3-16,-3 0 10 16,1-5-9-16,-3 3 2 0,1-4 6 0,1 1 6 0,-5 0 17 15,-1 2 9-15,-2-4 15 0,-1 2 10 0,-1 0 6 16,0 2 11-16,-4-1 8 0,1-1-2 0,-3 3 1 16,0 1 3-16,-2 1 5 0,1 1 0 0,-2-1-1 15,-3 2-2-15,2 2-4 0,-2 0-11 0,0 4 0 0,-1 1-6 16,1 1-11-16,0 2-5 0,3 1-7 0,1 1-10 15,0 3 4-15,2 3-7 0,1-3-8 0,3 2-5 16,2 4-11-16,1 3-16 0,3-1-17 0,2-2-15 16,5 1-15-16,2-2-14 15,2 1-13-15,2-4-13 0,4-2-14 0,1-3-16 0,1-2-12 16,1 0-5-16,3-4-5 0,-1-4-6 0,0-3 3 16,1-2 14-16,-4-2 7 0,2-4 16 0,-1-1 8 15,-2 0 15-15,-1-1 8 0,-3-3 34 0,-3 2 22 16,0-4 24-16,-4 0 20 0,-6 4 23 0,-1-6 18 15,-1 6 13-15,0-2 13 0,-5 4 8 0,2-1 3 16,-4 0 4-16,-2 2 6 0,2 2-8 0,0 1-2 16,-4 0-1-16,-1 2-8 0,0-1-5 0,0 5-4 15,2-2-16-15,-1 4-15 0,1-2-7 0,-1 4-4 16,4 0-4-16,-1 2-7 0,-1 0-20 0,3 4-19 0,-1-2-15 16,4 2-21-16,-2 0-16 0,5 1-8 0,-1 0-11 15,2 1-3-15,1-1-7 0,0-2-4 0,2 0-4 16,1 0 1-16,0-1 7 0,0-1 7 0,0 0 9 15,0-1 7-15,-1-2 7 0,-2 1 13 0,-1-1 17 16,2-1 18-16,-3 0 17 0,4 1 16 0,-6-2 9 0,0 0 8 16,7 0 0-16,-7 0-2 0,2 0 5 15,-2 0-5-15,0 0-3 0,0 0-9 16,5 2-4-16,-5-2 5 0,1 4-9 16,0 1-6-16,1 4-3 0,1 0 0 0,-1 10 3 15,3 2-2-15,-3 0-6 0,3 5-1 0,-2 0-1 0,1 10 1 16,0 1-6-16,0 0-1 0,-2-2-6 0,-2-1-7 15,4 2-2-15,-1-1-4 0,-2-7-5 0,-1-2-3 16,3 9-3-16,-3-10 0 0,0 2 0 0,-3 8 3 16,0-11 4-16,2-3-1 0,-3-1 3 0,-1-1 5 15,0-6-1-15,1-1 5 0,1-3 0 0,-2-3 5 16,0 2 9-16,1-3 3 0,-2-3 10 0,0-1-3 0,1-1 0 16,-2-2 4-16,0-1 1 0,0-4 2 15,-3-3 1-15,0-1 0 0,2-7 0 0,-2-2 1 0,0-3-2 16,0 1 3-16,2-2-8 0,2-4 1 0,2 2 0 15,-5-11-9-15,5 0-11 0,2 1-11 0,3-1-12 16,3 2-8-16,1 1-6 0,4-1-9 0,-1 9-9 16,8-8-3-16,-2 11 4 0,3 1 0 0,4-8 3 15,-4 9 2-15,1 3 3 0,-2 2 11 0,0 2 0 0,-6 2 7 16,2 2 2-16,-3 2 18 0,1-1 13 0,-3 3 15 16,0-1 12-16,-1 2 15 0,0 0 16 0,-2-2 6 15,0 4 4-15,-1-2 7 16,0 1 4-16,-3 0-1 0,4 1 3 15,-4-2-13-15,0 1 2 0,3 2 4 0,-3-3-6 0,0 3-5 16,0 2-2-16,-3-7-5 0,3 4-2 0,0 0-9 16,0 3-7-16,0-4-5 0,0 1-3 0,0 1 1 15,0 2-7-15,0-5-2 0,0 5-4 0,0-4 0 16,0 4-3-16,0-3-3 0,0 3-4 0,0 0-1 16,0 0 7-16,0 0-9 0,0 0-3 0,0-4 4 0,0 4 2 15,0 0 13-15,0 0-17 0,0 0-13 0,0 0 8 16,0 0-3-16,0-3 4 0,0 3 6 0,0 0-6 15,0 0 1-15,0 0 0 0,0 0 0 0,0 0 2 16,0 0-4-16,0 0 6 0,0 0-4 0,0 0-5 16,0 0-4-16,0 0 9 0,0 0-2 0,0 0-1 15,0 0-4-15,0 0 1 0,0 0 3 0,0 0 2 0,0 0 1 16,0 0-3-16,0 0 3 0,0 0-3 16,0 0 3-16,0 0-1 0,0 0-2 0,0 0 1 0,0 0-2 15,0 0 3-15,0 0 4 0,0 0-1 0,0 0 3 16,0 0 4-16,0 0-7 0,0 0-3 0,0-4 6 15,0 4-6-15,0 0-1 0,0 0 4 0,3-3-4 16,-3 3 0-16,0-3 3 16,0 3-3-16,3-2-2 0,-3 2 4 0,0 0-3 15,0 0 0-15,0 0-1 0,0 0 5 0,0 0-2 0,0 0-6 16,0 0 4-16,0 0-1 0,0 0-10 0,0 0 30 16,0 0-28-16,0 0 4 0,-3 10 5 15,3-5-2-15,0 0-3 0,0 2 4 0,0 1 0 0,0 0 0 16,0 2-6-16,0 2 3 0,4 1 1 0,-4 0 2 15,3 0 2-15,0 0-6 0,1-1-9 0,-1-4-11 16,1 0-2-16,2 2 0 0,-4-4 0 0,3 0 1 16,-1-2-1-16,1-2 9 0,0 0-4 0,0-1 3 15,2-2 16-15,0-1-7 0,0-2-7 0,0-1-1 16,2-4 12-16,1 0-2 0,-3-1 3 0,0-1 7 0,-3 0 7 16,2-1 12-16,-2 0 18 0,3 2 18 0,-4 1-3 15,1 2 11-15,-1-1 5 0,-3 4 10 0,1-2 1 16,2 3 0-16,-3-1-8 0,0 1-7 0,0 0-16 15,0 3 4-15,3-2-7 0,-3 2-7 0,0 0-1 16,0 0-5-16,-3 9-7 0,3-3-3 0,-3 3-9 16,3-2-11-16,-1 2-10 0,2 5-9 0,2-1-27 15,0 0 9-15,1 0-8 16,-1-1-15-16,0 1-4 0,1-2-24 0,3-6-4 16,-4 3-4-16,2-3 2 0,1 1 2 0,1-3 9 0,0-1-3 15,0-2 9-15,2-2 3 0,3-2 7 0,-3-1 2 16,2-2 5-16,-1-3 3 0,4-4 6 0,-3-1 6 15,3-1 5-15,-1 0 5 0,-3-3 7 0,-3 2 2 16,0-2 15-16,3 0 0 0,-6-2 8 0,0 0 5 16,-1-1 9-16,-1-3 15 0,-1 2 0 0,0-1 12 0,-2 0 3 15,-2 4 5-15,2-3 23 0,-4 5 5 0,1 5 4 16,1 2 10-16,1 2-2 0,-4 1 0 0,5 3-13 16,-2 2-10-16,0-2-7 0,-1 4-16 0,1 1 8 15,3 0-7-15,-10 5-1 0,3 3-5 0,0 2-6 16,0 1-4-16,0 7-15 0,3 1 10 0,-1 3-2 15,3 0-8-15,0 1-10 0,2-1-12 0,0 4-12 16,4 0-25-16,-1 0-12 0,1 0-13 0,2 9-9 16,-2-9-18-16,3-1 3 0,-1 0-8 0,1-2-1 15,0-3 3-15,2-1 6 0,-4-6 3 0,2-2 1 0,0-4 7 16,-1 2 12-16,1-3 2 16,1-3 0-16,2-2 3 0,-1 0 5 0,2-4 2 15,0-2 3-15,3-1 5 0,-1-3 3 0,5-3 7 16,-4-2 1-16,-1-2 7 0,3 0 6 0,-4-2 4 15,1 3 9-15,-3-2 13 0,-3 3 18 0,0 1 11 16,1-3 20-16,-3 4 15 0,0-1 18 0,-3 5 5 16,0-2 10-16,-2 2 16 0,0 0-1 0,3 1 13 15,-4-1-4-15,-2 4-5 0,0-1-5 0,0 1-2 0,1 2-16 16,-3-2 9-16,1 1-12 0,-2 3-6 16,1 0-11-16,-1 1-3 0,-2 2-8 0,-1 2-6 0,2 0-5 15,0 2 1-15,0 0-13 0,-1 1-4 0,2 3-12 16,-1-3-7-16,4 4-17 0,0-1-19 0,-1-1-23 15,4-1-12-15,0 0-20 0,3-2-19 0,-2 2-8 16,2 1-4-16,0-3-4 0,3-1-4 0,-2 0 4 0,0-2 2 16,5-2 6-16,-1 2 14 0,-2-2 6 15,-2-2 10-15,0 0 8 0,2 0 9 16,-6 0 14-16,8 0 18 0,-8 0 14 0,0 0 19 16,7 0 13-16,-7 0 6 0,0 0 9 0,4 2 0 15,-4-2 1-15,0 0 2 0,3 2-9 0,-3-2-5 16,0 0 13-16,3 5-19 0,0-3-1 0,-3-2 0 15,0 0-11-15,1 6-9 0,1-5-13 0,-1 2-11 16,3 0-12-16,3-3-11 0,0-2-9 0,0 1-11 16,1-2-7-16,1 1-6 0,4-5-2 0,-2 2 6 0,3-2 10 15,-2 0 5-15,-4-3 8 0,3 1 12 0,-1-3 14 16,-1 0 12-16,-2 2 18 0,0-2 25 0,-3 1 16 16,0-2 25-16,0 4 7 0,-1-2 18 0,-3 1-1 15,3 1-1-15,-2 0 8 0,1 2 17 0,-2-2-23 16,-1 2 19-16,1 1-3 0,-1 1-8 0,0 1-6 15,0 0-7-15,-1 1-13 0,2 1-21 0,0 2 5 16,-4-1-9-16,4 1-2 0,-6 4-4 0,4 0-3 0,0 0-26 16,-1 3-12-16,3 0-26 0,0 2-11 15,2 0-2-15,1 3-2 0,-1 2-12 0,3-2-5 0,-1 2-1 16,1-1-4-16,0 0 5 0,0 0 7 0,1 2 0 16,-1-1 8-16,0-1 2 15,0 0 4-15,-2-1 7 0,2 1 3 0,-3-2 1 16,2-2 7-16,-1-2 8 0,0 2-4 0,-3-1 6 15,4-1 12-15,-4-3 7 0,3 2 8 0,-2-3-7 0,2 1 5 16,0 0-3-16,-3 0 12 0,6-2-13 0,-2 0-7 16,2 0 7-16,-1-2-31 0,4-3-30 0,-1 2-39 15,6-1-38-15,-1-3-37 0,0 0-59 0,6-3-60 16,-2-1-267-16,-3-1-590 0,6-5 261 0</inkml:trace>
  <inkml:trace contextRef="#ctx0" brushRef="#br0" timeOffset="196047.7085">7074 10088 143 0,'6'-18'187'15,"-1"5"3"-15,0-6-7 0,-4 5 0 0,2-1-5 0,-3-5-2 16,0 7-4-16,-2 0 1 0,2 1-5 0,-3-1-10 16,1 4-2-16,-1 2-8 0,0 0-13 0,0 0-4 15,-2 3 0-15,0-2-15 0,0 3-7 0,0 1-10 16,-2 1 1-16,0 2-15 0,-2 0-11 0,-2 2-8 15,1 1-7-15,-4 3 4 0,1 1-17 0,-1 1 4 16,0 6-9-16,-3 1-1 0,2 1-12 0,3 2 6 0,-2 2-5 16,0 0 0-16,4-1 0 0,0 2-7 0,2 2-1 15,1-1-1-15,0 0-7 0,4-2 0 0,0-1-18 16,3 2-5-16,2-3-6 16,2 0-9-16,3-3-8 0,-1-3-4 0,2-1-5 15,1 0-2-15,2-3 7 0,0-4-10 0,2 1-1 16,0-1 6-16,-1-5 4 0,2 0 3 0,-1-2 5 15,-5-1 4-15,2 0 7 0,-3-1 12 0,-1-1 13 0,1-2 10 16,-3 0 17-16,-1 0 13 0,0-1 8 0,-2 2 13 16,-2-2 14-16,1 2-1 0,-1 1 11 0,-1 0 11 15,-1 1 4-15,3 1 5 0,-1-1-3 0,-1 1-14 16,1 0-7-16,1 3-9 0,-3-3-11 0,3 3-6 16,0 0-9-16,0 0-4 0,0 0-3 0,-6 9-22 15,5-2 0-15,1 2-32 0,1 2-17 0,2 2-14 16,0 6-13-16,0 0-13 0,1-1-21 0,-1 2-20 15,3 0-11-15,-1-1-16 0,0 0-12 0,0-2-17 16,-1-5-25-16,-1 3-13 0,1-4-17 0,0-2-12 16,-1-2-4-16,-1-3-13 0,2 0-165 0,-2-1-446 0,0-3 197 15</inkml:trace>
  <inkml:trace contextRef="#ctx0" brushRef="#br0" timeOffset="196377.8143">7104 10371 78 0,'4'-22'137'0,"-1"-1"10"0,0 1 8 0,-1 7 5 16,1-3 10-16,-1-3 2 0,2 8 2 0,-3-1 2 15,4 3-5-15,-4 2-10 0,1 4-18 0,0-5-11 16,1 7-15-16,1-2-9 0,1 3 10 0,-1 0-13 16,2 2-5-16,-6 0-12 0,11 3-9 0,-4 2-8 15,0-1-3-15,0 2-9 0,1 1-6 0,-2 1-5 16,0 3-4-16,0-1-7 0,0 2-5 0,-3 0-6 0,-2 0-8 16,0-3-6-16,-3 3-4 0,-1 2 1 0,1-5-2 15,-2-2-3-15,-2 4-1 0,3-5 2 0,0 1 1 16,0-2 5-16,-1-3-2 0,2-2-1 0,2 0 5 15,0 0 0-15,0 0 4 0,-9-7 4 0,8 0 5 16,-1-2 0-16,2-3-1 0,0 0 1 0,3-2 1 16,0-1-2-16,0-3-6 0,4 0-2 0,0 0 0 15,-1 4-4-15,4-3-5 0,1 1 0 16,-2 3-8-16,2 2-4 0,0 2-3 0,2 4-5 16,0 1-12-16,-5 2-9 0,2 1-10 0,0 4-13 15,-1-1-12-15,-2 3-18 0,0 2-19 0,1 3-20 16,-1-1-15-16,-1 4-10 0,-1-3-19 0,0 3-16 15,-2 0-7-15,1 0-164 0,-3-4-385 0,1 3 171 16</inkml:trace>
  <inkml:trace contextRef="#ctx0" brushRef="#br0" timeOffset="197428.569">7457 10208 162 0,'0'-7'275'16,"-1"0"1"-16,1-2-7 0,-3 3-11 0,2 0-15 15,-2 0-12-15,-1 1-7 0,1 1-8 0,0 0-11 16,-1 1-20-16,1 2-16 0,-3 0-21 0,0 1-11 16,6 0-20-16,-13 2-7 0,7 1-13 0,-2 3-3 0,-1-1-13 15,1 1-8-15,0 5 0 0,0-2-12 0,0 1-6 16,4 2-11-16,-3 1-8 16,4-1-4-16,-1 1-10 0,3-1-16 0,-1 1-23 15,3 0-7-15,0-1-11 0,1 0-4 0,1-2-15 16,1-3-9-16,-1 3-4 0,3-5-1 0,0 1-4 0,1-1-3 15,1-2 6-15,-4-1 5 0,4-3 2 0,1-1 11 16,-2 2 1-16,0-4 7 0,0 1 6 0,0-4 14 16,0 0 16-16,0-1 18 0,-1 2 20 15,-2-7 18-15,0 6 18 0,-1 0 17 0,0-2 8 0,-2 1 10 16,0 2-1-16,1-1 15 0,-2 3 2 0,-2 0-1 16,2 0-13-16,0 1-30 0,-1 1 26 0,1 2-9 15,-1-5-12-15,-1 3-9 0,2 2-4 0,-3-2-9 16,3 2-10-16,0 0-13 0,-4 7-14 0,3-2-21 15,-1 2-19-15,2-3-16 0,0 4-16 0,2 0-10 16,-1 2-14-16,2-1-4 0,1 1-12 0,0-2-4 0,2 1-9 16,1 0 4-16,3 0-4 0,-3-4 13 15,2-2 2-15,-1 0 0 0,2-3 12 0,-2 0 9 0,1-2 5 16,-1-2 10-16,1 0 10 16,-2 0 15-16,-2 0 25 0,2-4 18 0,2 0 10 0,-5 0 15 0,2-4 11 15,-2 4 13-15,0-1 26 16,-1 0 2-16,-2 0 8 0,2 0 2 0,-1 0 7 15,-1 0 2-15,-1 3-6 0,3-1-2 0,-5 0 0 16,4 2-6-16,-4 1-3 0,2 0-17 0,0 0-8 0,0 1-9 16,0 3-9-16,0 0-2 0,-1-3-10 0,1 3-11 15,0 0 0-15,0 0-12 0,0 0-8 0,0 14-2 16,0-8-19-16,0 0-2 0,0 3-3 0,0-1-8 16,0 1-11-16,0 0 19 0,-1 0-1 0,1 0 0 0,0 0 1 15,1 0 11-15,-1 3-6 16,0-3-3-16,0 3 3 0,0-3 1 0,0-2-4 0,0 3 7 15,0-3-7-15,0 0 6 0,0-1-7 0,0-2-1 16,0 0-3-16,0-1 0 0,0 0 2 0,0-1-3 16,0 2 6-16,0-1 17 0,0-3-9 0,1 3 4 15,1-1-2-15,-2-2-5 0,0 0 9 0,0 0 2 16,0 0-3-16,0 0 6 0,0-9-5 0,0 4 3 16,0-2-1-16,1-4-1 0,1-1 3 0,-1-1 6 15,3 0-4-15,-1 0-4 0,1-2 11 0,-1 1-4 0,3 0 0 16,-2 1 2-16,3 2-6 0,-1-1 3 0,-2 5-2 15,0-2 1-15,3 3-4 0,-1 2-1 0,1-2 13 16,0 4-18-16,0 0 0 0,-2 1 1 0,3 2-1 16,-4 1 2-16,0 2-1 0,3 1 0 0,-1 1 2 15,-2 1 2-15,2 0-3 0,-2 3 7 0,-1 2-5 16,-2-1-5-16,2 2-1 0,-3-2 2 0,1 1 3 16,-4-1 1-16,2-3-5 0,0 4-3 0,-2 0 7 0,0-5 2 15,2-2-8-15,-1-1 12 16,-1 1-7-16,2-2 9 0,-1-1-7 0,2-2 4 15,-2 1-3-15,2-1 1 0,0 0 13 0,-3-8-13 16,3 1-1-16,1 0 7 0,1 0 0 0,-1-2-6 16,2-4 0-16,1 2 7 0,0-1-6 0,3-1 8 15,-1 2-4-15,1 0-2 0,0 3 6 0,-1 0-7 16,1 0 5-16,0 2-6 0,0 1-3 0,-3-1 6 0,2 4-3 16,-2-1-3-16,3 1-1 0,-4 1 3 15,1 1-1-15,-4 0-1 0,10 2-1 0,-3 2-5 0,-4-1 6 16,4 4-7-16,-3-2-12 0,2 3-21 0,-2-1-14 15,-1 3-15-15,-2-1-13 0,2-1-14 0,-2 4-18 16,1-3-15-16,-2 4-18 0,-2 0-18 0,1 0-18 16,1-4-22-16,-2 0-12 0,2-3-21 0,-1-1-19 15,1 1-132-15,0-3-421 0,1-2 187 0</inkml:trace>
  <inkml:trace contextRef="#ctx0" brushRef="#br0" timeOffset="197962.4005">7932 10304 74 0,'7'-12'206'0,"-1"-1"12"0,-1 5 7 16,1-4 7-16,-2 3 0 15,2 2-2-15,-2 1-2 0,-1 0-9 0,0 2-14 16,-2 0-19-16,2 2-21 0,-3 0-14 0,3 0-19 0,-3 2-11 16,0 0-9-16,0 0-7 0,11 4-9 0,-10 0-12 15,1 2-10-15,1 1-2 0,0 1-11 0,-2 0-3 16,0 1-9-16,1 4-6 0,-2-1-4 0,0 0 0 16,1 1-9-16,-4-1-8 0,3 1 1 0,-1-5-3 15,-2 0-4-15,3-3-7 0,-1 1-1 0,-2-2 2 16,3-1 0-16,0 1-3 0,-2-2 3 0,2-2 0 0,0 0 1 15,0 0-2-15,0 0 8 0,-5-11 4 0,5 3 6 16,0 1 4-16,0-3-6 16,3-2 4-16,-2-1 4 0,2 0 1 0,1 1-5 15,0 1-3-15,1 2 0 0,-1 0 0 0,0 2-3 0,0 0 1 16,2 1-5-16,0 1-6 0,-2 1-7 16,0 2 3-16,2 1-1 0,-2 1-5 0,0 2-1 15,3 2 4-15,-1 1-4 0,-2 0 9 0,3 2-17 16,-1 1 3-16,-1-1-9 0,-2 0-4 0,1 2-2 0,-4 0 3 15,0 4-4-15,3-4-8 0,-6-2 1 0,3 2 6 16,0-1-8-16,0-2 3 0,0-1 0 0,3-1 4 16,-6 0-1-16,3 0 4 0,-3-2 4 0,3-2-1 15,0 0 4-15,0 0 5 0,0 0 2 0,-4-9 5 0,4 2 11 16,3-1 2-16,-3 0 5 0,1-5 5 0,5 2-6 16,-3-2-2-16,4 0 3 0,0 1-3 0,0 0 1 15,0 0-2-15,3 3-6 0,0 1-4 0,-5 1 10 16,4 2 3-16,-1 0-19 0,1 3 8 0,-1 0-8 15,1 0 6-15,-1 3-7 0,2 0-2 0,3 3 6 16,-5 2 1-16,3 2-7 0,-5 1-6 0,1 2-2 16,0 1-8-16,0 3-8 0,-3 3-10 0,-1-2-21 15,-3-3-15-15,0 3-8 0,0-2-18 0,-3 0-23 16,-1 1-28-16,1-1-41 16,-1 1-34-16,-3-2-25 0,4-1-218 0,-2-1-506 0,0-3 224 15</inkml:trace>
  <inkml:trace contextRef="#ctx0" brushRef="#br0" timeOffset="198992.2873">8484 10274 117 0,'0'-5'245'16,"0"2"-9"-16,-1-1-7 0,1-2-9 0,-2 0-6 0,2 1-10 16,-1 0-11-16,-2 0-9 0,2-1-5 0,-2-2-10 15,0 4-7-15,0 0-8 0,0 0 2 0,-1 2-23 16,-3-2-16-16,4 2-5 0,-1 1-12 0,-2-1-10 16,2 2-7-16,4 0-10 0,-14 2 3 0,7-2-20 15,0 5 2-15,-1-1-12 0,-1 1-4 0,2 2-3 16,2 2-7-16,-2 3 12 0,2 0-16 0,1-3-4 15,-2 4-10-15,5 0-8 0,0-1-4 0,-1 0-12 16,4-2 3-16,-1-1-13 16,0-1-4-16,4-1-5 0,-1 1 2 0,3-3-5 0,0-2-2 15,1 1 2-15,2-3-2 0,-3-1 7 0,3-1 4 16,4-3 4-16,-4 0 2 0,1-3 3 0,-4 1 14 16,3-3 13-16,-1 1 13 0,-4 0 12 0,1 0 23 15,-2 0 1-15,1 0 13 0,-3 0 15 0,0 0 28 0,0 2-4 16,-2 0 2-16,1 0-2 0,-1 2-6 15,0 1-9-15,0 1-14 0,0 2-16 0,-2-5-4 0,2 5-2 16,0 0-10-16,0 0-5 0,0 0-10 16,0 0-17-16,-5 9-16 0,4-4-22 0,1 1-29 0,1 3-15 15,1-2-12-15,-2 2-21 0,3 0-23 0,0 4-7 16,-2-4-11-16,2 3-17 0,-1-4-25 0,-1 1-18 16,2-3-10-16,-2 2-20 0,1-4 1 0,0 2-6 15,-2-2 14-15,3-2 13 0,-2-1 7 0,-1-1 21 0,0 0 19 16,8-4 18-16,-4-2 29 15,0-1 27-15,2-5 22 0,-1 0 28 0,0-2 20 16,4-3 20-16,-4-2 14 0,3 1 15 0,2 0 16 16,-2 0 21-16,1 0 13 0,-1 5 9 0,-1 2 11 15,0 0 5-15,-1 0 2 0,0 4-6 0,-1 0-9 0,1 2-9 16,-1 1-7-16,1 1-12 0,-1 3-5 0,0 0 3 16,0 1-10-16,0 2-6 0,0 1-6 0,2 1-5 15,-2 3-3-15,1-1-2 0,0 4-8 0,-2 0 2 16,-1-3-6-16,0 5-3 0,-3 0-1 0,4-2 2 15,-4 0-13-15,-1-1 1 0,-2-1-2 0,1 0-5 16,-2-1-2-16,1-2 7 0,-1 0-2 0,0-1-2 16,1-2-1-16,0-2 1 0,0-1 1 0,3 0-1 15,0 0 11-15,-5-6 7 0,5 0-2 0,0-3 8 0,2-4 6 16,2 0-2-16,2-4-2 0,0-3-4 0,4-1 11 16,-3 0-17-16,4 1-4 0,4-1-4 0,-4-3-18 15,5 2-18-15,-1 2-17 0,1 0-35 0,-1 2-41 16,0 3-55-16,-1 3-71 0,-2 4-250 0,0 0-532 15,-4 3 236-15</inkml:trace>
  <inkml:trace contextRef="#ctx0" brushRef="#br0" timeOffset="201625.4193">9394 10054 11 0,'3'-10'179'0,"-2"0"-3"0,-1 1-6 16,1-3-3-16,1-1-3 0,-2 5-4 0,0 0 1 15,0 0 3-15,-2 1-2 0,1-2-3 0,1 5-10 16,-1-1-5-16,-2-1-10 0,0 0-2 0,2 2-13 0,-3 1-10 16,0 0-6-16,1 0-8 0,0 2 0 0,-2 0-20 15,0-1-6-15,5 2-5 0,-11 6-2 0,4-2-5 16,0 1-3-16,-1 2 0 0,-1 3-4 0,0 0-3 15,0 2-6-15,0 0-1 0,-2 7-4 0,1-1 0 0,-2 1-6 16,1 1 0 0,4 0-6-16,0 0 3 0,-2 0-6 0,2-1 1 0,1 1-7 15,2 0 2-15,1-2-1 0,2 4-5 0,1-2 1 16,3-1-7-16,0 0-7 0,4-2-9 0,0-3 2 16,6 0-8-16,-2-2-3 0,-1-2-10 0,8 1-2 0,-5-5-6 15,4-1-6-15,4-3-5 0,-5-3-3 0,5-2-5 16,-6 0 0-16,6-3 4 0,-3-2 1 15,1-2 7-15,-2-1 7 0,-6 1 2 0,1-2 8 0,-1-4 6 16,0-1 2-16,-6 2 19 0,0 2 10 0,-1-2 14 16,-3-4 9-16,1 6 15 0,-1-2 6 0,-2 1 12 15,-1 2 3-15,-2 0 5 0,0 3 6 0,2 0 0 16,-2 2-2-16,0 1 6 0,0-1-4 0,0 5-3 16,-2-2-9-16,-1 3-9 0,0-1 1 0,1 4-13 15,-2 1-6-15,1 1 0 0,-2 3-4 0,-2 1-10 0,2 2 4 16,1 1-8-16,-1 2-1 0,2 0-1 0,2 1-3 15,-1-1-9-15,2 0-8 16,1 1 4-16,0-1-11 0,2-1-3 0,2 1-9 0,0-1-7 16,1-3-3-16,1-1-3 0,1 0-3 0,0-1-3 0,2-2 4 15,0-1 4-15,1 0 1 16,1-3-1-16,1 1 4 0,-1-4 3 0,1 1 4 0,-1-5-1 16,2 4 4-16,0-6 2 0,-2 1 5 0,2-3 3 15,0 1 8-15,0-3 5 0,-5 1 9 0,1-1 10 16,0 4 12-16,-2-4 8 0,0 4 4 0,-3 0 9 15,2 1 4-15,0-2 12 0,-3 3 2 0,0 4 5 16,3-3-2-16,-3 1-11 0,0 1-3 0,-2-1-14 16,2 4-5-16,2-2-10 0,-2 2 4 0,0 0-8 15,0 0-8-15,-3 9-2 0,3-3-7 0,-1 1-19 16,1 4-28-16,1-2 12 0,-1 2-16 16,3 1 5-16,-3-2-6 0,3 0-12 0,0-1-16 0,2 1-5 15,-1-1 8-15,1-2-3 0,0-1 1 0,2 0 1 0,0-2-4 16,2-2 7-16,1 2 14 0,-3-4-6 15,1-2 7-15,1-2 5 0,-2 1 1 16,2-3 17-16,1-1-7 0,-1-2 5 0,-1-1 6 16,-1-2 9-16,0 0 8 0,-2 0 11 0,-1 0 14 15,1 1 9-15,-3-1 12 0,2 2 12 0,-3 0 8 0,1 1 9 16,-2 2 1-16,0-1-5 0,1 1-4 0,-1 3-4 16,0-1-6-16,2 1-9 0,-4 0 0 0,2 1-12 15,0 3-2-15,0 0-9 0,0 0-5 0,0 0 2 16,0 0-9-16,0 0-4 0,3 13-9 0,-2-5-11 15,1 0-9-15,-2 5-3 0,1-3-11 0,1 2-3 16,-2 1 1-16,0 0 0 0,0-1-8 0,1 0 4 16,-1-1-3-16,-1-1 1 0,-1-3 5 0,2-1 4 15,-1 0-4-15,1-2 10 0,0 1 8 0,0-3-3 16,-2 1 3-16,2-3 8 0,0 0 2 0,0 0 7 16,0 0 4-16,0 0 8 0,0 0 2 0,5-10 0 15,-4 3 4-15,2 0 3 0,0-2-8 0,1-3 2 0,0 1 1 16,2 0 4-16,1 3-15 0,0-2 8 15,3-1-2-15,-3 2-5 0,0 1 10 0,4 1-13 0,0 0 7 16,-2 2 0-16,1 2-4 0,1 0-7 0,2 2 2 16,1 1 0-16,-7 0-3 0,3 1 6 0,-2 3-9 15,1 0 4-15,-1 1 7 0,-1 0 2 0,-3 3-11 16,5 4-1-16,-5 0-9 0,0 0-4 0,-1 3-8 16,-3 3 0-16,0-2-25 0,-3 4-20 0,2-2-9 15,-5-2-22-15,2-3-13 0,1 2-27 0,-1-1-37 16,1-1-22-16,-1-5-36 0,4 1-42 0,-3-1-184 15,3-2-503-15,0-1 222 0</inkml:trace>
  <inkml:trace contextRef="#ctx0" brushRef="#br0" timeOffset="202157.3973">10167 10134 89 0,'0'-3'314'0,"1"-1"-18"0,-1 1-27 16,0 3-20-16,2-5-18 0,-2 2-21 0,0 3-24 15,1-3-15-15,1 1-20 0,-2 2-16 0,4-2-12 16,0 2-11-16,-4 0-14 0,9 3-7 0,-5 0-14 0,0 1-10 15,0 0-5-15,0 2-3 16,2 1-8-16,-2 2-6 0,-1-1-4 0,-3 4-5 0,0-1-5 16,0 1-6-16,0 1-3 0,-5-1-5 0,0 0-1 15,1-1 1-15,-3-1-4 0,1-2 3 0,2-2-3 16,1 0-2-16,-1-1 3 0,1-1-2 16,-1-1 5-16,4-2 2 0,-3 1 4 0,3-2-6 15,0 0-1-15,0 0-3 0,-4-9 0 0,3 3 9 16,2-1-5-16,-1-1 6 0,4-3 15 0,-1-1-15 15,1-2-1-15,1 0 4 0,0-3-11 0,1 3 9 0,2-4-4 16,-1 5 4-16,3 1 0 0,-3 1-4 0,3 1 0 16,0-1 2-16,1 2-8 0,-4 2 2 0,2 1-3 15,-4 3-3-15,4 0 1 0,-1 2-2 0,-1 1 1 16,2 4-8-16,-2-1 5 0,0 1 0 0,-2 5-7 0,2 1 3 16,-1 2-2-16,0 1-2 0,-1 0-10 15,-2 1-12-15,1 5-12 0,-4 0-6 16,0 0-12-16,0-3-15 0,-4-3-13 0,4 3-14 0,-3-2-20 0,1 1-22 15,-3-2-20-15,4-1-20 0,-2-2-24 0,2-2-14 16,1 0-31-16,-2-3-134 0,2 1-411 16,2-6 183-16</inkml:trace>
  <inkml:trace contextRef="#ctx0" brushRef="#br0" timeOffset="202472.25">10485 10172 223 0,'4'-9'261'0,"-1"2"-1"0,2 0 2 16,-3 1 2-16,-2 0-8 0,0 2-12 15,3 1-19-15,-3 0-17 0,0 3-21 0,0-3-13 16,0 3-22-16,0 0-11 0,0 0-11 0,-11 9-16 16,5-2-5-16,-1 3-15 0,-1 0-14 0,-1 1-2 15,1 3-9-15,2-1-7 0,-2 0-9 0,2 5-11 16,2-5-10-16,1 0-24 0,0 0-17 0,3-6-16 16,2 2-11-16,-1-1-3 0,3 0-5 0,-1-5 0 15,4 3-2-15,0-5-1 0,0 1 3 0,2-4 1 0,1 0 3 16,-1-3 3-16,-1-1 5 0,1-2 5 15,1-2 7-15,-1 2 10 0,-4-4 9 0,2 0 10 0,0 1 9 0,-1-2 7 16,-2 1 6-16,-1-1-3 16,-2 0 2-16,-1 1-3 0,0 2 3 0,0 1-3 15,-1 1-4-15,-2 0-2 0,3 3-3 0,-3 1-4 16,-1 0-14-16,1 1-26 0,3 1-28 0,-7 2-30 16,7 0-33-16,-9 2-37 0,4 1-37 0,2 1-35 15,-1 0-214-15,1 1-474 0,-1-2 209 0</inkml:trace>
  <inkml:trace contextRef="#ctx0" brushRef="#br0" timeOffset="202757.3883">10709 9956 174 0,'4'-12'347'0,"0"0"-4"0,-1 4-10 16,0 0-7-16,-1 1-8 0,-1 1-16 0,2 0-22 15,-2 1-31-15,-1 3-33 0,0-1-16 0,3 0-27 16,-3 3-17-16,0 0-7 0,4 8-20 0,-1-1-13 15,-1 5-19-15,-2 3 0 0,-2 6-7 0,2 3-10 0,-3 1-12 16,-1 8-3-16,1-5-3 0,-1-1-15 0,-2 6 3 16,2-7-9-16,1 0-14 0,-1-1 15 0,1-1-16 15,-1-5-9-15,4 2 1 0,-3-3-3 0,3-4-10 16,3-1-1-16,-3-4-10 16,4-1-5-16,-4 0-5 0,4-3-7 0,1-2-13 15,-1 0-14-15,4-4-16 0,1 0-26 0,1-2-15 16,3-4-23-16,0 1-22 0,0-2-28 0,5-4-32 15,-7 3-30-15,5-4-41 0,-5 2-227 0,2-3-552 16,0-3 245-16</inkml:trace>
  <inkml:trace contextRef="#ctx0" brushRef="#br0" timeOffset="202947.6734">10722 10140 90 0,'-13'1'274'0,"1"1"-13"0,3-2-11 0,3 1-14 0,-1 0-14 15,2 0-20-15,0-1-13 0,5 0-11 0,-6 1-22 16,6-1-13-16,0 0-20 0,1-6-12 0,4 3-21 16,8-4-33-16,-2 1-28 0,3-2-33 0,8-1-36 15,-3-1-38-15,5-1-33 0,-2 0-25 16,0-1-45-16,-4 2-163 0,0 0-372 0,-2 0 165 16</inkml:trace>
  <inkml:trace contextRef="#ctx0" brushRef="#br0" timeOffset="203906.372">11140 9937 85 0,'1'-8'326'16,"-1"1"-11"-16,0 1-8 0,0 2-23 0,1 0-4 16,-2 0-7-16,1 1-17 0,-1-1-24 0,0 2-20 15,1 2-22-15,0-4-32 0,0 4-6 0,0 0-20 0,0 0-16 16,0 0-10-16,-4 9-12 0,2-1-6 0,1 0-14 16,-2 5-8-16,1 3-7 0,1 2 1 15,-1 3-5-15,1-2-2 0,-1 2-9 0,-1-3-7 16,2-2-7-16,0-2-10 0,-1 1 0 0,1-2-5 0,-1-1-10 15,0-3 1-15,2-1-6 0,-2-1 0 0,2-3-2 0,-1 1-1 16,0-1 2-16,1 0 6 0,0-4 2 16,-1 3-1-16,1-3 2 0,0 0-3 0,0 0-6 0,0 0-1 15,0 0 5-15,10-10-2 0,-6 4 5 0,0 0 1 16,1-2 3-16,1 1-8 16,2-3 7-16,-1 0-4 0,0 3-4 0,1-3-4 15,0 3 8-15,-1 1-5 0,1-1-1 0,1 4 4 0,-1-2 0 16,2 2-7-16,0 3 0 0,-3-1 1 0,3 2 5 15,0 1-2-15,-3 3 1 0,1-1-6 0,1 4 0 16,-3 0 3-16,0 1-6 0,-1 1-9 16,-2 1-6-16,-2 1-7 0,-1 1-1 0,-1 0-3 0,-2 0-2 0,-4-1 3 15,-1 2-1-15,0-1-4 0,-3-3 3 0,0 0 2 16,-2-1 3-16,3-1 5 16,-1-1 0-16,1-4 13 0,0-1-8 0,0 0 6 0,1 0-1 15,0-4 5-15,1 2 5 0,0-2 1 0,1-1 9 16,0 0 7-16,2 0 10 0,1-2 2 0,1 2 1 15,0-3 4-15,1 3 0 0,0-2 1 0,0 2-6 16,1 1-5-16,1-2-4 0,0 4-1 0,1-6 4 16,-1 6-8-16,1-1-2 0,-1 1-2 15,0 0 4-15,8 0-1 0,-3 3-9 0,-1-1 6 0,1 2-3 0,2 1-3 0,0 0 8 16,1 0-4-16,-1 2-4 0,3-2-1 0,0 2-4 16,3-1-9-16,-1-1-7 0,1 0-9 0,1-2-5 15,3-2-3-15,-1 2-10 16,5-3 0-16,1 0 3 0,-2-3-3 0,-1-1 5 15,-3-1 4-15,4-3 6 0,-2-1 2 0,-5 0 5 16,-1-1 6-16,3-5 7 0,-1 0 12 0,-4-1 11 16,-1-2 10-16,-3 5 13 0,-2-1 8 15,0-6 13-15,1 1 23 0,-5 4-13 0,-2 2 20 0,1 1 16 0,-1 2 0 16,-2 3-4-16,0-2-1 0,0 4-11 0,1 1 2 16,-2 1-10-16,0 0-1 0,-1 3-12 0,0 0-7 15,0 2-2-15,-1 2-8 0,3 2-5 0,-2 1-2 16,1 4-2-16,1 1-9 0,4 1-11 0,1 0-30 15,0 1-16-15,3-3-29 0,2 4-36 0,4-3-21 16,4 2-32-16,-4-2-34 0,2-3-35 0,2 0-53 0,6-4-59 16,-6-1-257-16,3-4-634 0,-1-1 281 0</inkml:trace>
  <inkml:trace contextRef="#ctx0" brushRef="#br0" timeOffset="206117.6464">12054 9904 104 0,'3'-8'266'16,"-3"-1"-10"-16,4 1-14 0,-1-1-11 0,1 2-15 0,-1 1-10 16,-3 0-18-16,3 2-14 0,-2 1-16 0,-1-2-15 15,3 3-16-15,-3 0-14 0,0 2-6 0,0 0-9 16,0 0-10-16,0 0-4 0,0 11-3 0,-3-3-7 0,2 4-9 16,-2 1 0-16,0 6-2 0,-1 1-8 0,-3 1-3 15,4 2-4-15,-4-1-4 16,3 2 2-16,-2 1-8 0,-1 1-6 0,0 0-4 15,0-3-1-15,1 0-3 0,2 0 0 0,-3-1-7 16,3-2-2-16,1 1 1 0,-3-3-5 0,2-6 9 16,3 0-6-16,-2-3-4 0,2-3 0 0,1-1 0 15,-2 0-7-15,2-1 7 0,0 0 4 0,0 0 2 0,0 0 6 16,2-3 0-16,-2-1 6 0,5 0-7 0,1 0-8 16,1-1 10-16,3-2-11 0,1 0-1 0,0 0-1 15,2-1 0-15,4-1-2 0,0-1-3 0,-3 2-3 16,7-2-6-16,-3 2-10 0,2-2-8 0,-4 4-21 15,-1-2-10-15,-1 3-18 0,0-3-11 0,0 1-11 16,-4 2-11-16,0-2-8 0,-2 1-9 0,-2 0-1 16,0 0-4-16,-1 0 4 0,0-2 11 0,-1 0 0 15,-1 0 13-15,-2-1 11 0,3-1 11 0,-2-3 17 0,-1 0 14 16,0-1 22-16,1-2 18 16,-1 1 18-16,-1-5 11 0,2-2 18 0,-1 4 12 15,1 0 7-15,0-5 5 0,-2 4 9 0,3 1 8 16,-3 2 12-16,3 0 8 0,-4 3-1 0,2 1 6 15,0 0-2-15,-1 3-9 0,0 0-2 0,2 2-9 0,-2-1-10 16,0 2-14-16,0 2-8 0,0 0 9 0,0 0-16 16,0 0-3-16,1 11-1 0,-1-1-4 0,0 2-1 15,0 3-8-15,0 4-2 0,0 1-5 0,0 2 0 16,0-2-2-16,-3 0-1 0,3 0-8 0,0 0 4 16,-1-2 14-16,0-2-20 0,-1-2 0 15,1-1 0-15,-1 0 2 0,0-5-5 0,0 1 1 0,1-1-1 16,1-3 11-16,-2 0-12 0,2-2-3 0,0 0 5 15,-1 0-4-15,1-3 0 0,-3 2 3 0,3-2 1 0,0 0 4 16,0 0 0-16,-1-11-10 0,-1 3 1 0,2 0-1 16,0-1 3-16,0-4-5 0,0 1 2 0,2-1 1 15,0 0-1-15,3-8-1 0,-1 2 3 0,0 0-4 16,0 0-2-16,3-1 3 0,-2 0 9 0,3 0-13 16,1 0-4-16,0 0 0 0,1 3-4 0,0-1 1 15,0 5 11-15,-2 1-15 0,1 1-1 0,1 2 1 16,0 1 1-16,-2 3-9 15,0 1 4-15,-2 1 6 0,3 2-6 0,-2 0-1 0,-2 1-5 16,-1 1 12-16,1 2-4 0,-1 1-3 0,-1 2 1 16,-2 0 1-16,3 1-4 0,-4 2-1 0,0-1 2 15,-4 4-2-15,1 0-3 0,2 0 1 0,-5 1-2 16,2-1-5-16,-2-2 5 0,-1 1-1 0,0-3-1 16,3 0 4-16,-2-1-2 0,-1-1 8 0,3-1 0 15,-3 0 1-15,3-3 4 0,-2 2 0 0,2-2 3 16,1 0 10-16,0-2-3 0,3 0 4 0,-5 1 6 15,5-1 2-15,-6 2 0 0,6-2-1 0,-3 2-2 0,3-2 0 16,-4 0-3-16,4 0-1 0,0 0 3 16,-3 7-7-16,5-5 7 0,-1 2-1 0,-1 3 0 0,4 0 0 15,-2 1-3-15,2 1 4 0,0 0-5 0,0 1 1 16,2 3 0-16,1-2 0 0,2 2-1 0,0-2 2 0,0-1 0 16,1 1-8-16,0 0-4 0,-1 0-18 0,4-2-21 15,-2 2-21-15,-1-2-35 0,4-1-28 16,-4-1-30-16,-3-2-31 0,7 1-35 0,-4-2-217 0,-1-3-481 15,1 1 214-15</inkml:trace>
  <inkml:trace contextRef="#ctx0" brushRef="#br0" timeOffset="206381.6462">12717 9988 180 0,'-4'-14'322'16,"-1"3"-11"-16,0 4-17 0,1-1-4 0,-2 1-16 0,2 1-11 15,0 3-16-15,1-1-20 0,-1 1-30 0,-2 2-14 16,3 2-22-16,-4 2-12 0,0 3-6 16,3 2-21-16,-6 3-17 0,5 0-6 0,0 4-12 0,-1 4 4 15,1 1-21-15,2 0-5 0,2 2-14 0,1 1-8 16,1 0-7-16,3-2-16 0,-1 1-14 0,0-4-13 16,4 2-16-16,0 0-14 0,0-6-15 0,-3-2-9 15,3 1-14-15,3-1-18 0,-1-2-17 0,2-3-23 0,-2-3-17 16,3 0-23-16,3-2-13 0,0-2-20 0,6-1-18 15,-5-4-22-15,3-1-131 0,0-2-409 0,0-2 182 16</inkml:trace>
  <inkml:trace contextRef="#ctx0" brushRef="#br0" timeOffset="206801.9018">12938 10169 44 0,'13'-18'121'15,"-1"0"27"-15,0 0 12 0,-2-1 24 0,-2-1 17 16,-4 7 13-16,1 1 14 0,-1-1 3 0,0 3 5 16,-4 2-5-16,3 1 3 0,-3 0-3 0,1 1-13 15,-1 2 1-15,2 2-17 0,-2-1-27 0,0 3-15 0,1-5-11 16,-1 5-16-16,0 0-13 0,0 0-13 0,0 0-14 15,-1 13-5-15,-1-5-11 0,4 4-4 0,-1 0-13 16,-1 2-1-16,0 4-11 0,2 3-7 0,-1-2-16 16,-1 1-2-16,-1 2-10 0,-1-4 0 0,1-3-17 15,-1 5-2-15,0-2-10 0,0-4 3 0,-1 1-11 16,-1-4 1-16,1 2 2 0,3-4 0 0,-3-2 0 16,2 0-2-16,0-2 13 0,-1-1-2 0,-1-1 5 15,0 1-4-15,2-3-1 0,1-1 5 0,0 0 6 16,0 0-4-16,-11-6-1 0,9 3 6 0,1-3-3 15,-2 3 6-15,0-3 2 0,2 2-3 16,-2-1 5-16,1 0 1 0,0 2 7 0,0-2 4 0,1 4 3 16,-2-2-1-16,0 0-5 15,0 1-6-15,0 0 0 0,3 2-1 0,-5-1-8 0,5 1 19 16,-9 0-15-16,5 3 2 0,0-2-7 0,0 0 3 16,0 2-6-16,1 0 9 0,0 1-8 0,0-1 2 15,1 1-3-15,0-1-6 0,2 0 4 0,-1 3-14 16,2-2-6-16,1-1 5 0,1 1-7 0,1-2 2 15,0 0-1-15,4 1-11 0,0-2-9 0,2-1-3 16,3-1-13-16,1 1-11 0,0-5-20 0,2 1-12 16,-2 1-26-16,2-3-36 0,-1 0-23 0,-1-1-47 15,-1-2-17-15,-2 2-229 0,-1-2-523 0,-3-1 233 16</inkml:trace>
  <inkml:trace contextRef="#ctx0" brushRef="#br0" timeOffset="206977.8639">13020 9994 20 0,'-3'-1'255'0,"3"1"-21"16,-4-2-20-16,4 2-17 0,-3-2-17 0,3 2-24 15,0 0-13-15,0 0-14 0,0 0-14 0,0 0-11 16,0 0-9-16,0 0-23 0,3 10-18 16,1-7-21-16,-1 1-30 0,0-2-24 15,1 2-31-15,0-1-26 0,1-1-36 0,1 2-51 16,-2-1-98-16,0-1-284 0,1 0 126 0</inkml:trace>
  <inkml:trace contextRef="#ctx0" brushRef="#br0" timeOffset="207179.3775">13227 9881 120 0,'6'-8'320'16,"0"3"-8"-16,-1-2-6 0,0 4-13 0,0 0-17 15,-1 2-8-15,1 1-21 0,-5 0 7 0,12 6-27 16,-6 0-9-16,2 3-10 0,0 3-19 0,4 4-16 0,-3 2-19 15,1 3-14-15,-2 3-5 0,-3 1-13 16,-2 1-15-16,1-1-6 0,-1 11-17 0,-7-8-28 16,4-3-25-16,-4 11-45 0,-5-2-47 0,3-7-35 15,-11 10-53-15,2-5-52 0,2-9-57 0,0 1-63 0,-4-1-220 0,3-5-584 16,1 0 258-16</inkml:trace>
  <inkml:trace contextRef="#ctx0" brushRef="#br0" timeOffset="208732.8823">13878 10044 56 0,'7'-7'189'15,"-2"-1"-11"-15,1 0 5 0,0 0-7 0,-1-3-3 0,1-3-1 16,-3 2-7-16,1 0 3 0,-3 4-9 0,-1-2-8 16,-1-1-4-16,0 1-9 0,-2 1-3 0,-2-1-11 15,3 3-3-15,-3 0-13 0,0 2-2 0,-2-1-15 16,0 0-6-16,0 4-5 0,-2 0-10 0,1 2-10 15,-2 0-1-15,0 2-8 16,0 0-6-16,-1 4-3 0,0 1-8 0,-1 2-1 0,3 0-1 16,0 2-6-16,2 0-4 0,0 2 3 0,3 0-5 15,0 0-1-15,2 2-5 0,2-1-6 0,2-1-4 16,2 0-7-16,0 0-6 0,3-2-7 0,0 0 16 16,3-5-4-16,-2 0 2 0,1-3-2 0,2 0-1 15,2-2 4-15,-3-1-2 0,0-3 2 0,-2 0 4 16,2-2-1-16,-2 0 11 0,-1-2 11 0,-1 1 19 15,1-1-4-15,-4 1 20 0,1 0 7 0,-3 2 14 0,1 0 7 16,-1 1-13-16,1-1-5 0,-1 3-10 0,-1 1-9 16,0 0 2-16,0 0-9 0,-1 9-10 0,-1-1 3 15,1 7-2-15,-3 6-5 0,1 2 2 0,0 2-4 16,3 2-7-16,-3 9-6 0,3 1-4 0,0-1-27 16,-3 0-14-16,3 4-12 0,0-4-12 0,0 0-9 15,-1 2 0-15,0-1-9 0,-1-3 0 0,1-6-6 16,1-2 5-16,-4 0 3 0,-2-2 2 0,0-2 10 15,-1-1 2-15,0-2 5 16,0-5 11-16,-1-3 2 0,1-2 5 0,-2-2 5 0,2-2 11 16,0-2 5-16,-3-2 4 0,3-1 8 0,-3 0 7 15,2-3 4-15,-1-1-1 0,-2-5 6 0,3-1 1 16,-1-3-2-16,-1-4 8 0,2-2 0 0,4 0 6 16,-3-4-1-16,4-1-5 0,1-2-2 0,2 3-1 0,5-3-3 15,2-8-7-15,0 8-12 0,1 3-1 0,8-13-10 16,2 4-12-16,3 2-2 0,2-1-12 0,1 5-9 15,-6 5-16-15,12-4-13 0,-9 6-13 0,0 1-16 16,0 2-20-16,0 0-20 0,0 3-10 0,-4 0-12 16,-4 5-6-16,-2 1 0 0,-4 2 3 0,0 2 15 15,-4-1 12-15,-2 2 15 0,1-1 13 16,-2 3 14-16,-2-2 29 0,2 2 21 0,0 0 22 16,-3-5 22-16,3 5 23 0,-4-3 16 0,3 1 19 0,-1-1 6 15,1-1 11-15,1 4 12 0,0-4-1 0,0 1 5 16,0-2 2-16,0 3-8 0,0-1-2 0,3-2-7 15,-3 5-8-15,4-3-2 0,-1 3-3 0,-3 0-7 0,6 0-5 16,-6 0 0-16,9 2-1 0,-2 2-5 0,-1-1-3 16,0 1-1-16,-2 2-4 0,3 0-1 15,0 3-4-15,0 1-2 0,0 1-2 16,0-1-5-16,-4-3-1 0,1 5-1 0,-2 0-6 16,-1-2-1-16,-1-1-6 0,0 1-4 0,-3-1-4 15,-2 2-4-15,0-3-4 0,1-1 6 0,-2-1-2 16,1-2 5-16,-1 2 2 0,1-4 1 0,3-1 6 15,-2 0 2-15,4-1 0 0,-9-4 3 0,8 0 2 16,-2-1 6-16,2-2-1 0,-2-3 0 0,3 0 2 16,1-3 4-16,2 0-3 0,3-1-3 0,1-4-3 15,0 5-1-15,3-3 0 0,1 0-1 0,-1 4-1 16,1 3-4-16,2 1-1 0,-2 0-4 0,5 1-7 0,-2 1-5 16,0 2-8-16,0 1-9 0,0 1-23 0,-1 2-16 15,-1 2-28-15,-2 1-18 0,4 1-16 0,-4 3-29 16,0-2-156-16,0-1-344 0,-3 2 153 0</inkml:trace>
  <inkml:trace contextRef="#ctx0" brushRef="#br0" timeOffset="209676.5317">14386 10051 261 0,'-4'-7'273'0,"-2"1"1"0,2 1-7 0,0 0-8 0,-2-1-10 16,3 2-14-16,-1 1-11 0,0-1-15 0,-2 0-21 15,2 3-22-15,0 0-16 0,4 1-14 0,-10 2-15 16,3 1-11-16,0 2-11 0,0 1-6 0,-2 1-9 16,1 3-13-16,2 1-12 0,-1 0 0 0,0 2-9 0,3 1-11 15,-2-2-10-15,4 1-12 0,-3-2-18 0,4 2-13 16,1-2-11-16,1 0-9 0,1-3-6 0,-1 0-7 16,3 0-6-16,1-3-3 0,0 2-5 0,-1-3-1 15,2-2 2-15,1-1 2 0,0 1 3 0,3-2 4 16,-3-3 3-16,4 1 5 0,1-4 5 0,-4 1 6 15,2-4 5-15,0 2 6 0,-2-2 14 0,-1-2 18 0,0 1 16 16,-2 2 18-16,0-3 18 0,-2 2 11 0,0 1 8 16,-2-1 12-16,1 1 11 0,-2 0 9 0,0 3 2 15,1-1-4-15,-1 2 10 0,0-1-19 0,0 4-8 16,0-4-14-16,0 5-9 0,-1-3-11 0,1 3 9 16,0 0-30-16,0 0 1 0,-5 9-9 0,4-3-21 15,-2 3-18-15,3 0-20 0,0 2-18 0,0 1-10 16,3 1-18-16,1-2-5 0,-1 2-9 0,1-1-8 15,-1-3-2-15,4 1-1 16,0-1-6-16,0-4 3 0,0 1 2 0,3-1 7 0,0-4 12 16,0 1 9-16,-2-4 4 0,2 1 11 0,-1-3 19 15,-1-1 20-15,3-3 14 0,-1-2 15 0,-3 0 18 16,0 0 19-16,0-3 10 0,0 2 9 0,-1-1 9 16,-2 0 11-16,-1-1 18 0,1 0 0 0,0 4 6 0,-2-2-5 15,1 1-2-15,-1 2-8 0,-2 1-7 0,1 1-13 16,1 2-3-16,-2-1-14 0,0 1-6 0,0 1-13 15,2 1-8-15,-2 2-20 0,0 0 4 0,0 0-13 0,-2 9-21 16,2-3-7-16,0 3-8 0,0 2-5 0,-1 2-14 16,0-2-6-16,0 2-1 0,-3-1 3 0,1 1-6 15,-1-2 5-15,1 1-1 16,-1-4 1-16,3 0 9 0,-2-1 1 0,2-2 5 16,-1 0 10-16,1-1 2 0,-1 0 10 0,2-2 12 15,0-2-1-15,0 3 4 0,0-3 1 0,0 0 3 16,0 0-2-16,5-13 5 0,-3 7 1 0,1-2 3 15,4-3 0-15,0 0 3 0,2 0 0 0,-1 1 4 16,3-2-3-16,-1 2 3 0,0-1 2 0,-3 2-1 16,0 4-7-16,4-3 5 0,-3 4-3 0,0-1 0 15,1 3-7-15,-2 0 3 0,-1 1-4 0,0 2-3 16,-2-1 4-16,2 3 2 0,-2 0-5 0,0 1 1 16,-1 2-2-16,0 0-5 0,-2 3-8 0,-1-3-6 0,-2 3-7 15,0-1-2-15,-2 0-10 0,-2 4-5 0,3-3-7 16,-2-1 2-16,-1-1-2 0,1 0 7 0,1-3 3 15,-1 2 2-15,3-3 8 0,-3 1 3 0,4-2 6 16,-1-1 1-16,2-1 2 0,0 0 3 0,0 0 4 16,-2-7 0-16,3 1 7 0,0 1 11 0,2-3 6 15,0-4 6-15,4-1 0 0,1 0 1 16,0 1 5-16,1-6 1 0,3 2-5 0,-3 4 5 16,0 2 0-16,0 1-1 0,0 2 0 0,1 1-5 15,-2 2-2-15,-1 1-2 0,3 1 0 0,-3 2-2 16,2 3 0-16,-2 1-4 0,0 0 2 0,1 2-2 0,-2 1 2 15,1 3-6-15,1 1 1 0,-2 1-4 0,-1 0-7 16,-1 1-14-16,-1 0-13 0,-2-1-14 0,-1 1-17 16,0 0-16-16,-1-2-22 0,0 1-26 0,-1-2-23 15,-1-1-34-15,0 1-17 0,0-4-30 0,-2 1-178 16,1-1-441-16,1-2 195 0</inkml:trace>
  <inkml:trace contextRef="#ctx0" brushRef="#br0" timeOffset="210230.6832">14929 10069 233 0,'4'-9'262'0,"1"3"-9"0,-2 2-24 0,-1-1-18 16,1 1-20-16,0 1-14 15,0 2-14-15,-3 1-9 0,6 1-3 0,-6-1-10 0,7 6-17 16,-4-2-13-16,0 1-9 0,-1 1-12 0,3 1-5 16,-3 0-12-16,0 2-5 0,-1-2-9 0,-1 1-5 15,0 1-6-15,0 0-9 0,-1-2-8 0,-1 1 2 0,1 0-10 16,-2-1-9-16,0-2-4 0,2-2-3 0,-2 1 4 15,3-1-2-15,-1-1-1 0,1-2 0 0,0 0 1 16,0 0-1-16,0 0-2 0,0 0 2 0,-2-9-2 16,2 1 11-16,3 1 0 0,0-2 3 0,1-3-1 15,1 0 1-15,1-2 5 0,0-1 6 0,1 3-1 16,-1-1 11-16,1 0 4 0,1 2 5 16,-1 1-4-16,-1 2-2 0,1 1 0 15,-2 1-9-15,1 1-5 0,-1 0-5 0,0 3-2 0,0 1-1 16,1 0-3-16,-1 1-1 0,0 0-5 0,0 2 4 0,0 1-6 15,-1 1-8-15,0 2-10 0,-1 1-5 0,-3 0-11 16,1 1-6-16,-2 1-10 0,1 1 0 0,-3 1-4 16,0 0-4-16,-1 1-2 15,0-2 2-15,-2-1-2 0,2-1-1 0,0 0 2 0,-4 2 6 16,4-4-3-16,1-2 3 0,0 0 8 0,1-2 7 16,0 1 10-16,0-2 9 0,2-1 3 0,0 0 6 15,0 0 7-15,2-8 5 0,3-1 4 0,-1 2 5 16,3-2 8-16,0-2 4 0,0 0 4 0,2 1 7 15,1-2 0-15,1 2 2 0,0 0 0 0,1-1-5 16,-1 4-3-16,0-2-7 0,0 3-6 16,0-1 2-16,-2 4-5 0,-2 1 0 0,2 0-2 0,0 3-7 15,-1 0-3-15,1 1 0 0,-2 3-2 16,1 0-5-16,-2 3-13 0,0-1-10 0,-2 2-19 0,0 4-17 16,-2-3-20-16,1 5-18 0,-3-2-26 0,0 0-28 15,0 1-29-15,-2-5-26 0,2 4-34 0,0-4-204 16,-1 1-474-16,-1-2 209 0</inkml:trace>
  <inkml:trace contextRef="#ctx0" brushRef="#br0" timeOffset="210884.4113">15466 9996 90 0,'5'-12'337'0,"-3"2"0"0,1-2-18 0,-1 4-6 16,0 0-4-16,-2 1-15 0,2 2-2 0,-2 0-16 15,0 1-27-15,0 1-20 0,-2 0-23 0,2 3-19 16,-4-3-19-16,1 2-20 0,3 1-20 0,-14 5-3 16,4 0-13-16,-1 2-13 0,-3 1-14 0,4 1-7 0,-3 2-7 15,2 0-23-15,1 0-10 0,-1 0-11 16,5 0-20-16,0 0-20 0,3-4-11 0,2 0-29 16,-1 2-1-16,4-2-13 0,-2-1-3 0,3-3-5 0,1 2 0 15,0-2-11-15,1-1 6 0,3-1 4 0,0 0 7 16,2-3 2-16,-1 0 11 15,1 0 4-15,1-5 6 0,-2 4 12 0,-1-1 9 16,1 0 15-16,-4 2 15 0,1-1 8 0,-3 1 7 0,1 1 6 16,0-2 1-16,-2 1-1 0,1 2-4 0,-3 0-6 15,0 0 5-15,0 0-2 0,0 0-5 16,4 6-4-16,-4-3 1 0,0 1-2 0,0 2 3 16,0-1-5-16,0 0-17 0,0-1-9 0,0 0-8 15,3 0-7-15,-1 1-9 0,1-2-10 0,0-1-10 16,4 1-6-16,1-3-3 0,-1-1-2 0,3 1 8 15,3-6 7-15,0 0 12 0,-2-2 3 0,3 0 11 0,-3-2 19 16,1 0 24-16,-3 0 13 0,3-1 20 0,-2 0 14 16,0 0 15-16,-1-1 8 0,0 0 12 15,-2 3 22-15,-3 0-5 0,2 2 12 0,-3 0-5 16,1 0-2-16,-4 3 1 0,2 0-15 0,-1-1-9 0,0 1-7 16,0 2-14-16,1 1-6 0,-2 1-6 0,0 0-4 15,0 0-7-15,0 0-11 0,0 0 4 0,-13 7-15 16,12 0-3-16,-2 0-12 0,0 2-4 0,2 3-9 15,-1 0-14-15,2 2 5 0,2 6-8 0,0-6 1 0,3 0 4 16,0 3 0-16,0-4 5 0,1 2-8 0,-1-2-6 16,0-2 7-16,0 1 4 0,0-5 3 0,-3 1 3 15,3 1 6-15,-3-5 1 0,-1 1 13 0,1 0-1 16,-1-1 7-16,0 2 1 0,1-1 9 0,-2-1-8 16,0-3 0-16,1 5 4 0,-1-4-27 0,0 1 21 15,0-3-10-15,0 4-11 16,0-4-36-16,1 2-29 0,-1-2-38 0,6 2-42 15,-6-2-45-15,11-6-50 0,-2 3-50 0,5-3-45 16,-1-1-232-16,5-3-614 0,0 0 272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3:59:56.398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3689 4000 88 0,'0'0'92'0,"0"0"-8"0,0 0-3 0,0 0-8 0,0-3-4 0,0 3 1 16,0 0-4-16,0 0-4 15,0 0-2-15,0 0-3 0,0 0-8 0,0 0-2 16,0 0-4-16,0 0 2 0,0 0-6 0,0 0-4 16,0 0-7-16,0 0 4 0,0 0-10 0,0 0 7 0,0 0-9 15,0 0 2-15,0 0-11 0,0 0 10 0,0 0-11 0,0 0 5 16,0 0-2-16,0 0-6 0,0 0 3 15,0 0 5-15,0 0-11 0,0 0 4 0,0 0 2 16,0 0 1-16,0 0 7 0,-1 9-9 0,1-9 5 16,0 4-1-16,-2-2 6 0,2-2-7 0,-1 6 5 15,-1-2 2-15,1 0-2 0,1 0 9 0,-3 0-16 16,2 1 12-16,-2 0 2 0,0 3 3 0,2-4-9 16,-2 4 2-16,3-1-1 0,-3 1-2 15,2-2-5-15,1 2 1 0,0-1-3 0,-2 1-1 0,1-3 0 16,1-1 3-16,0 2-7 0,0-2 6 15,-2 0-4-15,2 0 2 0,0-1-9 0,0 0 13 0,0-3-7 16,2 3 1-16,-1-1-4 0,1 1 6 0,-2-3 2 0,2 1-6 16,1 1 2-16,-3-2-4 15,5 1 1-15,-5-1-2 0,0 0-2 0,7-3 0 0,-7 3 8 16,5-1-2-16,-1 0-1 0,-4 1 6 16,5-2 0-16,-4 0-4 0,-1 2 3 0,3-2 5 0,-3 2-12 15,3-2 12-15,-3 2-8 0,0 0-10 16,1-3-20-16,-1 3-37 0,-1-3-43 0,1 3-51 0,-3-4-112 0,0 1-287 15,-1 2 128-15</inkml:trace>
  <inkml:trace contextRef="#ctx0" brushRef="#br0" timeOffset="4531.8828">13824 4080 84 0,'-10'-1'133'0,"0"-1"-8"0,2 0-1 0,-2 2-20 15,2-2 1-15,-2 1-8 0,1 0 3 0,1 1-7 16,0-2-11-16,0 2-7 16,3 0 5-16,-2-1-7 0,1 2-5 0,1-2-8 0,5 1-4 0,-10 0-5 15,4 0-2-15,6 0-10 0,-7 1 1 16,4 1-5-16,3-2-2 0,-5 2 3 0,5-2-5 16,-3 0-4-16,3 0 3 0,0 0-2 15,0 0 5-15,-6 2 6 0,6-2 4 0,0 0-2 0,9 5-8 16,-2-4 7-16,4 2-4 0,4-2 11 0,8 4-10 0,5-4 0 15,16 2-1-15,5 1-7 0,20-1 1 0,6 2 1 16,2-3-3-16,6 0 8 0,2 1-2 0,9-1-2 16,0 0-4-16,4 1-4 0,-3-2-3 0,4 1-4 15,2-1 1-15,-1-1-3 0,-9 2-7 0,-3-1-4 16,-7-4-2-16,-9 6-7 16,-21-3-2-16,-9 0-3 0,2 1-1 0,-6-1-8 0,-11-1 0 0,-4 1 2 15,-7 0-1-15,-2 0 8 0,-5 0-3 16,-1 0-4-16,-3-1-7 0,-2-1-10 0,-3 2-11 0,0-3-6 15,0 3-14-15,-12-6-13 0,2 4-8 16,-4-2-21-16,-2 3-14 0,-7-1-23 0,0-4-146 0,-4 3-313 16,2-1 138-16</inkml:trace>
  <inkml:trace contextRef="#ctx0" brushRef="#br0" timeOffset="5035.6499">13772 4060 129 0,'-8'0'154'0,"-1"-1"-6"0,4 1-2 15,0 0 0-15,5 0-2 16,-8-2-9-16,8 2-11 0,-6-1-10 0,6 1-6 0,-4 0-12 16,4 0-7-16,0 0-10 0,0 0-3 0,0 0-4 0,0 0-2 0,14 3-1 15,-5-3 0-15,6 1-4 16,9-1-3-16,3 0-5 0,15 0-2 0,2 2-2 0,26-4 0 16,2 1 2-16,5 2-8 15,8-2-4-15,2 2-2 0,3 4-7 0,6-4-1 0,-2 2-2 0,2-1-4 16,4-2-5-16,-3 1 0 0,-2-4-1 0,-8 5-2 0,-5 0-3 15,-5-2-3-15,-27-2 1 16,-1 2 0-16,-3 0-6 0,-4-2 3 0,-12 1-2 0,-3 1-3 16,-2-2 4-16,-9 1-4 0,-2 0 1 15,-3 0 0-15,-2 0-3 0,-1 1 2 0,-3-2-2 0,0 1-2 16,-4 1 2-16,1-3-4 0,0 0 3 16,-2 3-3-16,-5-4 0 0,2 2-5 0,0-1-10 0,-2 2-17 15,-3-2-16-15,-1 0-23 0,0 2-17 0,-1-1-25 0,-2 2-21 16,-1-1-20-16,0 0-22 0,-1 2-160 15,0-3-364-15,-3 1 161 0</inkml:trace>
  <inkml:trace contextRef="#ctx0" brushRef="#br0" timeOffset="6136.6618">13111 2632 36 0,'0'0'180'0,"-4"-1"-19"0,4 1-12 15,-2-3-17-15,2 3-19 0,0 0 1 16,0 0-10-16,0 0 4 0,0 0 0 0,0 0-5 16,0 0-11-16,9 5-8 0,-1 0 4 0,4 2-13 15,2 0-2-15,7 4-14 0,5-2 1 0,12 11-4 16,3-3-4-16,21 11-4 0,4 3-5 0,4-2-2 0,6 3-4 16,0-1-5-16,2 5-20 15,1-2-21-15,1 2-17 0,0 1-7 0,-5 0-12 0,-5-2-26 16,6 2-11-16,-8-3-2 0,-9-4 1 0,-15-7-11 0,-1-1-32 0,2-2-126 15,-7-7-272-15,-11 0 121 0</inkml:trace>
  <inkml:trace contextRef="#ctx0" brushRef="#br0" timeOffset="6551.7597">14155 3067 86 0,'-7'-4'205'0,"3"0"-9"16,1 2-16-16,3-4-17 0,0 2-8 0,3-4-11 16,1 2-10-16,6-4-4 0,7-3-13 0,1 0-5 15,8-2-11-15,10-2-13 0,5-3-9 0,1 1-4 0,20-10-12 16,0 1-8-16,0 2-4 0,4-4-13 16,-5 0-13-16,2-1-15 0,2 0-12 0,-1-1-22 15,4-1-1-15,-1-1-9 0,-5-2-3 16,-2-3-8-16,-3 1-2 0,-4-1-12 0,-18 13 4 0,3-3 5 15,-2 0-5-15,-4 3 4 0,-3 2 7 0,-10 8-7 0,0 0 13 16,-6 6-1-16,-5 1 2 0,-2 2-12 16,-2 3-32-16,-4-1 1 0,0 2-11 0,-4 2-9 15,-3-2-86-15,0 4-201 0,-3 1 90 16</inkml:trace>
  <inkml:trace contextRef="#ctx0" brushRef="#br0" timeOffset="7029.6101">14097 3091 53 0,'0'0'200'0,"-1"-3"-18"0,1 3-14 16,-1-4-12-16,1 4-6 0,0 0-6 0,-2-2-7 0,2 2-11 16,0 0-11-16,0 0-12 0,0-4-9 15,4 2-9-15,2 0-5 0,1-1-3 0,7-2-1 16,-1 1 4-16,8-3-6 0,9 0 3 0,12-3-2 0,24-3 0 15,3 0-9-15,9-2-5 0,10 3-4 16,9-4-5-16,6 2-6 0,11-3-4 0,6-2-4 0,3 1-14 16,3-4-9-16,0 2-24 0,2-2-21 15,-3 0-10-15,-2-2-16 0,-5-1-6 0,-11 2-12 0,-4 0-3 16,-10 3-1-16,-15-2 5 16,-6 4 0-16,-24 5 13 0,-7 1 4 0,-2-2 1 0,-9 6 12 15,-3 0-10-15,-5-1 0 0,-1 3-7 16,-8-1-7-16,-2 2-15 0,-1 1-6 0,-6-1-12 0,-1 2 4 15,-1-1-22-15,-4 0-87 0,-5 0-220 0,-3 0 97 16</inkml:trace>
  <inkml:trace contextRef="#ctx0" brushRef="#br0" timeOffset="7480.2209">14113 3010 142 0,'-6'0'163'0,"2"-1"-7"0,4 1-23 0,-4-1-8 0,4 1-3 16,0 0-4-16,0 0-1 0,0 0-4 16,18 1-10-16,-8 0-1 0,4-1-8 0,3 2-5 0,6 1-5 15,0 1-3-15,7-2-1 0,12 3 1 16,2 1 1-16,4-1-1 0,24 1-2 0,5 1 0 0,6-2-1 16,7-1-4-16,10 3-6 15,8-4-11-15,8 2-2 0,10-4-10 0,4 2 2 0,8-3-4 16,5-3-12-16,2-4-22 0,0-3-21 0,0-3-22 0,-3-1-27 15,-7-7-19-15,-8 1-22 0,-7-5-3 16,-7 1 3-16,-11 2 12 0,-10 2 8 0,-11 4 9 16,-7 3 2-16,-31 3 10 0,-2 0 5 15,-14 4 5-15,0-1 5 0,-6 2 9 0,-6-1 14 0,-5 5 11 0,-1-4 6 16,-4 2 4-16,-1 1-8 16,-4-1 7-16,-3-1-6 0,-5-1-21 0,-4 1-20 0,-9-4-11 15,-6 4-46-15,-13-4-120 0,-4 3-243 0,-5 1 107 16</inkml:trace>
  <inkml:trace contextRef="#ctx0" brushRef="#br0" timeOffset="8540.5516">11864 2004 78 0,'0'0'197'16,"4"-1"-19"-16,-4 1-17 0,0 0-21 0,0 0-3 15,-1 10-6-15,-2-3-2 0,0 1-11 0,-3 5-13 16,1 5-7-16,-2 2-12 0,-3 0-3 16,0 0-10-16,0 2-3 0,2 2-10 0,-1-3-7 15,4 1 0-15,-1 1-11 0,3-3-1 0,2 3-2 16,4-3-2-16,-1 2-2 0,5-3-7 0,2-7 0 0,2 2-3 15,2-4-4-15,5-1 1 0,2-2-6 0,1-3 1 0,3-1 0 16,0-6-7-16,1 2-2 0,2-5 0 16,-2-1-4-16,5 1-5 0,-2-5-1 0,-4 0 0 15,0 0-7-15,-1 1 10 0,-4-3 0 16,1 1 1-16,-9 3 8 0,-1 1 9 0,-3 2 4 0,-4 3-3 16,1-1 1-16,-1 2-6 0,1 0-3 15,-4-1 4-15,0 3 1 0,2-1-9 0,-2 1 0 0,0 0-3 16,-6 8 3-16,3-6-4 0,-1 6 1 0,1 2 0 0,-1-1-3 15,1 2 4-15,0 0-3 0,-1 2 2 16,4-1-1-16,-3 0-1 0,3 0 2 0,-1-3-5 0,1-2-6 16,-3 2-1-16,3-5 1 15,0 1-1-15,0 0 2 0,0-2 6 0,0 0-3 16,0-3 0-16,0 0 0 0,0 0 2 0,0 0-1 16,-7-8-2-16,7 2 1 0,-3-3 2 0,0-4 0 0,-1-6 0 15,4 4 3-15,-3-5-1 0,2-2 1 16,0 0 3-16,2-2-4 0,3 0 2 0,-2 1-2 15,3-2 4-15,-2 0-5 0,8 1-5 0,-1 2 7 0,0 0-2 0,4 5-4 16,0 0 4-16,3 1 0 16,-6 6-4-16,8 0 0 0,-5 4-1 0,0 0 1 0,1 3 2 0,2 0-2 15,-3 2-1-15,-4 1 0 16,1 1 0-16,-2 2-4 0,-3 1 3 0,-4 1-7 0,1 0 0 0,-3 2 4 16,-1 2-1-16,-6 2-4 15,-2-1-1-15,-6 4-2 0,-2-1 0 0,-3 0-1 0,0-1 3 16,-1-2 2-16,2 2 0 0,0-3 6 0,4-3-2 0,1 0-4 15,1-1 3-15,0 0 3 16,5 0 1-16,-2-3-8 0,3 2 13 0,4-3-3 16,-2 0 6-16,5-1-1 0,-8 2-4 0,6 1-2 15,2-3 1-15,0 0 2 0,4 6-6 0,2-1 5 0,2-3-1 16,0 5 3-16,5 1 0 0,4 2 2 16,-3-3-5-16,0 1 6 0,7 4-6 0,-1-1 1 15,0 0 2-15,2-1 0 0,-1 2 3 0,-1-1-7 0,1 0-11 16,-1-2-17-16,-2 2-24 0,2-1-12 15,-2 0-28-15,-1-1-25 0,-3-3-21 0,-1 0-148 0,-5-4-314 16,-1 0 139-16</inkml:trace>
  <inkml:trace contextRef="#ctx0" brushRef="#br0" timeOffset="8740.4917">12652 2095 8 0,'0'-8'225'0,"0"0"-15"0,-1 1-16 15,1 3-16-15,-3-1-19 0,0 2-16 0,-1 0-18 0,4 3-7 16,-7 0-16-16,7 0-1 0,-8 9-16 0,1 0-7 0,0 1-8 16,-2 2-2-16,1 4-12 0,-1 4-5 15,2-2-6-15,2 2-4 0,1 3-4 0,1-1-8 0,4-1-20 16,1-3-16-16,3 1-15 0,-1-6-21 0,3-1-16 0,3-2-21 16,3 0-8-16,2-3-17 15,-1-2-10-15,6-1-14 0,1-2-119 16,-4-4-267-16,-1-2 118 0</inkml:trace>
  <inkml:trace contextRef="#ctx0" brushRef="#br0" timeOffset="9020.8385">12891 2188 59 0,'7'-14'170'0,"0"1"-2"0,-4 4 3 0,0 2-2 0,-2 0-11 15,0 2-16-15,-1 1-14 0,-1 1-17 16,-2 1-8-16,-3 2-5 0,6 0-1 0,-14 5-13 16,3 2-8-16,-2 1-9 0,3 3-4 0,0 0-9 0,2 2-1 15,1 5-7-15,0 2-2 0,1-5-7 16,4-2-10-16,1 0-12 0,2-1-13 0,1-1-5 0,4-2-22 15,-1-2-10-15,5 0 4 0,-1-2-2 16,4-3 2-16,-3 0 1 0,4-5 3 0,-1-1-1 0,-1-2 9 16,-1-1 5-16,-1-4 13 15,1-1 8-15,-4 0 15 0,3-5-3 0,-6-2 15 0,0 1 7 16,-1 3 1-16,-2-6 2 0,-2 7-1 16,-3 0 0-16,1 1-4 0,-4-1-4 0,0 2 3 0,-1 3-10 15,0-1-6-15,-1 5-3 0,0-2-11 0,-1 6-16 16,0 0-29-16,-2 1-32 0,-1 1-27 0,4 4-29 15,0 0-34-15,2 1-151 0,1-1-334 0,1 3 148 0</inkml:trace>
  <inkml:trace contextRef="#ctx0" brushRef="#br0" timeOffset="9222.7211">13221 2051 183 0,'8'-3'216'0,"2"4"-10"0,4 2-17 0,-1 2-11 16,2 3-12-16,4 4-12 0,-1 4-13 0,0 2-16 0,-1 2-8 16,-1 2-12-16,3 10-7 15,-3 2-12-15,-4-2-9 0,-7-8-27 0,-2 4-10 0,0 7-6 16,-6-8-18-16,-2 7-26 0,-3-10-11 0,-3 3-26 16,-9 2-38-16,3-9-32 0,-2-1-36 15,-5-3-139-15,1-3-315 0,-2 0 139 0</inkml:trace>
  <inkml:trace contextRef="#ctx0" brushRef="#br0" timeOffset="9700.1956">14566 1955 179 0,'0'-5'218'0,"0"-1"-21"0,0 2-17 0,0-1-17 0,-1 1-14 15,-2 2-11-15,-1 1-15 0,4 1-13 16,-14 2-10-16,4 2-10 0,-4 1-8 0,0 0-9 0,-6 6-9 16,0-1-8-16,2 1-2 0,5-2-6 0,4 1-1 15,0-1-7-15,4 1-2 0,3 0-5 0,2-1-3 16,4 2-4-16,5 1 0 0,1 0-1 0,7 1-2 16,2-1-4-16,2-2-2 0,3 0 3 0,-1 0-4 15,2 2-2-15,-2-3-4 0,-1-1 3 0,-1 0-5 16,-4-2 2-16,-4-1-3 0,-5 1-2 0,0-4-3 0,-3 1 3 15,-1 1-3-15,-2-1 0 0,-2-3-1 16,0 0 1-16,-16 6 2 0,3-4 6 16,-9 2-6-16,-5-3-4 0,2 1 0 0,1-2-14 15,-4 2-4-15,0-2-23 0,2 0-21 0,2 1-18 0,7-2-14 16,5 1-2-16,3-2-32 0,4 0-32 0,0 1-139 16,4-3-323-16,1 4 143 0</inkml:trace>
  <inkml:trace contextRef="#ctx0" brushRef="#br0" timeOffset="10369.6729">14853 1944 8 0,'4'-1'224'15,"-1"-1"-9"-15,-3 2-13 0,0 0 16 16,0 0-9-16,-2 8-2 0,-3-3-19 0,-3 4-15 0,-2 1-18 16,1 2-14-16,-6 2-15 0,4 4-10 0,-2-2-13 0,3 3-9 15,2-3-6-15,1 3-11 0,2 0-10 16,2-5-4-16,5 1-6 0,1-1-14 0,1-2-11 0,3 0-6 15,3-3-15-15,4 1-14 16,-1-5-6-16,8 2-13 0,3-5-1 0,0-4-14 0,1 1 4 0,-1-7-2 16,0 1 4-16,-4-2 1 15,1-2 4-15,-1-3 3 0,-5 0 3 0,-3-3 2 0,-1 1 10 16,-1-1 7-16,-2 5 13 16,-1-6 5-16,-3 6 9 0,-1 4 8 0,-3-2 4 0,1 3-3 15,1 3 0-15,-4-2-7 0,1 1-4 0,-1 4-2 0,2 1 1 16,0 0-8-16,0 0-2 0,-11 6 1 0,7 0 1 15,-1 2 0-15,1 1-5 0,0 4 0 0,1 1 1 16,0-1-5-16,1-1 0 16,-1 3-8-16,1-5-6 0,0 3-10 0,0-6-1 0,1 0-4 0,-1 1 1 15,0-3-3-15,1-1 7 0,-1-1 0 16,-2-2 3-16,0 1 3 0,4-2 2 0,-10-2 1 16,3-2 1-16,0-2 2 0,1 0 0 15,2-2 0-15,-1-3 5 0,0-2 2 0,3 0 10 0,0-1-7 16,2-4 3-16,3-2-3 0,3-1 0 0,-1 2-3 0,4-1 2 15,5 0 0-15,-3 2 0 0,5-1-2 0,0 3-4 16,2 2 2-16,0 3 2 0,1 3-5 0,-3 3-2 16,-1 2-1-16,-1 1 2 15,-1 2-5-15,-3 1 1 0,0 2-3 0,-1 0 6 0,-4 3-5 16,0-1-1-16,-2 3 0 0,-2 1 0 0,-3 2 2 0,-1-2-4 16,-5 5 5-16,-1-3-2 0,-5 2 3 15,-4-1-4-15,2-1 2 0,-2-2-1 16,-1 1 1-16,4-3 2 0,2-2 1 0,1-1-1 0,0-1 1 15,4 1 1-15,3-2 2 0,0-1 5 0,0 1-2 16,2 0 0-16,0-1-3 0,1 1 2 16,2-2 0-16,0 0 0 0,0 0-3 0,2 4 2 0,1-2 4 15,1 1-4-15,2 0 2 0,1 0 1 0,3 1 2 0,1 1-10 0,4 0-6 16,-1 0-6-16,0-1-10 0,0 0-7 16,6 2-12-16,1 1-17 15,-5-3-25-15,6 1-17 0,0-1-20 0,2 1-27 0,-1-1-142 16,0-5-321-16,-7 2 142 0</inkml:trace>
  <inkml:trace contextRef="#ctx0" brushRef="#br0" timeOffset="10741.4532">15459 1945 114 0,'-3'-6'240'16,"-1"1"-14"-16,1 0-21 0,-1 3-11 0,0 1-17 0,-5 1-20 15,1 0-13-15,1 2-11 0,-3 7-9 16,0-2-12-16,0 3-10 0,1 2-9 0,0 1-10 15,1-1-2-15,2 3-12 0,3-2-8 0,0 1-4 0,0 1-5 16,3-1-7-16,3 0-21 0,1-2-10 16,2 3-12-16,2-5-21 0,0 0-14 0,4-3-18 0,0-1-16 15,1 0-24-15,3-2-17 0,4-2-10 16,-3-1-12-16,0-3 0 0,3-1 13 0,-5-1 11 0,5-4 13 16,-6 2 11-16,4-4 19 0,-7 0 24 15,0-1 24-15,2-5 17 0,-3 0 13 0,0-2 17 16,-3 1 21-16,-1 3 18 0,-1-1 15 15,-2 2 11-15,0 2 6 0,-2 2 18 0,1 0 0 0,-2 2-3 16,0 0-13-16,0 4-12 0,1-1-11 0,-2 0-10 16,1 4-4-16,0 0-12 0,0 0-2 0,0 0-6 15,-4 11-3-15,1-2-6 0,1 2-2 0,-2-1-5 0,3 5-12 16,-5-2-18-16,5 1-12 16,-2 4-23-16,0-3-13 0,-1 3-18 0,2-3-11 0,-3-1-33 15,0-1-33-15,3-1-29 0,-3 1-192 0,0-5-393 0,2 0 174 16</inkml:trace>
  <inkml:trace contextRef="#ctx0" brushRef="#br0" timeOffset="10950.616">15828 1969 197 0,'3'-4'252'15,"0"1"-26"-15,1-2-25 0,-1 5-16 0,2 0-13 0,-5 0-10 16,9 5-17-16,-1-2-15 0,-2 4-13 0,5 0-7 0,-5 0-15 15,2 4-6-15,5 5-10 0,-6-3-7 16,-1-1-9-16,-2 3-6 0,0 2-14 0,-1 2-18 16,-6-4-6-16,-4 3-14 0,-3-1-8 0,-5 0-14 15,-4 0-17-15,0 2-19 0,-14 2-30 0,7-6-32 16,-8 2-39-16,6-7-178 0,-10 2-357 16,8-4 158-16</inkml:trace>
  <inkml:trace contextRef="#ctx0" brushRef="#br0" timeOffset="12169.2952">16327 2040 91 0,'-6'0'205'0,"-2"-3"-13"0,-1 2-16 0,1 1-15 0,-1 1-14 0,2 3-9 15,0-1-10-15,0 4-8 16,0-2-12-16,-3 5-15 0,3 1-4 0,0 0-5 16,-1 1-10-16,2-1-5 0,2 4-9 0,1-1-2 15,2 7-7-15,2-4-6 0,0-4-1 0,5 2-9 0,1-2 4 16,4 3-22-16,2-7-17 0,4 4-11 16,6-4-21-16,-1 0-14 0,3-6-11 0,4 1-8 0,0-3-3 15,9-3-5-15,-7-1 1 16,7-2 9-16,-11-3 1 0,-2-3 7 0,3 1 11 0,-5-3 8 15,-2-3 8-15,-1 2 16 0,-3-5 20 0,-3 3 27 16,-2-1 1-16,-5 4 23 0,0 0 1 0,-4 3 19 16,2 3 5-16,-3-2-6 0,1 2-4 0,-3 2-7 15,0-1-8-15,0 2-8 0,0-1-3 16,0 3-9-16,0 2-5 0,0 0 2 0,0 0-6 0,-10 10-3 16,7-6 0-16,-1 5-3 0,-1-1-3 15,0 4-1-15,0 0-2 0,1 1 0 0,-1 0-5 16,2 1 4-16,-2 4-9 0,-1-4 0 0,3 1-6 15,-1-2-6-15,1 1 1 0,-1-2-8 0,4-1-2 0,-3-1-7 16,3-2-6-16,2 0 3 0,-1-3-5 0,5 1-3 16,1-1-6-16,6-1-6 0,-1-3-2 0,6-2-19 15,5 1 2-15,1-4 6 0,0 0-2 0,1-1 2 0,0-2 6 16,-1-2 3-16,0 1 5 16,-4-2-2-16,1 0 15 0,-1 0 11 0,-1-1 11 0,-1 0 14 15,-6 4 3-15,1-2 15 0,-2 2 11 16,0-1 14-16,-4 3 4 0,-1 1 15 0,-2-2 4 15,0 3 0-15,0 1-11 0,-1-1-6 0,-1 1-9 0,1 1-8 0,-3 1-3 16,2-2-3-16,-2 2 0 16,0 0-5-16,-1 8-5 0,-3-1 0 0,1 1-3 0,0-3-4 0,-1 4-1 15,1 3 2-15,-4 0-12 16,2-3-8-16,0-1-6 0,0 0-1 0,0 0-2 0,1 0-2 0,-3-1 2 16,0 0-5-16,0-3 3 15,0-2 0-15,-1 1 2 0,2-1 2 0,-1-3 3 0,0 0 0 16,3-1 0-16,1-1 5 0,-2-2 2 0,2-3 11 0,1-1 5 15,2 1-2-15,3-5 4 0,0 1 2 16,4 0-1-16,-1-2-1 0,3 1-1 0,4-6 2 0,2 1 2 16,0 1-8-16,1-2 1 0,1 2-2 15,3 1-1-15,0 0-5 0,1 3 3 0,-1-1-4 16,2 3 0-16,-1 1-2 0,-1 3-2 16,-2 3 5-16,-3 2-4 0,-6 0 0 0,5 2-8 15,-4 2-2-15,-1 0-5 0,-2-1-10 0,-3 3 5 16,-1 2-2-16,-2 0 5 0,-3 0-2 0,-3 1 0 0,-2 1-1 15,-6 2-5-15,-2 1 6 0,-5-4-6 0,1 3 2 16,-1-1 3-16,4-3 4 0,0-3-1 0,3 3 5 16,3-5 0-16,0 2 4 0,2-2-4 15,1 1 3-15,2-1 4 0,1-1 0 0,-2 2 9 16,6-2-4-16,-5 0-1 0,5 0-4 0,-5 2 3 0,5-2-1 16,-1 2 5-16,1-2-7 0,4 5 1 15,-1-1-4-15,3 1 0 0,-1 1 2 0,3 1-18 0,-3 0-7 16,4 3-9-16,-1 2-4 0,-1 0-9 0,4 5-19 0,2-4-6 15,2 1-10-15,2-1-9 0,0 0-4 16,4-2-17-16,2-2 3 0,3-4-29 16,1-2-92-16,0 0-252 0,2-6 111 0</inkml:trace>
  <inkml:trace contextRef="#ctx0" brushRef="#br0" timeOffset="12519.6293">17593 2161 78 0,'11'-20'181'0,"-1"2"3"0,-3-1 6 15,-4 6-3-15,1-1-5 0,-3 2-13 0,-1 0-6 0,0 3 0 16,-2 2-25-16,1 2 19 0,-1-1-21 15,-2 4-15-15,1-1-12 0,-4 4-12 0,1 0-9 0,-1 4-9 16,-3 2-7-16,-1 3-5 16,-3 4-7-16,1 4-4 0,-1-1-10 0,1 0-2 0,3 3-2 15,1-1-6-15,2-1-7 0,1 4 2 16,4-2-14-16,2-1-7 0,-1-6-10 0,3 1-10 0,3 0-1 16,2-3-3-16,2-1-6 0,3-4-7 15,2 1-7-15,6-4-11 0,1 1-4 0,2-5 1 0,-1 0 2 16,2-2 3-16,-3-5 0 0,1 0 9 0,0-2 10 15,-1-4 4-15,-1 0 10 0,-3-2 15 16,0 0 8-16,0 0 6 0,-3-3 10 0,-2 0 4 0,0 3 12 16,-3 3 9-16,-2 0 19 0,-1 2-9 0,-5 4 3 15,4 1 1-15,-3 1-11 16,1 0-8-16,-1 2-5 0,-1-2-6 0,-1 5-5 16,0 0-4-16,0 0-1 0,0 0-6 0,-15 16 1 0,8-4-3 15,-2 0-13-15,-1 6-18 0,-1 2-25 16,1 1-21-16,0 1-17 0,2 3-30 0,-1-2-33 0,1-1-44 15,2 1-44-15,-1-1-184 0,2-4-441 0,-1-3 195 0</inkml:trace>
  <inkml:trace contextRef="#ctx0" brushRef="#br0" timeOffset="12731.5311">18002 2124 42 0,'6'-5'291'0,"0"-1"-31"0,1 1-26 0,0 3-25 0,-2 0-20 16,4 2-23-16,1 4-12 0,1 1-21 16,2 2-10-16,-2 1-13 0,-1 2-10 0,1 2-12 15,0 4-7-15,-4-1-8 0,2 5-8 0,-5 3-18 0,-4-1-3 0,-4 2-15 16,-2-3-15-16,-4 3-6 16,-4-3-17-16,-4 0-16 0,-10 4-25 0,-6-1-18 15,0-5-48-15,-5 0-50 0,-2-3-172 16,-4-4-366-16,-21 2 162 0</inkml:trace>
  <inkml:trace contextRef="#ctx0" brushRef="#br0" timeOffset="13567.6309">17434 2616 168 0,'0'-2'228'16,"0"2"-17"-16,1-3-22 0,-1 3-16 15,0 0-11-15,0 0-12 0,0 0-13 0,0 0-12 16,-11 5 2-16,2 0-10 0,-1 2-10 0,-1 1-10 0,0 2-7 0,-4 3-9 15,0 3-7-15,-1-2-6 0,1 3-9 16,2 0-6-16,2 1-3 0,4-4-8 0,-1 3-3 16,2-4-3-16,2 1-5 0,1 0 0 0,1-1-2 15,3-3-6-15,2 1-6 0,1 1-8 16,0-5-12-16,3 0-18 0,5-1-15 0,2 2-12 16,6-5-22-16,3-5-16 0,1 2-11 0,-1-4-14 0,4 0-4 15,0-4 9-15,0-2 4 0,-1-2 3 16,0-2 18-16,7-6 13 0,-9 4 18 0,-4-3 12 0,1 1 30 15,-4 2 22-15,-1 1 16 0,0 0 32 0,-6 6 21 0,-5 1 10 16,2 0 7-16,-1 3-5 16,-2 1-11-16,-1 0-9 0,1 0-9 0,-4 3-6 0,0 1-7 0,0 0 4 15,0 0-2-15,-7 8-6 16,-1 2-2-16,-1 1-1 0,-5 4-5 0,2 1-6 0,0 2-3 0,0 1-3 16,-2-2-1-16,-1 3-3 15,3-3-2-15,-2 2-5 0,1-4 5 0,3-3-7 16,2-2-16-16,-1-1-6 0,5-2 1 0,-2-3 4 15,3 1 1-15,0-3 3 0,2-1-1 0,1-1 0 16,0 0-1-16,0-10-1 0,4 1 3 0,2-3-3 0,3-1 6 16,2-6-3-16,2 1 2 0,2-3 1 15,1-1 1-15,7-6 0 0,-1-1 1 0,-3 8 2 0,0 1 2 16,-1 2 0-16,0 0 1 0,-2 4 2 16,-5 5 0-16,2 1 2 0,-6 3-12 0,0 2-1 0,1 2 4 15,-2 2-6-15,1 2 1 0,-1 3 2 0,-1 0-2 16,-1 5-3-16,-1 2 3 0,-1 6 0 0,-2 0-2 0,-3 2 1 15,0-1-2-15,-1 2 4 0,1 0-8 0,-1 2-17 16,-3-1-18-16,0 1-19 16,0-3-24-16,0-2-31 0,0 2-33 0,4-7-44 15,-1-2-46-15,1-3-133 0,1-2-400 0,-2-2 177 16</inkml:trace>
  <inkml:trace contextRef="#ctx0" brushRef="#br0" timeOffset="14385.671">17655 2787 81 0,'1'-2'167'0,"5"2"-10"0,4-1-21 15,4-2-10-15,7 0-19 0,3 1-7 0,0 1-10 0,2 1-7 16,1-1-10-16,3-2-5 0,-1 3-11 0,-2-2-4 0,1-2-2 16,-1 1 5-16,-3-2 3 0,-2-2 5 15,0 1 8-15,-7-1 6 16,-1 0 6-16,-1 0 7 0,-2 0 14 0,-1-3-16 0,-3 4 4 0,-3-2-1 15,-1 1-2-15,0 1-8 0,-3 2-7 0,-2 1-8 16,1 0-9-16,-3 1-3 0,0 1-9 0,4 1-5 16,-16 4-5-16,9-2-2 0,-3 7-5 0,0 1-4 0,2 0 4 15,-1 2-6-15,1 0 1 0,-1 6-5 16,2 0-3-16,2 2 1 0,1-1-2 0,-2-2-4 16,5-2 0-16,-2 0-9 0,3 0-7 15,0-3-2-15,1 1-6 0,1-3-8 0,0-1-3 16,3-3-9-16,0 1-7 0,4-2-13 0,-1-1-14 15,8 0-18-15,-1-2-3 0,9-2-6 0,3-2-6 16,0-2 5-16,-2-1 10 0,-1-6 0 0,1 2 16 0,-1 0 8 16,-1-4 13-16,-4-1 7 15,1 1 34-15,-3 0 18 0,0-2 16 0,-4 5 15 0,-3 1 20 0,-5 2 19 16,2 1 4-16,-3 0-3 0,2 3-10 16,-5-1-10-16,5 1-8 0,-6 1-5 0,0 2-5 15,0 0-3-15,0 0-4 0,0 0-6 0,-7 15-1 16,1-6 0-16,2 1-2 0,-6 3-3 0,3 0-7 15,-1 4-1-15,-1-5 0 0,1 0-6 0,-1-1-20 16,1 1-7-16,-2 1-8 0,2-1-5 0,-1-3-4 16,2-2-2-16,3-3 7 0,-3 2 4 0,4-5-2 15,-1 0 6-15,4-1 0 0,-7-3 5 0,4-2-1 16,0-2 7-16,2-1 3 0,-2-2 2 0,6-4 4 0,1-5 8 16,0-2 6-16,2 1-2 15,1 2 0-15,6-4 4 0,-2 1 5 0,4-1-9 0,1 1-2 16,1-1 1-16,1 3-3 0,3 0 1 15,0 6-6-15,-1 0 3 0,1 4-3 0,-7 5-1 0,3-1 0 16,-1 5-1-16,-2 0-1 0,-2 7 1 0,3-5 0 16,-3 7-2-16,-2-2-4 0,-3 4 5 0,-3-3-3 15,-1 4-1-15,-3 1-2 0,-3 0-1 0,-1 1 3 0,-6-2-5 16,-7 1 1-16,0 2 0 16,-5-5-1-16,-2 0 0 0,-1-4-2 0,-1 1 1 0,2-1-2 0,-1-4 2 15,5 0 3-15,2-2 1 0,5-1 1 16,1-1 3-16,3 0 6 0,1 0 2 0,2 0 4 15,2-1 5-15,0-1 3 0,1 3-7 0,0 0-2 0,3 1 2 16,0-4-3-16,0 4-2 0,4-1 1 16,-4 1 0-16,13 1-3 0,-5 4 0 0,5 2 0 0,1 0-3 15,3 4 3-15,0 0-2 0,1 2-1 16,2 0-3-16,1 1-5 0,-1 0-7 0,-1-1-10 16,1 1-6-16,1-2-15 0,-2 1-15 0,0-1-32 15,2-2-19-15,3-2-36 0,0 1-41 0,-3 0-143 16,1-6-360-16,-1 1 160 0</inkml:trace>
  <inkml:trace contextRef="#ctx0" brushRef="#br0" timeOffset="14747.9012">18976 2730 252 0,'2'-12'250'0,"-2"-1"-13"16,-2 4-19-16,-1 1-16 0,1 2-20 0,-5-1-13 15,0 4-18-15,0 1-13 0,-4 1-11 0,-2 2-9 16,-2 1-7-16,-1 5-13 0,-2 3-9 0,-2 2-6 15,3 1-8-15,-2 3-7 0,3 1-9 0,3 1-5 0,0 2-5 16,3 2-6-16,3-3-14 0,1 1-16 16,4-5-3-16,1-1-5 0,3-1-4 0,0 0-9 0,5 2-12 15,0-3-13-15,3-2-14 0,4-2-13 16,7 1-5-16,-1-2-9 0,1-4-4 0,3-2 0 0,0-1-7 16,2-4 11-16,-3-3 17 0,1 0 5 0,0-2 20 0,-3-2 13 15,1-3 17-15,0 0 16 16,-2-3 8-16,-1-1 9 0,-1-1 13 0,-1 2 2 0,-1 0 15 15,-1 2 11-15,-6 5 2 0,-1 1 6 16,-2 2-1-16,-2 1-6 0,1 3-13 0,-4-1-9 0,1 3-4 16,-2 1-5-16,0 0-5 0,0 0-4 15,-6 15-2-15,0-4 0 0,-1 1-5 0,0 6-3 16,-3-2-15-16,3 2-12 0,-2 1-1 16,1-2-26-16,1-3-15 0,1 1-17 0,-1 2-27 0,3-3-28 15,2-2-25-15,-1-2-29 0,1-3-40 16,1 2-146-16,-1-4-389 0,4-1 172 0</inkml:trace>
  <inkml:trace contextRef="#ctx0" brushRef="#br0" timeOffset="14920.594">19414 2772 189 0,'11'-9'295'16,"-3"3"-26"-16,-1 1-29 0,-3 1-24 0,1 2-23 15,0 3-16-15,0-1 1 0,-2 3-19 0,1 5-5 16,1 5-13-16,-4 0-11 0,1 8-16 0,-5 0-10 0,-3 6-10 0,-5 5-21 15,-1-5-15-15,-6 7-30 16,-3 0-22-16,-3-4-33 0,-5 0-38 0,-2 0-54 16,-3-5-67-16,-6 2-218 0,-4-7-437 15,-26 11 194-15</inkml:trace>
  <inkml:trace contextRef="#ctx0" brushRef="#br0" timeOffset="23221.5668">10294 5697 80 0,'0'0'87'0,"0"0"16"0,-6 0-13 15,6 0-5-15,-3-1-7 0,3 1-5 0,-5-3-11 0,5 3-2 16,0 0-4-16,-6-1-8 0,6 1-5 0,-7 0-9 0,7 0-9 15,0 0 13-15,-7 0-10 0,7 0-4 16,-6 0 3-16,6 0-7 0,-7 0-3 0,7 0 1 0,-7 0-7 16,7 0 5-16,-7 0-1 0,3 1 4 15,4-1-8-15,-6 0 6 0,6 0-5 0,-7 1 6 0,7-1-3 16,-7 1 5-16,3-1 0 0,4 0 2 0,-6 1 3 0,6-1 1 16,-4 0-1-16,4 0 3 15,0 0 2-15,-7 1 0 0,4-1 1 16,3 0-3-16,0 0-6 0,0 0 5 0,0 0-6 0,0 0-3 15,0 0 2-15,-5 0-4 0,5 0 0 0,0 0-4 0,0 0-2 16,0 0-4-16,0 0 6 0,0 0-4 16,0 0-2-16,0 0 0 0,0 0 5 15,0 0-7-15,0 0-3 0,0 0 7 0,0 0-4 0,0 0 5 16,0 0-2-16,0 0-1 0,0 0 2 0,15 2-1 0,-8-2 1 16,0-2-6-16,0 4 5 0,3-2 7 15,0 0-4-15,1-2-4 0,-1 2-3 0,6 2 0 16,-1-2 0-16,1 0 0 0,-1 0 3 0,2 0-4 0,4-2 2 15,0 2 1-15,3-2 0 0,-1 2-1 0,-1 0-1 16,2 0-5-16,2 0 8 0,-2-2 0 16,2 3-8-16,0-2-2 0,-1 0 7 0,0 1-3 0,3-2 6 15,-3 2-5-15,5-2-3 0,-3 1 0 0,-3 0-3 16,5 2-4-16,-4-2 1 0,-1-1 0 16,2 1 6-16,-3 1 1 0,-1-2 1 0,2 2 13 15,-2-1 14-15,1-1-1 0,1-2 8 0,0 0-8 16,3 2-2-16,1-1 0 0,2 2-2 0,-2 0-8 0,1-1-4 15,1-1-5-15,-3 0-4 0,1 3 2 0,0 0 0 0,0-1-9 16,3 2-1-16,-3-1 3 16,1 0-1-16,-1 0-3 0,0 1 8 0,-1 1-8 0,0-1 0 0,-1-1 7 15,0 2-5-15,-2 0-2 16,-1-1 3-16,-2 0 1 0,1-1-2 0,0 2 5 16,-6-1-5-16,-1-2-6 0,1 1 6 0,-2 0 8 15,1 0-4-15,-1 0 6 0,2 0 0 0,-2 0 2 0,0 0-3 0,1 0-1 16,1 0 1-16,1 1 0 0,7-1 2 0,-3 0-1 15,3 0 2-15,-2 0-2 0,4 0-2 16,2 0 6-16,3 2-9 0,-4-2 5 0,12 2 1 0,-8 0-1 16,7-1-4-16,0 0-3 0,-8 0 1 15,-1 2-3-15,9-2 0 0,-10 2-5 0,2-1 11 0,-3 0-1 16,1 0-2-16,-3-2-3 0,1 3 2 16,0-1 2-16,-2 0 4 0,-3 0-6 0,2-1 0 15,0 0 4-15,-1 0 0 0,-1 0-1 16,-5-3 1-16,9 6 2 0,-4-4-1 0,0 0 0 0,-4-2 0 15,-1 1-2-15,5 0 2 0,0 2-5 0,4-2 6 0,-4 1 3 16,0-2-10-16,2 2 3 0,1 0 3 0,0 2-4 16,0-1-6-16,1-2 12 0,-1 1-4 0,-1 1 0 15,-1 2 0-15,2-2 3 0,0-1-5 16,-1 2 9-16,-1-1-7 0,2-1-1 0,-1 1-1 0,-1 1 6 16,0-2-4-16,-2 1 0 15,2 0 0-15,-6 0 1 0,8 1-2 0,-4 0-2 0,1 0 4 0,-4-2-1 16,-1 2 2-16,0-2-10 0,0 1 11 0,-1 1 1 15,2-2 2-15,0 0 6 0,3 0-6 0,-5 1 3 16,1-1 3-16,0 1-4 0,-1 0-2 0,6 0 0 0,-5-1 0 16,0 2-4-16,5-1 0 15,1-1 0-15,-7 1 2 0,6-1 1 0,-2 1-3 0,0-1-2 0,-3 2 1 16,5-1 5-16,-6 0-4 0,2-1 0 0,0 1 4 16,-1-1-5-16,-1 2 2 0,1-1-1 0,-2-1 2 15,1 2-3-15,-2-2 0 16,1 1 4-16,-4 0 1 0,1-1 2 0,2 1-5 0,-5-1 0 15,2 1-1-15,0-1 4 0,-3 1 2 0,0-1-2 0,0-1 3 16,3 1 0-16,-3 2-3 0,-1-2-3 16,-2 1 10-16,2-2-2 0,-6 1 2 0,7-1-1 0,-3 1 4 15,-4 0 1-15,0 0-2 16,5 1 7-16,-2 0 0 0,-3-1 2 0,0 0 0 16,0 0-2-16,4-2-1 0,-4 2-1 0,0 0-3 0,0 0 3 15,0 0-3-15,0 0 2 0,0 0-5 0,0 0-2 16,0 0 1-16,6-1-1 0,-6 1 1 0,0 0-3 15,0 0 0-15,0 0-5 0,0 0 2 16,3 3 1-16,-3-3-3 0,0 0 0 0,0 0-2 0,0 0 0 16,0 0 1-16,0 0 2 0,0 0-4 0,0 0-1 15,0 0-1-15,0 0 4 0,0 0-3 0,0 0-8 0,0 0-14 16,0 0-17-16,0 0-18 0,0 0-27 0,0 0-21 0,-9-9-23 0,8 8-39 16,-3-1-181-16,2-1-373 15,0-2 165-15</inkml:trace>
  <inkml:trace contextRef="#ctx0" brushRef="#br0" timeOffset="42560.0654">2967 6955 100 0,'1'-3'103'0,"-1"3"-8"15,0 0-19-15,0 0-8 0,0 0-2 0,0 0-6 0,0 0 3 16,0 0-4-16,0 0-5 0,0 0-12 0,0 0 5 15,-1 12-8-15,0-7-8 0,1 3 12 0,1 1 1 16,-1 5-3-16,-1 0 5 0,0 5-1 0,2 5-5 16,-1 1-15-16,0 9 11 0,1 1 1 0,0-7-2 15,-1 8-7-15,1 2 6 0,-2-2-1 0,3 3-4 0,-2 2 6 16,-1 1-3-16,2 0-1 0,-3 0-2 16,1-1-7-16,0 0 1 0,3-1-2 0,-5-2-2 15,1 2-3-15,0-6 0 0,1-8-5 16,-3-1 0-16,2-1 1 0,1-2-10 0,1 0-1 0,0-3 0 15,0-4-5-15,0-4 2 0,0-2-5 0,1 0-1 16,1-1-6-16,-2-5 4 0,1 3-7 0,0-1 13 16,-1-4-18-16,0 2-1 0,2-2-20 0,-2-1-7 0,0 0-22 15,7-4-22-15,-4-2-26 0,1-1-83 16,-2-3-217-16,2-2 96 0</inkml:trace>
  <inkml:trace contextRef="#ctx0" brushRef="#br0" timeOffset="45124.2747">3000 6916 53 0,'0'0'98'0,"0"0"-16"0,2-3 0 0,-2 3-15 16,4-2-5-16,-4 2-10 0,6-3-5 0,-2 2-5 15,1 0-3-15,1 1-5 0,2-2 3 16,2 0 4-16,-1 2-5 0,2-3-13 0,3 1 6 0,1-1-8 16,3 1 5-16,2 2-2 0,0-2 0 15,2 0-6-15,0-1-3 0,1 0 0 0,2 2 1 0,-1 0-6 16,3-2 7-16,-1 3-2 0,3-3-11 0,-1 3-5 0,0 0 13 15,1 0-2-15,0-1-13 0,-1-2 12 16,3 2 7-16,-6 1-9 0,5 0-3 0,1 0 5 0,-3 0 2 16,0 1-5-16,0-1 2 15,2 0-5-15,-2 0-9 0,-1 3 5 0,1-2-2 0,-1-1 5 16,2-1 12-16,11 1 8 0,-1-3 0 16,2 2-4-16,-2-4 0 0,5 2 6 0,1 1-11 0,0-1 2 15,-4 0 6-15,4 1 0 0,0 2-6 16,0-2 1-16,0 1-2 0,2 1-8 0,-1 0-3 0,-1-2 3 15,3 2 1-15,-1 0 1 0,-1 0-3 0,-2 0 1 16,0 2-5-16,-1-4 5 0,0 2-8 16,0 0-4-16,1 0 13 0,-2 0-6 0,1 0 1 0,-1 0 4 0,-1 0-7 15,1 0 5-15,1 0-4 0,-3-2 0 0,0 1-2 16,-1 2 6-16,-9-3 0 0,9-1-7 0,-1 3 7 16,-10-2-2-16,11 1 0 15,-9 1-1-15,-2-1-2 0,13-2 10 0,-2 1 5 0,0-1 11 16,4 0 4-16,-1-1 5 0,3 1-3 0,0 1-6 0,2-2-1 15,0 1-3-15,1-1-1 0,0 1-3 16,2 1-3-16,0 1 1 0,-5-1-8 0,6 1-1 0,-3-2 0 0,1 1 2 16,-2-2 3-16,2 1-5 15,19-1 2-15,-22 2-1 0,1-1-4 0,0-1-1 16,22 2 2-16,-23-1-6 0,2 0 2 16,20 1 6-16,-21 0-3 0,2-1 1 0,20-2-5 15,-21 3 3-15,1-1-1 0,22 1-1 0,-24-1 2 0,2 2 3 16,22-2 1-16,-26 1-1 0,4 0 1 0,1 0-4 15,20 0-3-15,-22 0-1 0,3 1-1 0,16-1 6 0,-17 0 0 16,-1 2-5-16,2-3-3 16,16-1 1-16,-19 2 7 0,3 1 1 0,-3-2-3 0,1 2 3 0,19-2 1 0,-23 1-1 15,1 1-4-15,4-1-1 16,0 2 2-16,19-2-1 0,-24 1 3 0,0 0-1 0,3 0 3 16,-1 1-1-16,2 0-3 15,-3 0 1-15,5 0 1 0,-3 0-2 0,1-2 1 0,2 2-2 16,-2 0 6-16,23-2 0 0,-24 4-16 0,20-4 9 15,-20 2 5-15,21 0-1 0,-20-1-1 0,18 1-1 0,-19-1 3 16,23 0 0-16,-4-1-3 0,-16 2 5 0,19-2-3 16,-19 2-7-16,18-1 4 0,-21 1-3 0,21 1 1 15,0-1 1-15,-24-1 1 0,6 0 1 0,-2 1-7 0,24-1 5 16,-4 0-4-16,-21 2 4 16,21-1 3-16,-1 1-3 0,-20-2-2 0,23 3 2 0,-23-3 1 15,23 2 1-15,-21-1 5 0,23 1-10 0,-2 2 2 0,-2-3 4 16,4 1 1-16,-3-1-3 0,1 1-2 15,-2 0 0-15,0 0 7 0,-1-1-6 16,1 0-3-16,0 0 3 0,2 0-2 0,0-1-2 0,1 1 0 16,-3 0-4-16,0-3 6 0,1 4-4 15,-1 0 7-15,3-3-2 0,-2 3 0 0,5-2 2 16,-2 0-3-16,-1-1 6 0,1-1-2 0,-1 2-5 0,-1-1-2 16,0-2-5-16,6 1 11 0,-2 3 3 0,1-1-9 15,-4-1 3-15,2-1-2 0,-3-1 3 0,0 1 2 0,-2 2 2 16,0-3-1-16,0 0 1 0,-19 1 0 0,24-1-15 0,-4 0 17 15,-2 1 0-15,-18 1-6 16,21-1 0-16,-22 0-3 0,20 0 0 0,-21-1 7 0,4 0-4 16,16 1 5-16,-19 3-8 15,20-2 0-15,-21 1 4 0,1-1-3 0,-1 1 6 0,1 1 0 0,-1 1-6 16,-3-5 3-16,-2 6 1 16,0-2 2-16,-5 0-7 0,-8 1 3 0,-2-1-1 0,-1 2-3 15,-1 0 0-15,-2-1-3 0,0 0 3 0,0-1 0 0,-3 2 4 16,-1-1 0-16,-3 2-4 15,0-2-1-15,3 1-6 0,-3 0-2 0,-1-1 5 0,5 0-5 0,-5 0-5 16,-2 0 12-16,2 1-1 0,-1-1 5 16,1-1-4-16,-3 0-2 0,1 0-2 0,0 1 11 0,-1-2-6 0,1 1-1 15,-1 1 9-15,3-1-5 16,-2 0-2-16,0 0 3 0,1 0-3 0,-1-1 0 16,1 2 4-16,0-1-6 0,-1 0 14 0,2 0-7 15,-1 0-1-15,-1 1-4 0,-3-1 14 0,2 1-5 16,-3-2 1-16,-3 1 3 0,3 1 3 0,-1-1 0 0,-1-1 7 0,-3 2-2 15,3-1 1-15,-2 0-5 0,-1 0 3 16,1 1 3-16,0 0-11 0,-6-1-1 0,13 0 3 16,-6 1 1-16,-1 0-6 0,-1-1-8 15,-1 0 10-15,2 2 4 0,-2-1-7 0,2 2-5 0,-2-2 4 16,0 1 4-16,2 2 0 0,-3 0-3 16,1 0 10-16,-1 3 0 0,0 1 3 0,0 1 1 0,-2 3 4 15,2 5-1-15,-3 3 8 0,0 3-4 16,-2 2-2-16,0 8 3 0,-3 5-1 0,1 0-3 15,-2 0 4-15,5 5-3 0,-5 0-2 0,3 0-6 0,2 4-6 16,1-4 0-16,1 1-15 0,1 2-1 16,1-5-3-16,4-2-3 0,-1 1 8 0,2-1-8 0,2-5 3 15,-3-9 0-15,2 1-3 0,0 0 6 16,1-2 4-16,0-1-3 0,1-1 10 0,-1-2 3 16,2 0-3-16,-1-2 3 0,-4 0-1 0,-2-4 2 15,1-2-4-15,0 1 3 0,-5-5 3 0,0 3 3 0,2-2 1 16,-5-1 0-16,1 0 0 0,0 0 0 0,-2-1-6 0,-1-1 6 0,-2 1 1 15,1-2-2-15,-4 0-2 16,0-1 2-16,0 0-4 0,-4-2 0 0,-1 1-2 0,0-2 2 16,0-1-5-16,-3 0 7 15,2-2-4-15,-1 1-2 0,2-1 4 0,-4 1 0 0,-4-4-3 0,6 4-1 16,-9-2 2-16,2-1-3 0,0-1 2 16,-1 1-4-16,-2 1 3 0,1-1-1 15,0 0-7-15,-3 1 8 0,1 1-2 0,-1-1 0 0,-1-2-2 0,-1 4 0 16,0-2 6-16,0 2 0 0,-10-3-1 0,2 3 2 15,8-2-7-15,-12 3 6 0,-5 0-4 16,-2 2 4-16,-18 1-7 0,19-1 3 0,-3 1 4 16,4 3-1-16,-3-1-3 0,-22 0 0 0,23 0-5 0,-20 2 1 0,23-1-4 15,-22 2-2-15,16-5 1 16,-17 4 2-16,0-1-1 0,20-2-1 0,-23-1 4 16,3-1-1-16,-2 1-1 0,2-2 3 15,2 1-2-15,18-1 0 0,-25-2 10 0,1 0-2 0,1-1-2 16,-1 1-1-16,-2-2 1 0,2 4 0 0,0-3 1 15,-1 2-4-15,-3 0 1 0,2-2 2 0,-3 4 0 16,0-4 4-16,2 2-2 0,-3 2 2 0,-1-4-2 0,4 2 0 16,-7 0 2-16,7 2-1 0,4-2 1 15,-4 1 6-15,3-1-4 0,1 2 0 0,-1-3-4 0,1 1 5 16,1 1-2-16,2-2 2 0,-7 1 2 16,3 2 5-16,0-1-3 0,1-1 0 0,-1 4 4 0,-2-3-2 15,-2 2-2-15,3-3 1 16,-1 1 2-16,1 0-1 0,-3 2 0 0,2-1 0 0,3 0-2 0,-8 0 0 15,3 1-5-15,-3 1 4 0,5 3-8 16,-4-4 4-16,0 0-1 0,0 3-1 0,2-3 2 0,-2 0-1 16,0 3-3-16,0-3 0 0,5 1-1 0,-1 0 0 0,-3-1 2 15,4 3-2-15,-3-3 1 0,3 0-2 16,-4 0-1-16,0-1 5 0,3 2-2 0,-2 0-4 16,0 0 0-16,3 1 4 0,-2-1-5 15,1-3 1-15,-2 0 4 0,0 2-5 0,2 3 2 0,-3-4 1 16,0 2 0-16,4-1 1 0,-2 2-5 15,2-4 0-15,-1 5 2 0,-1-6 0 0,0 1-2 0,-2 1 2 16,4 2-1-16,-1-4-3 0,-1 5-3 0,6-4 12 0,-6 2-4 16,1-2-2-16,-1 2 2 15,2-1 1-15,1-1-2 0,1 1-1 0,-2 0 0 0,4 0 2 16,-1 1 1-16,-2 1-2 0,1-4 2 16,0 0-4-16,1 2 3 0,3 1 2 0,-2 1-4 15,20-4-4-15,-26 2 9 0,7-2 2 0,20 3-13 16,-23-2 7-16,3 2 5 0,21-2-5 0,-1 2 4 0,-20-3-2 15,18 1 2-15,-15 3-5 0,17-4 4 0,-2 1-6 0,3 1 5 16,-1 0 3-16,-19 2-3 0,22-3-1 16,-5 0-2-16,3 4 4 0,-22-5-2 0,26 1 2 0,-3 0-2 15,2 3-2-15,-3 0-1 0,1-1 1 16,0-2 3-16,1 2 1 0,1-2-3 0,1 3-1 0,0 0 3 16,4-3-3-16,-3 1 3 15,2 2-3-15,12-1 7 0,-9-2 0 0,10 1 5 0,1-1-2 16,0-1 2-16,3-1 2 0,0 0-3 0,1 2-1 0,2 0-2 0,1-1 2 15,4 0 0-15,-5 1-1 16,7-1-1-16,4 0 0 0,0 0-5 0,0-1 7 16,-1 1-1-16,1-1-3 0,0 0-1 0,1 0 1 15,-1 1-3-15,0 0 3 0,0 0 0 0,0 0-5 0,0 0 3 16,-2-3-1-16,-4 2-5 0,2 2-9 16,1-2 4-16,-1 2-4 0,-1-2 0 0,-1 2 2 0,1-1-2 15,-6-1 4-15,5 2 0 0,-1-1-3 16,-4 0 4-16,0 0 0 0,4 2-4 0,2-1 5 0,-5 1 0 15,3-1-6-15,2-2 3 0,-1 2-7 0,-1-1 6 16,3 1 3-16,3 2 1 0,-5-3 3 0,8 0-2 16,-2 0 2-16,0 0 2 0,2 0 3 0,-2 0-3 15,6 0 2-15,-2-2-4 0,-1 0 1 0,1 0-2 16,3 1-11-16,3 1-10 0,-8 0-8 0,4-1-13 0,4 1-16 16,-6-3-19-16,5 1-32 15,-1-2-54-15,1 2-128 0,1-1-319 0,0-4 141 0</inkml:trace>
  <inkml:trace contextRef="#ctx0" brushRef="#br0" timeOffset="46032.1011">5205 6919 53 0,'5'-12'110'0,"1"0"-3"0,1 1-11 0,-4 0 2 0,-2 2 3 16,3-1-5-16,-2 0 3 0,-2 0-2 16,-1 0-15-16,-1 1 9 0,-4 0-12 0,2 1-3 0,-4-2 1 15,-1 1-2-15,-2 2-5 0,-1 0-8 16,-3 1 0-16,0 2-4 0,-5-1-6 0,-3 1-2 0,0 3-1 15,-1 1-4-15,-2 1-6 0,-1 2-5 0,1 0 2 16,-1 3-7-16,-2 1 2 0,0-2-6 16,-6 8-4-16,8-3 3 0,0 0-4 0,-1 2 2 15,-6 5-5-15,8-1 4 0,-4 2 0 0,5-2 0 16,1 0 0-16,-4 9 0 0,2 1 1 0,5-7-3 0,-3 11 4 16,0 0 0-16,4 1 0 0,-3 0 3 15,4 3-5-15,1-1 1 0,0 1-1 0,2 3 5 0,3-1 5 16,-1-1-7-16,4 2 4 0,-1-1 0 0,4 1-4 0,1 0 3 15,2 0 2-15,2 0-2 0,0-3-1 16,3 3 3-16,2-10-8 0,4 0 6 0,3 8-3 0,4-1-2 16,-4-10 4-16,6-1 4 15,8 9-8-15,-1-5-3 0,-2-8 0 0,10 8-2 0,2-5 0 16,2 0-5-16,5-3 7 0,-5 0-4 16,4-4-3-16,-1-2-3 0,3 0 1 0,0 0 0 0,2-3 1 15,-1-3-4-15,2-2 3 0,1-3-1 16,-1-2 0-16,3 0-2 0,0-2-3 0,0-1 5 0,1-5-10 15,-2 1-8-15,-3 3 1 0,-1-9-9 16,-1 4 1-16,-5-4 2 0,-1 1 2 0,-9 2 1 0,9-9 2 16,-1 1 1-16,0-4-1 0,-10 6 3 15,5-10 0-15,-1-1 1 0,-2-2 5 0,-1 0-7 16,-1-2 2-16,-4-1 1 0,1 0-1 0,-1-3 1 16,-1 0-1-16,1 2-1 0,-3-3 1 0,0 2 4 15,-3 4-2-15,1-3 0 0,-2 8 2 0,1-8 2 0,-5 13-7 16,0-3 14-16,0-3 3 0,-5 3 2 15,3 0 8-15,-4-1-2 0,-2 0 0 0,-2-1 1 0,-2 0 7 16,-1 1-1-16,-5-1-4 0,1 1-3 0,-3-2 0 16,-5 3 6-16,-5-8-10 0,-4 2-1 0,1 0-6 15,-6 4 2-15,1 1-2 0,-4 1-2 0,-2 2-1 0,-3 3-1 16,-1 0 0-16,-2 5-7 16,0 2-5-16,0 0-10 0,-2 3-5 0,0 3 0 15,1 2-13-15,4 1-6 0,8 0-15 0,4 2-24 16,3 0-24-16,7 0-30 0,5 0-31 0,2 2-43 0,2 0-177 15,4 1-419-15,0 0 186 0</inkml:trace>
  <inkml:trace contextRef="#ctx0" brushRef="#br0" timeOffset="47060.3056">6104 6902 112 0,'-14'1'129'0,"0"3"-6"0,0-1-12 0,1 1 11 15,1-1-5-15,2-1-9 0,0 2-6 16,3-1-4-16,0 0-7 0,1-3-6 0,2 1-11 15,-2 1-6-15,2-1-8 0,0-1-12 0,4 0 4 0,-6 3-12 16,5-2 0-16,-2 1-2 0,3-2 0 16,0 0 6-16,-3 1-1 0,3-1 0 15,0 0 3-15,0 0 0 0,0 0-1 0,0 0 8 0,0 0 1 16,0 0-1-16,0 0 3 0,0 0-2 0,0 0-3 16,11-8 2-16,-2 2 3 0,5 1-5 0,10-5 3 15,3-2 5-15,12-4-3 0,6-3 1 0,27-6 4 16,6 0-2-16,7-1-5 0,8 0-9 15,6-1-2-15,7-3-7 0,9 1-5 0,10-2 2 0,7-2-10 16,4 0-18-16,5-1-18 0,-3 4-15 0,-2 1-13 0,-1 1-9 16,-5 1-13-16,-10 5-12 0,-10 0-9 15,-6 3-4-15,-11 3 1 0,-12 0 9 0,-12 6 10 0,-25 3 2 16,-4-1 4-16,-12 4-1 16,-4-1-2-16,-2 1 8 0,-8 1 7 0,-4 0 10 0,-1 1 32 15,-2-1 15-15,-2 3 2 0,0-3 17 0,-1-1-3 16,-3 2 5-16,1-2 8 0,-2 4 3 0,-2-3 2 0,1 0 1 15,-2 0 0-15,0-1 0 0,-2 1-7 0,-1 0 0 16,0 1-3-16,0-2-2 0,-1 3-3 0,-1-1-3 16,2 1-1-16,-2 0-4 0,-1 0-1 0,1 0-5 15,-1 2 0-15,1-2 2 0,0 1-7 16,-1-2 1-16,1 2 2 0,-2 0-3 0,-5 0-2 0,0 2-5 16,1-2-2-16,-1 0-2 0,-1 1 1 15,-5 1-2-15,-1-1 2 0,1 0-3 0,-1 0 5 0,1 0-5 16,6 1 1-16,-1-2 1 0,1 2 4 0,2-1-4 0,3-1 3 15,0 0 0-15,6 0 2 16,-3 1 4-16,4-1-3 0,3 0 2 0,0 0-1 0,0 0-2 0,0 0 3 16,0 0-4-16,13-8 2 15,1 7-4-15,3-3 3 0,3 0-2 0,2 1 0 0,1 1-2 16,-1 0 4-16,2 2-2 0,-3 0-1 0,0 0-1 16,-4 2 1-16,3 1 2 0,-6 1 2 0,-2 1 3 0,-1-1 2 15,0 5-1-15,-4-2 4 16,-1 4-2-16,-3-2-3 0,-2 3 2 0,-3 2 0 0,-4 4 4 15,-3 1-7-15,-4 0-13 0,-4 0-14 0,-4 0-27 0,-7 4-29 16,-3-2-34-16,9-5-37 0,-4 0-52 16,1-4-142-16,0 3-373 0,-1-4 165 0</inkml:trace>
  <inkml:trace contextRef="#ctx0" brushRef="#br0" timeOffset="47659.8449">8982 6144 95 0,'4'-7'196'15,"1"1"-6"-15,-2 3-5 0,0-2-6 0,-1 0-9 0,-1 4-7 0,2-2-15 16,-1 0-15-16,-1 1-10 0,-1 2-16 16,3-4-17-16,-3 4-5 0,0 0-5 0,0 0-11 15,0 0-7-15,0 0-6 0,1 12-5 0,0-6-5 0,-2 2-8 0,1 0-1 16,0 0-6 0,0 4 1-16,-1 1-2 0,3 1-4 0,0 0-2 15,0-1-6-15,1 5 2 0,0-5-4 0,0 1 0 0,2 4-1 16,-2-5-15-16,2 1-18 0,-2 1-13 15,1-4-23-15,2 2-19 0,-3-1-28 0,1-1-19 16,-1-2-29-16,-3 1-49 0,0-2-101 0,0-2-321 0,-3 2 142 0</inkml:trace>
  <inkml:trace contextRef="#ctx0" brushRef="#br0" timeOffset="48020.2004">9029 6081 149 0,'5'-7'188'0,"0"1"-19"0,1-2-4 15,2 3-9-15,-3-1-17 16,4 0-5-16,-1 3-10 0,1-1-14 0,2 1-8 0,-1 1-12 0,6 2-4 16,-2 2-8-16,1 1-9 0,5 3-1 15,-1 1-12-15,0 3-5 0,-1 0-3 0,-1 1-8 0,0 1-4 16,-1 0 0-16,-2 2-2 0,-5-2-7 0,1 0 0 15,-3 1-4-15,0-2-1 0,-2 1-10 16,-4 1 3-16,-1 2-3 0,-3-3-4 0,-2 6 7 0,-4 0-4 16,-5-1-2-16,0 1 2 0,-3-3-2 15,-4-1-2-15,1 1 1 0,-1-1-1 0,-1-3-2 0,3 2 1 16,0-3-3-16,1 1 2 0,5-5-3 16,1 1 5-16,1-1-6 0,2-2-22 0,2 0-14 0,2-2-14 15,0 0-16-15,2-1-8 0,2 1-21 16,1-2-16-16,0 0-21 0,9-5-44 0,-1 2-97 0,5-4-294 15,4-4 131-15</inkml:trace>
  <inkml:trace contextRef="#ctx0" brushRef="#br0" timeOffset="48505.8096">9632 6043 112 0,'-4'-6'248'15,"-3"0"-9"-15,0-1-16 0,-2 2-15 0,1 1-16 0,-1-1-15 16,-1 1-5-16,2 0-22 0,-6 2-13 0,5 1-14 16,0 1-11-16,1 0-12 0,-1 2-9 0,2 3-9 15,0 0-9-15,0 2-9 0,2 1-2 0,-2 3-9 0,2 1-6 16,2-1-4-16,-3 3-5 0,5-1-3 16,1 2-2-16,-3 0-4 0,3-1-3 0,3 1-4 0,2-1 1 15,-1 6-3-15,1-6 1 0,1 3-4 16,0-4-5-16,1 0-13 0,1-2-4 0,3 0-6 0,0-1-12 15,2-1-7-15,-1-4-9 0,4-3-4 0,5 0-5 16,3-4 6-16,-2-1-2 0,4-1-2 0,-4-2 4 16,2-4 0-16,-1-1 8 0,-2 2 9 0,0-6-2 0,-4 1 5 15,-2 0 17-15,-2-1 8 16,-2-3 11-16,-1 0 8 0,-3 4 14 0,-1 0 2 16,-3 2 7-16,0-1 5 0,-2 4 5 15,-1-1 3-15,0 2-4 0,-3 0-5 0,2 1-2 0,-2 1 0 0,2 2-14 16,-2 0 16-16,1 0-6 0,0 2-5 15,0 0-6-15,2 2-2 0,0 0-2 0,0 0-5 16,-8 4-1-16,8 1-1 0,-2 3-3 0,1-1-5 0,1 2 2 16,1 0 3-16,2 4-7 0,0 1-3 15,1 3-2-15,-2-3 2 0,0 0-8 0,3 0-4 0,-3 3-4 0,1 0-2 16,0-5-5-16,0 7-2 16,0-6-7-16,-2 1-14 0,0-3-6 0,1-1-1 15,-1-2-18-15,-1 1-10 0,2-2-20 0,-1-3-16 16,-1 1-16-16,0-1-12 0,0-2-2 0,0-2-11 0,3 3-43 15,-3-3-158-15,0 0-380 0,0 0 170 0</inkml:trace>
  <inkml:trace contextRef="#ctx0" brushRef="#br0" timeOffset="48733.0432">9842 6049 194 0,'0'-9'229'0,"-2"2"-16"16,1-2-10-16,-1 2-9 0,2 1-19 0,0 1-18 15,2 0-16-15,-2-1-14 0,4 4-15 0,0-3-13 16,3 1-9-16,2-1-11 0,3 2-3 0,3-1-14 0,0 3-12 16,6 0-17-16,-1 1-12 0,-3 0-7 15,5 1-12-15,-6 0-13 0,-1 3-3 0,1 0-12 0,-5 1-1 16,-1-1-5-16,-3 0-4 16,0 1-3-16,-3 2-6 0,-1-4-18 0,-7 4-23 0,4-3-12 15,-6 1-32-15,2 0-148 0,-6-1-300 16,-1 2 133-16</inkml:trace>
  <inkml:trace contextRef="#ctx0" brushRef="#br0" timeOffset="48960.3205">9919 6167 239 0,'0'0'268'0,"0"0"-7"0,3 2-7 0,-3-2-16 16,0 0-20-16,0 0-20 0,0 0-24 0,0 0-16 0,0 0-11 15,7-5-20-15,-1 3-15 0,-2 0-13 16,3-2-20-16,1 3-19 0,1-2-22 0,8 0-17 0,-7 1-19 16,4-2-15-16,-3 1-14 15,4 0-16-15,-2 0-14 0,1 2-16 0,-7 1-12 0,3-2-14 0,-3 2-24 16,-4-1-23-16,1 0-30 16,-4 1-133-16,7 0-334 0,-7 0 147 0</inkml:trace>
  <inkml:trace contextRef="#ctx0" brushRef="#br0" timeOffset="49440.0264">10537 5909 47 0,'-4'-3'301'0,"1"1"-20"0,-1-1-17 15,-2-2-18-15,2 4-23 0,-3-1-16 0,-1 2-17 0,-1 0-21 16,0 0-13-16,-3 3-13 0,-2 3-14 0,1 0-13 0,-5 5-11 16,0 1-12-16,1 1-5 15,-3 1-10-15,3 1-9 0,3 1-7 0,-1 1-8 0,2 1-5 0,3 0-2 16,2-1-5-16,2-4-4 16,3 5-6-16,1-3-3 0,0-2-3 0,2 2-8 0,3-1-15 15,1-1-9-15,2-1-16 0,2 0-9 16,2-2-11-16,4-3-6 0,0-2-8 0,2 0-3 0,9-2-5 15,-4-4 1-15,3 1 3 0,0-3 4 0,-1-3 3 16,-2 0 4-16,1-4 8 0,-3 0 4 16,0 1 16-16,-8-1 19 0,1-1 17 0,-1 2 14 0,-2 0 19 0,0-3 5 15,-5 5 7-15,-1 1 3 0,-1-1-4 0,-1 3-5 16,-2-2-5-16,-2 2-3 16,1 0-2-16,-2 1-2 0,0 1-7 0,-3 1-1 15,7 1-3-15,-11 3-3 0,4 1-5 0,-2 1-1 0,4 1-3 16,0 1-1-16,1 2-1 0,1 1-3 0,2 3 1 15,1-1-8-15,3 1-7 0,1 0-13 0,3 1-7 16,-1-1-15-16,2 4-15 0,2 1-19 16,-3-4-23-16,2 3-29 0,-3-3-32 0,0-3-40 15,1 0-50-15,-4 0-163 0,0-5-438 0,-3 3 194 0</inkml:trace>
  <inkml:trace contextRef="#ctx0" brushRef="#br0" timeOffset="50899.5438">11048 6131 111 0,'-1'-3'176'0,"0"-1"-13"0,2 0-20 0,-1 1-12 0,1-3-14 16,2 3-4-16,3-4 0 0,0 2-7 15,1-1-10-15,1 2-8 0,5-4-7 0,0 2-9 16,1 0-3-16,1 0-7 0,5 1-11 0,2 0-3 0,-1 1-4 15,3 0 2-15,3 1-4 0,3-1-7 16,9 0 0-16,-1 1-1 0,3 1-9 0,-1 0 6 16,0 2-13-16,2 2 1 0,4 0 5 0,-1-1-6 15,0 0-1-15,0 2-5 0,0-1 2 0,-3 2-6 0,3 0 3 0,-1 3-2 16,-6-2-1-16,5 0-2 16,-3 2 14-16,1 1 4 0,2-1 9 0,2 1-3 0,2 2-4 15,1-2 1-15,0 1-4 0,19 5-3 16,-22-5 2-16,3-1-6 0,-1 2-1 0,-2-1-1 0,0 0-2 15,1 1 0-15,3 1 3 0,19 5-7 0,-25-6 1 0,4 0-2 16,0 1 0-16,19 4-1 0,-20-5 0 16,0 2-1-16,1 0 1 0,-3 0-2 0,-2-1-1 0,2 0 4 15,-3 2-4-15,-2 0 2 16,-1-1-3-16,-2 0-1 0,-9-3 2 0,12 1-1 16,-3 0-4-16,-9-1 7 0,13 2-1 0,-3-1-4 15,-1 2 0-15,-7-4 4 0,9 3-1 0,-8-4-1 16,9 4-1-16,-2-2 1 0,-9-2-2 0,0 1 1 0,2-2 0 0,-2 0 2 15,-3 1-1-15,-1-1-6 0,2-3-4 16,-4 3 1-16,-2-2 4 0,-3-2-3 0,-2 0 0 0,-1 1 2 16,2-1-1-16,-4-1 1 15,-3 0-1-15,-1-1 0 0,1 1-1 0,-1-1 2 0,2 1 1 16,-3-1 4-16,-3 1-5 0,2-1 4 16,1 2-1-16,-4-2 1 0,4 1 1 0,-7-1 0 0,11 0 0 15,-8 0-4-15,3 0 3 0,-2 0-4 0,3 0 5 0,-3 1 1 16,-4-1-1-16,9-1-3 0,-5 1 1 0,-4 0-2 15,7 1 4-15,-7-1 3 0,4 0 1 0,-4 0-1 0,0 0 4 16,6-1 2-16,-6 1 1 16,0 0-2-16,3-1-3 0,-3 1 2 0,0 0-2 0,-2-5 1 15,2 5-5-15,-3-5 4 0,2 3-4 0,0-2-7 16,-1 0 6-16,-2 0 3 0,1-1-5 0,-1 0-4 16,-2-1 2-16,2 1 4 0,-3-2-2 15,0-1-4-15,3 3 5 0,-2-4-6 0,-1-1 0 0,0 3 4 16,0 0-2-16,-3-2 0 0,0 1 3 0,-1-1 0 15,4 2-1-15,-3 2 6 0,3-1 0 16,-1 0 3-16,-4 1 0 0,4 0 2 0,1-2 0 0,-2 3 2 0,2 0 0 16,-1 1 1-16,-1 0-1 15,1 0 2-15,1-1 2 0,0 0-1 0,-3 4 3 16,3-3 0-16,3 2-3 0,-1-1-5 16,0 2 4-16,2-2-2 0,3 2-3 0,-6-2 2 0,6 2-4 15,-4-1-1-15,4 1-1 0,0 0-1 0,0 0 6 16,0 0-4-16,6 11 0 0,-2-7 0 0,3 3-2 0,6-1 2 15,1 2 3-15,7 3-2 0,-4 1-3 0,4-2 0 16,2 2 0-16,-2-1 2 0,-2-1-5 0,1 0 3 16,1 2 0-16,-2 0 0 0,-1-3-4 0,-7-1-1 0,0 0 3 15,-2-1-2-15,-4-2 2 16,1 1-2-16,-2 0 2 0,-1-1 1 0,-4 1 1 16,-3 0 4-16,-4 1 3 0,-3 1 3 15,-9 1-1-15,-2 1 0 0,-5-5-4 0,-1 3 0 0,-10 0 0 0,1 0 1 16,-2-1-9-16,9-2-28 0,2 1-40 0,0 1-60 0,3-1-77 15,-2 1-222-15,3-2-462 16,0 2 205-16</inkml:trace>
  <inkml:trace contextRef="#ctx0" brushRef="#br0" timeOffset="58850.3442">18232 9087 2436 0,'0'-2'36'0,"3"-3"-21"0,0 1-10 0,-2 1 11 0,-1-1 2 16,3 1 2-16,-3 1-9 0,0 2-4 0,0-4-5 16,0 4 0-16,0 0-3 0,0 0 7 0,0 0 5 15,0 13 12-15,0-5 0 0,0 4 4 16,0 9 0-16,0 1-3 0,3 3 3 0,-3 0 4 16,0 1-1-16,1 10-4 0,2-1 4 15,-3-9 1-15,3-3-3 0,1 14-1 0,0-12-3 0,-1-2-7 16,0 1 2-16,0-2 1 0,1-2-6 0,-3 0-3 0,2-4 4 0,-1-3 2 15,-1-5 3-15,0 1-7 16,1-2-2-16,-1 0 3 0,-1-2 3 0,0-1 4 0,0-1 7 16,0 1-5-16,0-4 4 0,0 2-5 15,0-2-2-15,0 0-1 0,0 0-4 0,-4-11 1 0,1 6-1 16,-1-4-4-16,0-2-2 16,-1-4-1-16,1-3 3 0,-1-2-4 0,-2-2-1 0,1-1-4 0,2 1-3 15,-2-2-4-15,2-11-2 16,1 9 3-16,0-1-4 0,3 1 1 0,0-8-7 0,0 10 3 15,3-2 0-15,0 3 2 0,4 1-2 0,-3 3-3 16,5 0 3-16,3 3 5 0,-3 5-5 0,1-1 0 16,1 2-5-16,1 2-2 0,1 1-1 15,1 2 4-15,2 2-2 0,6 0 2 0,-8 2 2 0,9 1-1 16,-8 2 0-16,8 1 3 0,-3 3 1 0,-6-1 1 0,0 4 2 16,-3 0 5-16,0 2-4 0,-1-1-5 15,-3 4-10-15,-4-2 2 0,-2 2-7 0,-1 5-1 16,-7 0 3-16,0-5-3 0,-4 2 7 0,-4 1-1 0,-4-3 3 0,-2 1 1 15,1-4 2-15,-2-1 3 16,1-4 2-16,-2-1 0 0,6-1 1 0,2-4 3 0,1 1 7 16,1-1 10-16,3-3 5 0,2 1 5 15,-1 0-4-15,2-3-4 0,2 1 1 0,0 2-2 0,4-3 6 0,0-1-2 16,-1 2 0-16,2 0-6 16,3-1 3-16,0 1-3 0,1 2-3 0,2 0 0 0,1 2-4 15,-2 0 2-15,5 1-1 0,-1-1 2 0,1 2-4 0,-1 2 1 16,3 3-3-16,-1-1 3 15,3 3 2-15,-3 0 5 0,6 4 6 0,-3 0 0 0,0 1-3 0,0 0 0 16,2 1 1-16,-2-1-2 16,2 1-15-16,-2-1-8 0,1 1-9 0,-1 0-11 0,0 0-19 15,-4-5-24-15,4 1-26 0,-3 0-37 0,2 0-43 16,-2-4-67-16,-5 0-131 0,2-4-409 16,-5-3 181-16</inkml:trace>
  <inkml:trace contextRef="#ctx0" brushRef="#br0" timeOffset="59017.2598">18659 9263 26 0,'-2'-3'301'16,"2"0"-30"-16,0 3-29 0,0-4-25 0,0 4-22 0,-2-3-22 16,2 3-14-16,0 0-16 0,2-3-16 0,-2 3-16 15,0 0-15-15,0 0-30 0,0 0-29 16,7 1-33-16,-7-1-33 0,10 3-28 0,-6-1-36 0,4-1-30 15,1-1-51-15,-3 0-108 0,2-1-306 16,1-2 135-16</inkml:trace>
  <inkml:trace contextRef="#ctx0" brushRef="#br0" timeOffset="59309.6239">18854 8994 132 0,'2'-5'269'0,"-1"0"-29"0,-1 1-24 0,0 1-23 16,3 1-21-16,-2-1-20 0,-1 3-13 0,0 0-11 15,0 0-11-15,0 0-3 0,0 10-4 16,-1 2-9-16,-2 3-11 0,2 4 1 0,-5 2-9 0,4 3-5 16,-3 0-3-16,-1 2-3 0,2 9-4 15,-3-9-11-15,4 1-1 0,-1 0-8 0,1-2-8 0,3 1 1 16,-2-3-4-16,4 1-7 16,1-3 0-16,2 0 0 0,2-4-4 0,0-3 1 0,2-2-7 0,1-2-1 15,6-3-1-15,3 0 0 0,-3-2 0 0,6-1-4 0,2-6 11 16,3 0-15-16,1-3 1 15,-1-2 0-15,0-2-5 0,-2 0-13 0,-4-1-21 0,-3 1-12 16,-5 3-20-16,-3 2-24 0,-3-2-29 16,-4 4-26-16,-2-2-29 0,-1 3-15 0,0 1-22 0,-14-2-156 15,0 2-391-15,-8 0 173 0</inkml:trace>
  <inkml:trace contextRef="#ctx0" brushRef="#br0" timeOffset="60541.4269">18847 9707 267 0,'-1'5'254'15,"-4"2"-24"-15,-3 2-19 0,-6 5-22 0,0 1-17 0,-6-1-17 16,-3 0-14-16,-10 5-15 15,-5 0-10-15,-1 0-13 0,-1-7-11 0,-5 4-9 0,-3-4-4 0,-1 0-10 16,-20 0-6-16,21-6-9 16,0-3-3-16,-25 1-6 0,22-6 0 0,-18-2-5 0,20-1 4 0,1-2-4 15,-22-6 1-15,22 0 5 16,-17-9-6-16,23 2-4 0,-2-1 5 0,3-3 0 16,3-2-7-16,2-1-6 0,2-4 0 0,4-5-9 15,-7-15-8-15,17 13 3 0,2-3-5 0,0-22-10 0,5 3-3 16,10 14 0-16,6-18-6 0,6 1 0 15,7 4 2-15,3-4-2 0,12 6 0 0,3-2-4 0,5-2 0 16,10 7-2-16,5 0 4 0,10 2-1 0,6 8 2 0,8 3-1 16,5 9 7-16,7 3-4 15,3 8 0-15,1 3 2 0,6 5 1 0,0 4 4 0,4 5 3 16,-1 6-2-16,1 9-1 0,-6-3 0 0,-3 11 5 16,-7 4 5-16,-4 5 1 0,-10-1-1 0,-6 7-4 15,-10 5 0-15,-6 2 4 0,-8 6 0 16,-19-10 1-16,6 18-2 0,-15-14 3 0,-1 21-3 0,-8-1-2 15,-1 2 5-15,-7 0 0 0,-5 0-2 16,-5-1-1-16,-2-1 2 0,0-19-2 0,-1 2 1 0,-6-2-2 16,-6 14-1-16,3-21 0 0,-1 0-1 0,-1 2 2 0,-4-5-1 15,-3 0 1-15,-2-3-1 16,-1 1-2-16,-3-4 2 0,0-1-1 0,-3-3 3 0,-1 0-3 0,0-4-3 16,-4-1 3-16,1-1-2 15,-1-4 2-15,-2-1 2 0,3-3 0 0,0-1 5 0,0-2-5 16,1-3 1-16,2 0 3 0,0-1 0 0,-2-4-3 15,-1-1 3-15,2-1 0 0,2-3-3 0,-3-1 3 16,-1-1-1-16,4-3 0 0,-2 0 8 0,3-1 2 16,1-2 2-16,2-3 1 0,2 3 0 0,1 0-3 15,9 5 4-15,-9-9-2 0,-1 2-2 0,9 2-3 0,0 3-2 16,-7-5-1-16,8 5 3 16,-1 1 3-16,4 0-4 0,1-1-3 0,0-2-6 0,0 2-3 0,2 3 5 15,7 1-3-15,0-1-2 0,1 1 0 16,1-1 0-16,3 3 0 0,0-1-1 0,0-1 2 15,2 2-7-15,2-1 0 0,-3-1 2 0,3 3-1 0,1-2-1 16,-1 2 1-16,1 0-2 0,1 0 2 0,-1 2-4 16,1-1 2-16,-2 1-4 0,2-1 6 0,-1 0 2 15,1 1-2-15,-1 0 4 0,1 0-4 16,0 1 2-16,-1-1-2 0,1 2 11 0,0-1-12 16,-2-2 0-16,3 3 1 0,-3 0 0 0,1-2 1 15,0-1 1-15,0 1 4 0,0 1-2 0,-1-1-4 0,0 0 0 16,0-3 2-16,-1 0-3 0,0 1 12 0,-3-4-12 0,-2 0 4 15,2 0-4-15,-1-1-6 16,-4-7-2-16,1 1 2 0,-2-1 4 0,2-2-6 0,-1-4-1 0,-3-9 1 16,3-1-4-16,1 0 5 15,1-6 0-15,3 0 3 0,1-3-3 0,-2-18 2 0,7-1 1 16,2 1 6-16,1-3-8 0,7 0-1 16,3 0 4-16,4 4-1 0,6-4 3 0,0 3-2 0,6-1 1 15,4-2-1-15,1-1-3 0,4 1 0 16,7 2 0-16,4-2 2 0,10 0-1 0,-2 1 7 0,9 4-3 15,7 3-2-15,5 2 0 0,2 5 0 0,7 4 1 0,4 3-1 16,7 4 1-16,3 7 2 16,7 6 0-16,4 8-4 0,-1 2-3 0,4 8 3 0,1 2-3 0,-2 7-4 15,0 4 2-15,-3 4-1 16,-2 4-1-16,-8 4-3 0,0 6 2 0,-8 5-3 0,-3 4-3 16,-5 1-4-16,-2 7-5 0,-8 0-2 15,-5 7 4-15,-2 8 4 0,-8 4 11 0,-6 10-5 16,-2 6 12-16,-2 2 7 0,-6 6-2 0,-4 6 8 0,-4 4 2 0,-1 10 5 15,-6 3 5-15,-2 0 5 0,-10 0-8 16,-1 4-7-16,-7 0 7 0,0-5-6 0,-8-3 0 0,-4-7-1 16,-1-11-1-16,-5-3 0 0,-4-7 3 15,-3-7-1-15,-6-5-2 0,6-21 0 0,-7-3 0 0,0-2-1 16,-7-4-2-16,-4-3 0 16,-20 5-2-16,13-16 6 0,-23 5 2 0,-1-9 0 0,-2-7-7 15,-5-3 1-15,-3-3 0 0,-7-5 1 0,-1-2-6 16,-2-6 4-16,-5-3-2 0,-9-4-5 0,-5-4-32 15,-3-5-49-15,-4-1-53 0,-7-7-32 0,1-3-29 0,0 2-226 0,0-5-458 16,8 1 203 0</inkml:trace>
  <inkml:trace contextRef="#ctx0" brushRef="#br0" timeOffset="61094.5784">18695 8111 143 0,'3'-6'247'16,"-3"2"-21"-16,0-1-20 0,4 2-24 0,-4-1-18 0,2 3-18 15,-2 1-2-15,0 0-4 0,0 0-12 0,0 0-8 16,4 10-6-16,-3-1-9 0,-1 0-11 15,3 5-8-15,-3 1-9 0,3 0-9 0,-2 7-5 0,-1 0-5 0,0-1-6 16,0 1-5-16,0 2-8 0,0-2-5 16,0-1 0-16,-1 1-3 0,0-4-1 0,-1-2-18 15,-1-2-19-15,3 0-11 0,-4 0-19 16,4-3-19-16,-1 0-29 0,-1-3-8 0,1-1-18 0,-2-2-10 0,3-1-21 16,-3-1-33-16,2-3-150 15,1 0-350-15,0 0 155 0</inkml:trace>
  <inkml:trace contextRef="#ctx0" brushRef="#br0" timeOffset="61379.9648">18667 8146 112 0,'4'-15'194'0,"-1"2"-10"0,-3 3-8 0,4-3-12 0,-1 4-17 16,-3 2-7-16,4 3-16 0,-1-1-14 16,0-1-7-16,7 2-9 0,-2 1-16 0,2 2-4 0,4 2-8 15,7 1-5-15,1 0-2 0,1 4-6 16,2 2-7-16,-1 1-1 0,2-1-5 0,-2 2-4 0,-1 2-7 15,-4 1 0-15,0 4-1 0,-2-2 13 0,-4 1-4 0,-3 2-4 0,-6 3-2 16,-4-1-3-16,-3 1-1 16,-5-2-2-16,-6 2-1 0,-3 0 2 0,-5-2-3 0,-1-2-2 15,-9 3 1-15,5-7-4 16,-4 7-1-16,5-9-3 0,3-1-3 0,2 0 1 0,3-1-1 16,4-3-14-16,2-1-19 0,5-1-24 0,-3-1-21 15,6 0-38-15,1-2-8 0,1-1-33 16,2 0-55-16,0 0-118 0,12-9-345 0,2 3 153 0</inkml:trace>
  <inkml:trace contextRef="#ctx0" brushRef="#br0" timeOffset="62150.3016">19240 8124 63 0,'8'-11'291'0,"-2"3"-13"0,0 3-21 0,-2 0-16 0,-1 1-20 0,-2 1-17 15,0-1-22-15,0 2-14 0,-1 2-19 0,-6-5-14 0,1 5-8 16,-3 1-9-16,0 3-17 15,-4 2-7-15,0 1-8 0,-5 6-7 0,3 1-10 0,1 1-5 16,0 4 2-16,1-2-16 0,3 2-5 0,1 0-5 16,5 2-4-16,0-2-3 0,6-3-2 0,0 2-4 0,2-3-8 15,4-2-15-15,-2-1-8 16,3-1-7-16,3-2-7 0,-1-2 6 0,3 0-6 0,-1-3-3 16,0 0-1-16,2-4 3 0,-1-3-1 15,0-1 5-15,-1-2 3 0,6-5 4 0,-3-2-2 0,-3-1 5 16,-1-4 8-16,-2 1 6 0,-1-4 7 0,-2 1 8 0,-2 0 2 15,0 1 15-15,-1 0 9 0,-2 5 6 16,-2 0-5-16,0 2 5 0,0 2 10 0,-1 2-16 16,0 1 0-16,1 1-12 0,-1 3-3 15,0-1-7-15,1 1-8 0,-1 0-4 0,0 3 6 0,0 0-3 16,-3 9-3-16,2-3-1 0,-1 3 1 16,1 4-2-16,-1-1-2 0,2 8 4 0,0 0-14 0,-1 0 5 0,3 2 2 15,0 0-5-15,-1-1-5 16,-1 2-8-16,1-4-1 0,0 2 0 0,0-2-3 0,-1-4 2 15,1 0-8-15,-1-2 1 0,0-1 3 0,0-2 3 0,0 0 0 16,0-3 13-16,0-1-12 16,0 0 3-16,0-2 1 0,0 1 9 0,1-1-4 0,-1-1-2 15,0-1 2-15,0-2 2 0,0 0-1 0,0 0 1 0,0 0-3 16,0 0 5-16,0 0-2 0,0 0-1 16,7-6 0-16,-6 3 1 0,0 0-3 0,0 1 3 0,0-1-1 15,-1 3-1-15,2-2 0 16,-2 2 3-16,2-4-3 0,-2 4-3 0,0-2 0 0,0 2 2 0,0 0-2 15,2-3-1-15,-2 3 8 16,0 0-6-16,0 0 2 0,0 0-2 0,0 0-5 0,0 0 3 16,0 0 0-16,0 0 3 0,0 0 3 0,0 0 4 15,0 0-7-15,0 0-1 0,0 0 2 0,0 0-1 0,0 0 3 16,0 0-3-16,0 0-3 0,0 0 4 16,0 9-4-16,0-9 0 0,0 0-2 0,0 0 2 15,0 0 2-15,1 2 0 0,-1-2 1 0,0 0 2 16,0 0-1-16,0 0 8 0,0 0-12 0,0 0 3 15,0 0-2-15,0 0 14 0,1 2-10 0,-1-2 0 0,0 0-1 0,0 0 2 16,0 0 3-16,0 0-3 16,0 0 0-16,0 0-3 0,0 0 1 0,0 0 1 0,0 0-1 15,0 0-4-15,0 0 3 0,0 0-1 16,0 0 0-16,0 0 6 0,0 0-2 0,0 0-1 0,0 0-3 16,0 0 1-16,0 0-1 0,0 0 1 0,1 3-1 0,-1-3 1 0,0 0-2 15,0 0-2 1,0 0-7-16,0 0-10 0,0 0-11 0,0 0-15 15,0 0-15-15,0 0-20 0,0 0-30 0,0 0-20 16,0 0-36-16,0 0-29 0,0 0-40 0,0 0-159 16,0 0-432-16,0 0 193 0</inkml:trace>
  <inkml:trace contextRef="#ctx0" brushRef="#br0" timeOffset="62977.4128">19469 8124 177 0,'-3'-4'197'0,"1"2"-17"0,2 2 2 0,-3-2-4 15,3 2-11-15,-3-3-6 16,3 3-15-16,0 0-9 0,-3-2-14 0,3 2-12 0,0 0-9 0,0 0-12 16,-1-3-11-16,1 3-9 0,0 0-6 0,0 0-8 0,0 0-2 15,0 0-6-15,10 0-3 16,-10 0-7-16,14 1-6 0,-4-2 1 15,1 1-2-15,2 0-5 0,1-1-8 0,0 1 2 0,0-2-2 0,0 2 0 16,-4 0-6-16,0 0 2 0,0-1-8 0,-1 2 5 16,0-2 0-16,-5 1-6 0,2 0-4 15,-1 0-5-15,0 0-4 0,-5 0-9 0,0 0-13 0,7 0-9 16,-7 0-16-16,0 0-28 0,4 0-24 0,-4 0-23 0,0 0-30 16,-7 5-178-16,3-1-367 0,-5-1 163 15</inkml:trace>
  <inkml:trace contextRef="#ctx0" brushRef="#br0" timeOffset="63350.0949">19442 8262 39 0,'0'0'271'16,"-3"0"-11"-16,3 0-17 0,0 0-9 0,0 0-11 0,0 0-15 16,0 0-23-16,0 0-14 15,-2-6-18-15,2 6-17 0,4-4-15 0,1 3-17 0,3-4-7 0,4 3-16 16,1-3-30-16,3 2-31 0,0-1-24 0,6-1-26 15,3-1-33-15,-1 2-19 0,1-2-19 0,1-1-19 16,-2-3-14-16,0 0-16 0,0-1-5 0,-1-2-138 16,-2 1-318-16,-3 0 140 0,-2-1 1191 0,-4 3-753 15,-2-1 55-15,1 1 21 0,-4 0 18 0,0 0 21 0,-2 2 22 16,0 1 14-16,-2-1 11 16,0 4-7-16,0 1-1 0,-2-2-7 0,1 2-19 0,-1 2-7 15,-1 1-9-15,0 0 12 0,0 0 1 16,-1 10-6-16,-2-3-10 0,0 7-5 0,-6 4-5 0,5-4-6 15,0 8 2-15,-2 2-9 0,1-3-1 0,-1 5-5 0,2-1-7 16,-2 1-3-16,2-1-3 0,-2-1-4 16,2 1 0-16,-1-1-7 0,5-5 0 0,2 0-2 0,1-4 6 15,1-1-10-15,1-5 0 0,4 3-9 0,3-3-6 16,2-2-14-16,7-2-16 16,3-2-20-16,3-4-25 0,11-3-27 0,5-5-41 15,-2 2-35-15,3-9-68 0,-3 1-172 0,-2-6-450 16,-2 1 200-16</inkml:trace>
  <inkml:trace contextRef="#ctx0" brushRef="#br0" timeOffset="64550.188">18257 9775 162 0,'0'0'250'15,"0"0"-23"-15,-15 2-24 0,2 3-18 16,-1 0-22-16,-7 2-15 0,-2 0-14 0,0 1-16 0,-4-1-9 16,-1 0-12-16,-12 3-9 15,2-1-11-15,-1-3-5 0,1-1-7 0,-3-1-5 0,1-1-7 16,2-6-2-16,9 1 0 0,-9-4 1 16,-3-1-10-16,1-6 3 0,2-3-7 0,-1 0-2 15,0-4-1-15,-1 0 6 0,1-4-6 0,-16-12-3 0,17 11-1 0,-2-2-3 0,-15-15-5 16,3 2-4-16,1-3-15 15,-2 4-13-15,1-5-9 0,-2 1-9 0,-4-4 0 0,-2-2 5 0,5-2 2 16,3-3 3-16,3-1 5 16,2-3-1-16,4-7 5 0,8-4 4 0,2 0 2 0,2-7 2 15,7 2 1-15,6-3 4 16,4-1 4-16,3-2 0 0,9-3-4 16,1-4-1-16,7-5-2 0,6-2-6 0,11 0-3 0,6-4-9 0,8-2-1 15,4-3 3-15,9 1-2 0,12 4 10 0,9 0-6 16,6 5 0-16,8-4 2 0,6 2-3 15,6 4 2-15,7 2 6 0,6 6 4 0,7 3 0 0,4 6-2 16,1 2 1-16,9 5 2 0,5 8-5 0,2 3 5 16,6 8-3-16,1 3 8 0,4 7 1 0,5 9-3 15,0 7-3-15,1 2 4 0,6 8 4 0,1 3 0 0,1 6-7 16,1 4 9-16,2 6-5 0,0 6-2 16,-1 3-3-16,0 6 5 0,1 5-4 0,-3 6 0 0,-5 6-2 15,-5 5 5-15,-2 7 0 0,-6 0-3 16,-10 8-2-16,-7 6 4 0,-11 5-5 0,-4 7 8 15,-12 4-4-15,-6 4-2 0,-9 3-2 0,-9 4 3 0,-14 0-6 0,-8 10 1 16,-7 0 7-16,-4 6-6 16,-15 0 3-16,-2-3-2 0,-7 8-3 0,-9 0 5 15,-8 4 4-15,-6-1-6 0,-7-1-2 0,-8 0 2 16,-3 1 3-16,-7 1 3 0,-9-5-1 0,-4-1 4 0,-2 2-4 16,-8-3 8-16,-4-4-2 0,-6-3-1 0,-2-6-5 15,-2-4 3-15,-2-9-2 0,-5 0 6 0,-3-9-4 16,-3-2 5-16,-4-9-3 0,-3-4 5 0,-1-4-4 0,-4-9 3 15,2-6-2-15,-6-3 8 0,-4-6-4 16,-1-2 1-16,-1-2-1 0,0-2 0 0,3-3-2 0,-3 2-2 16,0-6 4-16,0-5-6 15,-1-1-1-15,-5-4-8 0,2-2-7 0,1-2-8 0,-4-5-11 0,-1-5-12 16,-5 1-7-16,-1-5-12 16,-4-5-6-16,0-5-4 0,-6-5 4 0,-2-4 4 0,-1-3 2 15,2 1 4-15,-2-8-4 0,3-3 3 0,3-4 8 0,0-3-11 16,6-6 10-16,1-1-8 0,4-4 2 15,6 2 1-15,5-2 2 0,6 4-16 0,10-4-18 0,5 0-40 16,8-2-121-16,10 1-265 0,-1-2 117 16</inkml:trace>
  <inkml:trace contextRef="#ctx0" brushRef="#br0" timeOffset="65470.3163">18847 7296 2770 0,'10'-9'66'16,"0"0"-22"-16,-1-2 24 0,-4 4-18 0,-1 1-18 16,-1 3-8-16,1-1 1 0,-1-1-14 0,-1 3-5 15,0 0-2-15,-2 2 0 0,0 0 6 0,0 0 4 0,0 11 0 16,-4-4 1-16,-1 4-2 0,-4 2 0 16,-2 5-2-16,-2 0 2 0,-1 2-2 0,1-1 4 0,-1-3-10 15,-3 2 2-15,5 0 3 0,-1-2-2 0,1 1-2 0,4-7 0 16,-1 1-1-16,3-5 1 0,0 1 1 15,2-3-5-15,1 0 8 0,0-1 1 0,1 0 5 0,-1-3 7 16,3 0-2-16,-2-10-12 0,2-1 0 16,2-9-2-16,1 0-2 0,2-6 1 0,5-11-2 15,1-3-4-15,1-1 3 0,7-17-1 0,-4 16-1 16,9-14-4-16,-8 18-2 0,4 0 5 16,0 5-1-16,-1 3 3 0,-4 10-2 0,-1 1-4 15,-2 10 2-15,-3 1 0 0,-1 5-4 0,0 0 3 0,-2 3 1 16,1 3-7-16,-2 4 5 0,1 6-2 15,1 6 5-15,0 3-4 0,-3 4 1 0,-1 0 13 0,0 10-14 16,0-1 5-16,0 1 0 0,0-2 5 0,-2-8-8 0,-1 1 0 0,0 7-11 16,3-8-24-16,-3-2-6 15,3-1-9-15,1 3-20 0,0-4-25 0,-1-2-27 16,4-2-12-16,-2-6-26 0,0 1-25 16,-1-4-219-16,-3-4-440 0,1 1 195 0</inkml:trace>
  <inkml:trace contextRef="#ctx0" brushRef="#br0" timeOffset="65976.2829">19061 7125 160 0,'4'2'151'0,"-4"-2"-20"0,0 0-18 16,0 0-18-16,-5 5-14 0,2-2-18 16,0-2-26-16,-1 3-14 0,1-2-17 0,-1 0-23 15,-2 0-37-15,2 0-78 0,-1 1-142 0,0-1 62 16</inkml:trace>
  <inkml:trace contextRef="#ctx0" brushRef="#br0" timeOffset="66937.6317">19002 7215 95 0,'0'0'179'16,"0"0"-14"-16,-6-1-4 0,6 1-18 0,-6 2-14 15,2 1-2-15,0 1-11 0,-3-1-9 0,1 0-9 0,-1 1-13 16,-1 2-4-16,-1-2-8 0,-3 3-6 0,0-2-7 15,-1 0-6-15,0 1-7 0,-1-2-4 0,3 0-5 16,2 0 0-16,-2-2-4 0,4 0-3 0,0-2 4 0,1-2 5 0,2 4 13 16,-1-4 3-16,1-1-4 15,1-1-4-15,0-3-4 0,2-1-4 0,1-1 3 0,2-3 4 16,2-2 4-16,3-6-5 0,1 2-5 0,4-2-1 16,1 0-6-16,-1 2-3 0,5-1-3 15,-1 1-3-15,1 4-4 0,1 0 1 0,0 3-3 16,-4 5 1-16,0-1-3 0,2 4-1 0,-2 0-6 15,-4 4 3-15,1 1 1 0,-2 2-5 0,-1 2-2 16,-1 4 2-16,-1 1-3 0,-3 3-2 0,-4 5 4 16,-3-1-3-16,-4 2 2 0,-5 0-4 0,-4 0 2 0,-4-1-3 15,-8 4-6-15,6-5 1 0,-8 2 4 16,7-10-6-16,0 2 0 0,3-2-2 0,1-5 3 16,4-1 3-16,2-4-1 0,2 1 3 15,2-2 5-15,1-1-3 0,1-1-3 0,1-3-1 0,2-1 2 0,1-6-2 16,1-1 1-16,3-3 2 0,3-5-1 0,2-2-1 0,5 1 0 15,0-2-2-15,3 3-2 16,3 0 0-16,-3 2 3 0,5 4 2 0,-2 0 1 16,-1 3 1-16,-2 6-1 0,1 1 2 0,3 3-1 15,-2 1-3-15,0 3 0 0,-1 1 0 0,5 6-3 0,-6-1 3 16,-1 2-1-16,-3 4 2 0,2 5 0 16,-5-1-2-16,-2 4 4 0,-4-1-2 0,-4 0 8 0,-3 0-2 15,-6 2-2-15,-1 0-2 0,-7-2-2 0,-7 3 6 0,-3-1-15 16,-3-4 1-16,10-7 0 0,-4 0 4 15,6-4-7-15,-1-2 2 0,2-1 1 0,4-4 4 16,3-2 2-16,0-3 3 0,1 0 3 16,3-4 0-16,2-1 1 0,0-4-3 0,-1-3-3 0,6-4 3 0,3-3-2 15,2-1-1-15,6-8-2 16,-1 8 0-16,3 2 1 0,1-1 1 0,5 3 0 0,1 1-2 16,2 3 4-16,-2 4 1 0,2 2-2 15,-5 4 1-15,1 3-1 0,-1 2 2 0,1 1-6 0,-2 2 6 16,-3 3-1-16,-1 1-2 0,2 2 1 0,-4 3 0 0,-3 1-11 15,-2 3-16-15,-2 0-11 0,-4 6-26 16,-1 0-25-16,-3 1-42 0,-1-2-35 0,-2 1-239 0,-1 0-438 16,0-2 195-16</inkml:trace>
  <inkml:trace contextRef="#ctx0" brushRef="#br0" timeOffset="67978.0832">19569 7015 224 0,'0'-5'215'15,"1"2"-4"-15,-3-1-11 0,2 1-10 0,0-2-16 16,-1 3-17-16,1 2-15 0,1-3-14 0,-1 3-15 16,-1-3-13-16,1 3-16 0,0 0-2 15,0 0-5-15,-3 8-9 0,1-2-1 0,2 0-5 0,-2 4-4 0,1 2-6 16,-2 3-4-16,-1 3-4 16,1 2-4-16,0 1-1 0,0 1-4 0,0-3-4 0,2 4-4 15,-2-1-2-15,0 0 1 0,3-2-4 16,0 2-3-16,0-5-1 0,3 2-3 0,-1-6-1 0,2 0-4 0,1 1 2 15,1-3 0-15,2-1 1 0,-1-5-1 16,2 0 0-16,4-2-3 0,1-3 0 0,1-1 2 16,6-3-3-16,-1-3-2 0,0-3 1 15,1-3-2-15,-2-1 1 0,0-4 2 0,-1-2-4 0,-2-3 3 16,1-8 10-16,-1-2 6 0,-3 1-3 0,-4 6-2 0,-1 1 15 16,-2 1 7-16,-5 4 5 15,2 0 4-15,-2 6 2 0,-2 3-8 0,-1 1-4 0,1 3-4 16,1 2-4-16,-3 0 7 0,-1 2-15 0,-2 3-6 0,-1 2-1 0,-3 3 10 15,-1 3-10-15,-1 3-6 16,0 5 1-16,1 3-4 0,0-1 1 0,2 5-1 0,4-1-10 16,0 0-11-16,3-1-12 0,2 1-10 15,3-2-12-15,3 1-8 0,2 0-9 0,3-4-2 0,1-2-6 0,2-2-5 16,-2-3-4-16,2-2 9 16,-1-4 3-16,2 0 5 0,-1 0 4 0,2-4 10 15,-1-2 6-15,1-2-1 0,-2-2 5 16,0 0 13-16,3-3 12 0,-3 0 13 0,-2-1 15 0,0 0 9 15,-1-1 5-15,-3 0 14 0,2-1 7 0,-1 1 10 0,-5-1 13 0,3 1-4 16,-4 2-2-16,0 2-4 0,-2-2-5 16,-1 2-2-16,0-2-4 0,0 3-5 0,1 1-4 15,-1 1-4-15,-1-1-10 0,1 3 2 16,0-2-6-16,0 4-5 0,0-3 0 0,0 3-3 0,0 0 0 16,0 0 1-16,0 0-7 0,-7 9-1 15,7-5 1-15,0 0-4 0,0 2-2 0,-1-1-2 0,1 2-4 16,1-3-6-16,-1 2 3 0,0-1 6 15,0-1-7-15,0 0-1 0,3-1 2 0,-3 1-2 0,0-1 12 16,0-1-7-16,0-2 2 0,0 6 1 0,0-6 5 16,0 0 10-16,0 0 11 0,0 0-11 0,0 0-2 15,0 0-1-15,0 0 6 0,0 0-2 0,0 0 4 16,0 0-5-16,0 0 3 0,0 0-4 0,0-11-3 16,0 11 0-16,0 0-4 0,0 0 0 15,3-2-6-15,-3 2 2 0,0 0 3 0,0 0-4 16,1 10-2-16,0-3 2 0,1-1 0 0,-2 4-3 0,0 3 0 15,0 0 5-15,-3-1-3 0,2 1-12 0,-5-1 2 0,3-1-5 16,-1 1-3-16,0-4 3 0,-2 1-2 16,-1 0 1-16,4-4 3 0,-1 1 4 0,0-2 0 15,1 0 4-15,0-2 5 0,0 0-2 0,3-2-1 16,0 0 4-16,0 0 4 0,-4-9 4 0,4 4 14 0,1-3-15 16,2-5 4-16,3 1-5 15,1-6 2-15,4 0-2 0,2 0 2 0,2 0 0 16,1 0 3-16,2 0-5 0,1 3-1 0,0 0 2 0,0 4-2 15,-1 3 2-15,-4 3-6 0,0-1 2 0,-4 4-4 16,0 2 2-16,2 4 6 0,0 3-5 0,-1 0-4 0,-1 0 0 16,0 6 2-16,-2 0-2 0,1 6-1 15,-1-1 3-15,-4 3-17 0,0-2-9 0,-1 0-11 16,-1 0-9-16,-4 0-22 0,-1 1-30 16,-1-1-28-16,0 0-35 0,-2-4-38 0,2-1-59 0,-3-1-177 15,0-3-471-15,-1 0 209 0</inkml:trace>
  <inkml:trace contextRef="#ctx0" brushRef="#br0" timeOffset="68360.2366">20461 7165 309 0,'2'-4'284'0,"-1"1"-30"0,3 0-25 0,-1 2-13 16,-3 1-12-16,0 0-20 15,0 0-9-15,0 11-13 0,0-3 1 0,-3 1-17 0,1 4-20 0,-1-1-17 16,-1 2-7-16,-1 4-10 0,-3-2-9 0,-1 2-2 0,2 0-16 15,-3-2-2-15,3-3-10 0,0 1-23 16,0-2-4-16,0-1-10 0,2-1-7 0,-1 1-3 0,3-6 1 16,-1-2 2-16,3 0-1 15,1-3 3-15,0 0 1 0,0 0-1 0,-2-13 7 0,4 4 9 16,0-5 3-16,4-3 20 0,-2-5-18 16,3-1 6-16,3-2-2 0,0-10-2 0,4 2 2 0,0 0-4 0,3 0-4 15,0 0-2-15,0 2-6 16,-6 9 2-16,3 0-1 0,0 6-3 0,-1 1-1 0,-2 4-3 15,-1 2 0-15,0 3-4 0,-2 3-6 0,2 1 2 16,-3 4 0-16,3 5 8 0,-1 1-14 16,-1 3 2-16,3 11 2 0,-1 1-4 0,-3 2 2 0,3 11 1 0,-4 1-17 15,-5-2-17-15,2 1-18 16,-6-9-10-16,2 0-11 0,-2 0-16 0,-3-1-7 16,3-4-18-16,-1-1-17 0,1-6-12 0,-1-1-14 15,1-1-24-15,-1-4-29 0,1 0-209 0,1-5-448 0,-3-1 198 16</inkml:trace>
  <inkml:trace contextRef="#ctx0" brushRef="#br0" timeOffset="68990.0453">20474 7237 221 0,'-3'-4'246'0,"3"2"-22"0,-3-1-26 0,3 1-16 0,0 2-21 15,0 0-9-15,3-4-13 0,-1 1-6 0,3 2-8 0,5 0-14 16,4 0-10-16,7 1-8 0,3 0-10 15,0-2-7-15,0 0-3 0,4-1-5 16,-4-1-3-16,4 1-1 0,-1 0 0 0,-4-1-1 16,-1 0 3-16,-1 2-1 0,1-2-6 0,-7 3 0 0,-1-1-3 0,-4 2-3 15,-2 0-9-15,2 0-1 0,-2 0-8 16,-2 0 2-16,0 1 2 0,-1 1-2 0,1 0 4 0,-2 1-11 16,-1 2-1-16,0-1-4 15,-1 2 0-15,0 1-4 0,-2-1-11 0,1 3-5 0,-2-3-4 16,-2 2-8-16,0 0-1 0,-2-3-9 0,-1 1-3 0,2 0-5 15,-2 1 0-15,0-3 1 0,0 1 8 0,1-4-4 16,0 3 3-16,1-2 1 0,-1-2 6 0,5 0 0 16,-7 0 1-16,3-2 1 15,4-2 0-15,-3-1 3 0,2-2 3 0,-2 0 6 0,3-3-2 0,3-2 6 0,0-1 5 16,-2-1 3-16,6 1 0 16,2-5 0-16,-2 5 0 0,4-3 2 0,-1 5-3 0,3-4-1 15,-2 6-1-15,1 0 2 0,2 2-9 0,-3 1 8 0,2 1-8 16,0 1 2-16,-6 4-2 15,3 0-1-15,-2 0-1 0,-1 4 0 0,2 2-3 0,-3-1-4 16,-3 4 8-16,-1 0-1 0,-2 2-10 0,0 1-4 16,-4 1 0-16,-2 0 0 0,-1-1-3 0,0 1-3 15,-3-2-4-15,2-1 0 0,1 1-4 16,-1-3 3-16,3-2 2 0,0 1 2 0,1-5 3 0,1 2 3 16,1-1 1-16,2-3-1 0,0 0 6 15,0 0-1-15,0 0 1 0,5-9 5 0,1 2 10 16,2-3 4-16,1 2-1 0,1-2 5 0,1-1-2 15,2 1 3-15,4-1 2 0,-4 3 0 0,2 3-4 0,-2-3-4 16,1 5-3-16,1 0 0 0,-2 1-1 0,1 0 1 0,-2 5-3 16,0-2-4-16,1 2 0 15,1 3 4-15,-3 1-3 0,1 1 1 0,-2 0-2 0,-2 1-11 16,-3 0-6-16,-1 0-3 0,-3 0-11 16,-1 0-3-16,-2 2-9 0,-3 1-15 0,-2 0-16 0,-2 0-19 15,-2-2-26-15,-2-1-35 0,0-2-26 0,-1 1-37 0,6-5-182 16,-1-1-429-16,1-2 190 0</inkml:trace>
  <inkml:trace contextRef="#ctx0" brushRef="#br0" timeOffset="70820.2234">21228 7058 41 0,'21'-38'225'0,"2"4"0"16,-2 1-2-16,-5 10-6 0,-2 1-5 0,3 2 1 16,-2 2-10-16,-1 3-11 0,-5 6-15 15,0 0-16-15,-3 4-24 0,-1 1-12 0,1 3-6 0,0 2-21 16,-2 5 6-16,2 3 0 0,1 12-4 15,-4 1-9-15,-2 2 1 0,0 3-15 0,-5 9-9 0,-2-1-10 16,-2-1-7-16,1-7-12 0,-1-2 1 0,-1 0-12 16,1-3-6-16,2-2-2 0,0-7-2 0,2 2-1 15,0-5-6-15,2-4-1 0,0 3 1 0,0-6-4 0,1 2 5 16,2-3 1-16,-1-2-4 0,5 0-1 16,-5 0-3-16,12-8 3 0,-1 3-1 0,2-3 1 15,1 0-4-15,-1 2-2 0,1-1-2 0,-1-1 6 0,1 3-6 16,0 1-2-16,-4 3 1 0,-1-1 1 15,0 2-5-15,-1 2 3 0,-2 1 2 0,1 1-3 0,-2 3 3 16,0 0-1-16,-2 1 1 0,-2 1-3 16,0 3 3-16,-1 1 0 0,-3-2 0 0,0 1 0 0,-2-1-4 15,-1-1-2-15,-2 1 4 0,0-2 7 16,-3 1-7-16,-1-3 2 0,-1 0-4 0,-1-1-9 0,1 0-6 16,-2-4-14-16,0 0 0 0,6-1-9 15,0-1-11-15,2-3-18 0,-1 1-26 0,3-4-27 0,2 0-26 16,1-1-16-16,4-2-7 0,2-3-6 0,3-1 19 0,6-3 6 15,2-1 22-15,4 0 17 16,1 0 28-16,1 0 34 0,-1 1 15 0,0 2 26 0,0 1 22 16,-2 2 23-16,-4 4 25 0,1 2 12 0,-4-1 10 15,-1 4 3-15,-3 1 5 0,0 1 2 0,0 2 5 0,2 3-1 16,-3 0 1-16,-1 1-6 0,1 5-3 0,-2 2-12 16,2-1 4-16,-3 1-10 15,-2 1-3-15,1 2-7 0,-2-1-5 0,2-1-6 16,-2 1-1-16,3-1-6 0,-1-2-6 0,0 1-1 15,4-3-15-15,1 0-6 0,-1-1-12 0,2-4-10 0,5 0-14 16,1 0-11-16,3-3-3 0,4-3-1 0,1 0 1 16,2-5 5-16,-1 0 5 0,-1-3 2 0,1-2 6 0,-1-2 10 15,-3-1 23-15,-1-1 8 16,-3-1 6-16,1-4 9 0,-5 2 6 0,-2-3-2 0,-2 2 19 16,-3 5-1-16,-1-4-7 0,-3 5-4 0,-3-1-4 15,-1 2-7-15,-3 1-2 16,0 4-3-16,-3-1-5 0,1 2-4 0,-1 2-1 0,1 2 1 15,-3 2-7-15,1 0-6 0,-4 0-8 0,6 4-11 16,1 1-10-16,1 2-20 0,-2 2-16 0,3 0-16 0,1-1-18 16,2 4-10-16,2-4-12 0,-1 0-7 15,4 0 2-15,-2-1 3 0,3 0 13 0,2 0 8 0,1-3 8 16,-1 1 7-16,2-1 8 0,0 0 8 0,0-2 17 0,-1 1 9 16,-2-1 15-16,3 0 12 0,-1 0 7 15,0-1 1-15,-2 1 3 0,0 1 8 16,0 0 14-16,-1 2 2 0,0 0 1 0,-2 2 6 0,-1 1 13 15,0 4-10-15,-1 2-3 0,-5 4 0 16,2 4 4-16,-2 0 4 0,1 5 0 0,-4 9-4 0,2 2 1 16,-2 2-4-16,1-1-2 0,-1 2-7 0,-1-1 0 0,3 0-5 15,0-3-10-15,0 0-3 16,2-10-5-16,0-1 1 0,-1 1-5 0,-1-5 1 0,3 0 4 16,-2-2-1-16,1-6-3 0,-1-1-2 15,0-6-4-15,-2 0 3 0,-2-2-1 0,0-4 1 16,-3-1 7-16,-1-4 11 0,0 1 8 0,-5-9 4 0,2 0 5 0,3-4 8 15,-4 0 5-15,3-5 8 16,1-1 0-16,6-3-1 0,-6-8-2 0,5 8 0 0,0-11-7 0,4 0-10 16,2-1-6-16,3 1-17 0,1 1-1 15,6 10-5-15,6-8-8 0,-3 10-15 0,4-2-3 0,12-5-5 16,0 6 9-16,5 0-12 16,0 3 0-16,3 3 4 0,0 0 0 0,4 4 4 0,0 2 1 15,0-2 3-15,-1 3 2 0,1 0 2 0,-10 2 14 0,-3 2 14 16,2-2 4-16,-2 2 18 15,-2-2 6-15,-3 2 6 0,-6 1-2 0,-3-1 9 0,-1 2 2 0,-3-1-3 16,0 2-3-16,-1-1 1 0,-4 1-3 16,1 0-5-16,0 1-4 0,1-1-4 0,-4 1-6 0,0 3-5 15,-1-3-1-15,1 3-6 16,-6-1-3-16,6 1 0 0,-8 4 1 0,2 1-3 0,-1 1-2 0,0 4 0 16,0 2-2-16,0-2-12 15,0 5-8-15,0-2-13 0,4 0-7 0,-1 2-4 0,4 1-6 0,-2-1-3 16,2-1-1-16,2-1-2 15,-2-2-3-15,4 2 4 0,3-2-1 0,-3-4-2 0,3 1 4 16,-1-3 2-16,1-2 3 0,3 0 2 0,1 0 3 16,3-5 7-16,-3 1 3 0,4-3 2 0,-3-2 9 15,1-1 16-15,4-4 7 0,-3 2 9 0,-3-2-1 0,-1-1 8 16,1-5 3-16,-1-1 2 16,-1 1 13-16,-4 4 3 0,-1 1 1 0,-2-1-8 0,-2 1 0 15,-3 4-7-15,-1 0-2 0,-2 0-5 0,1 1-2 16,-1 2-3-16,-1-1-1 0,0 3-4 0,-3 3-2 0,0 0-1 15,-4 1-2-15,4 1 0 0,3 5-2 0,0-2-6 16,-1 4-10-16,2-1-8 0,2 1-3 16,4 0-11-16,-2 0-7 0,5 2-3 0,-1-3-12 0,3 2-5 0,5 0-7 15,1-1 3-15,2-2-2 16,1-1 0-16,3-2 6 0,-3-2 4 0,2-1 6 0,-2-3 7 16,1 1 5-16,-1-2 19 0,-2 0 18 15,-4-1 21-15,5-2 8 0,-5 0 11 0,-1 2 6 16,0 0 7-16,-4-3 10 0,1 3-2 0,-1-1-8 15,1 1-6-15,-2 2-5 0,-1-3 0 0,-1 3-5 16,0-2-10-16,0 0-2 0,0 4-3 0,4-1-4 0,-4 1-2 0,2-3-1 16,-2 3-4-16,0 0-1 15,0 0 1-15,0 0 0 0,0 0-1 0,8 4-5 16,-5-4 1-16,4 3-6 0,-3-2 5 0,3-1-7 16,0 0 4-16,2-1-3 0,-1-2-1 0,-1 2 3 0,-1-1 2 15,2-1-4-15,-3 0 5 0,-1 0-2 16,0 1 6-16,0 0-7 0,-2 1 2 0,-2 1-2 15,5-3-1-15,-5 3 0 0,0 0-2 0,0 0-1 0,0 8-1 0,-3-2 5 16,2-1-5-16,0 2 1 0,-1 2-2 16,2-2-7-16,0 1-3 0,3 2 2 0,1-2 0 15,1-1-5-15,0 0-3 0,2-1-1 16,3 1-4-16,4-3-1 0,-3 0 2 0,-1-3 4 0,4-1 2 16,-1-1 6-16,-2-1-1 0,1-2 5 15,-3-2 11-15,1-1 11 0,0-2 5 0,-3-3 15 0,2 0-2 16,-2 0 7-16,-2 1 5 0,-3 2 13 0,0 0 0 0,-1 2-2 15,-2-1-4-15,1 3-8 16,-4 0-6-16,1 1-1 0,-2 4-11 0,-1-2-2 0,-1 4-2 16,0-1-11-16,2 4-5 0,-1 1-16 0,2 1-6 15,2 1-10-15,1 3-11 0,2 0-9 0,3 1-6 16,2 0-12-16,0-1 0 0,2 1-4 16,3-2 2-16,-1-2 8 0,0 0 5 0,1-4 10 0,-4 0 9 15,3 0 25-15,-1-3 26 0,-4-1 15 16,4-3 12-16,-1 2 13 0,-3-2 16 0,0 0 6 0,-2 0 14 15,-2-1-1-15,2 0-9 0,-4 0 13 0,-1 0-28 0,-1 0-10 16,-3 0-3-16,-2 0-7 0,-6 2-40 16,-1 2-39-16,-1-1-37 0,0 2-33 0,-3 3-49 15,-1 1-73-15,4 0-84 0,-3 0-238 16,0 2-590-16,-1 3 261 0</inkml:trace>
  <inkml:trace contextRef="#ctx0" brushRef="#br0" timeOffset="70998.0223">22686 7416 3829 0,'0'1'84'0,"0"-1"30"0,0 0-18 0,0 0-12 0,0 3 3 16,0-3-31-16,0 0-17 16,0 0 12-16,0 0-22 0,0 0-2 0,0 0 7 15,0 0-13-15,0 0-20 0,0 0-48 0,0 0-67 16,0 0-82-16,0 0-81 0,-4 3-376 0,1 1-708 0,-6-2 313 15</inkml:trace>
  <inkml:trace contextRef="#ctx0" brushRef="#br0" timeOffset="76002.3686">13775 7500 45 0,'-10'-1'149'0,"7"0"-10"16,3 1-2-16,-8-2-5 0,4 1 1 0,-2 1-6 0,2-1 5 16,4 1 0-16,-7-2 0 0,4 2-2 0,3 0-2 0,-6-1-7 15,3-1-6-15,3 2-7 0,-5-4-7 16,0 4-3-16,5 0-9 0,-8-2-2 0,5 0-1 16,0 1-1-16,3 1-5 0,-8-2-3 15,7 0-5-15,1 2-2 0,-6 0-8 0,6 0-5 0,-3-2-7 16,3 2-7-16,0 0-3 0,0 0-8 15,0 0-2-15,0 0-12 0,0 0-1 0,0 0-6 0,23 4 3 16,-1-3-2-16,6 0-1 0,13 2 4 0,10-1-6 16,21 1 1-16,1 0-1 0,7 1-2 0,2-1 0 15,2 3-2-15,1-3-1 0,-5-2 1 0,3-1-9 0,-4 2-14 16,-3-2-7-16,-3-2-8 0,-4 2-3 16,-23-1-6-16,0 1 3 0,0-4 2 0,-5-1 3 15,-2 2 0-15,-12 0 4 0,-1-1 3 0,-1 1 0 16,-4 0 9-16,-7 1-3 0,-4-2 4 0,0 4 3 0,-1-2 4 15,-4 0 3-15,0 2 0 0,-1-1 3 0,-2-1 3 0,-2 2-1 16,-2-4-5-16,2 4 4 0,-10-4 2 16,1 1 0-16,-5 2 4 0,-2 0-4 0,-5 1-15 15,-3-2 2-15,0 4-12 0,-1 0-8 0,-3-1-7 16,0 1-10-16,-11 3-11 0,1-3-8 16,8 1-4-16,-11 1-5 0,0-3 9 0,-2 4-6 15,0-1 18-15,0-1-3 0,-1-1 1 0,1-1 13 0,-1-2 8 16,0 2 14-16,1-1 12 0,0 1 18 0,5-4 16 15,0 2 3-15,9-2 14 0,3-1 11 0,2 3 5 16,7-1 13-16,2-1 9 0,7 2 9 16,-1 1 2-16,1-3 3 0,2 1-10 0,3 1-6 15,3 1-8-15,0-4-7 0,9-1-5 0,2 0-9 0,13 1-4 0,1 0-5 16,15-1-6-16,2 0-13 16,0 3-13-16,3 0-13 0,3 0-8 0,1 2-18 0,-4-1-8 0,1 0-10 15,-2 1-12-15,0-1-17 16,-5 1-18-16,-12 0-31 0,2-3-17 0,-4 3-35 0,-4 0-150 15,-7-1-361-15,-5-1 160 0</inkml:trace>
  <inkml:trace contextRef="#ctx0" brushRef="#br0" timeOffset="79475.4466">19788 8808 31 0,'0'0'164'0,"0"0"-18"0,0 0-10 0,0-3-4 16,0 3-9-16,0 0-5 0,0 0-8 15,0 0-8-15,0-2-3 0,0 2-11 0,0 0-8 0,0 0-4 0,0 0-14 16,0 0-6-16,0 0-8 16,0 0-4-16,0 0-11 0,4-4-4 0,-1 3-2 15,1 0-2-15,6 1-4 0,-1-2-6 0,3 0-4 16,4 2-8-16,1-2-6 0,4 1-12 0,0-1-1 0,2-2-9 0,3 2-2 16,-2-1-6-16,-1 3 0 15,1-3 5-15,-3 0 0 0,1-1 2 0,-1 1 2 0,-5 1 0 16,-2 1 5-16,0-3-1 0,-4 1 13 0,-3 0 2 0,0 2 7 15,-3 1 7-15,2-1-12 0,-6 1 5 16,1-1-4-16,-1 1 2 0,0 0 7 0,-14 0-7 0,3 1 5 16,-3 0 3-16,-7-1 6 15,-5 2 6-15,2-1 6 0,-2-1 3 0,-2 0-5 16,1 2 11-16,0-2 1 0,2 0 7 0,1 2 0 16,0-2 1-16,1 1 5 0,2 0-2 0,6-1-2 15,2 0-4-15,3 2-4 0,2-2 0 0,1 0-9 16,2 0-4-16,5 0 0 0,-5 1-3 0,5-1-5 0,0 0-5 15,0 0-1-15,18 2 1 0,-4 1-6 0,7-2-4 16,3-1-6-16,2-1-3 0,0 0-1 0,1 1 4 16,3 0-1-16,-1 0-1 0,-2-3-3 0,0 2 7 0,-2 0 1 15,-2-3-3-15,-8 1 3 16,-1 1-6-16,-1 0 5 0,-5 1 0 0,1 0 1 0,-5 1-6 0,0 0 5 16,-4 0 5-16,0 0 1 15,0 0-6-15,-18 1-2 0,2-2 5 0,-7 3 1 0,-6-1-1 16,1 1 3-16,-1 0 2 0,-1 1 2 15,-8-3 5-15,10 3-4 0,3-2 9 0,5 0 0 0,3 0 0 16,4 1 3-16,5-2-3 0,2 1-4 0,3-1-1 0,3 0-6 0,0 0-1 16,0 0 1-16,19-1-3 15,3-1-7-15,3 1-1 0,4 0-8 0,9-2 0 0,1-2-5 0,-1 1 2 16,-8 0-8-16,-2-1-16 16,-3 1-10-16,-5 0-24 0,-5 1-16 0,-2-2-50 15,-6 3-158-15,-4-1-323 0,-3-2 144 0</inkml:trace>
  <inkml:trace contextRef="#ctx0" brushRef="#br0" timeOffset="81730.6988">10597 9124 118 0,'-15'-1'169'0,"3"-2"-10"16,0 5-6-16,-2-1-9 0,0-2-6 0,2 2-12 0,0-1-6 15,0 0-7-15,2 1-8 16,-1 0-6-16,1 0 0 0,1 0-10 0,-1 0-5 0,1-1-4 0,-1 1-6 16,1-1-3-16,2 2-4 15,0-2-2-15,0 0-2 0,4 3 4 0,-4-2-7 0,7-1 2 16,-7 1-3-16,4-1 1 0,-1 2 1 0,4-2-4 16,-3 3 0-16,3-3-2 0,-4 0-2 0,4 0-3 0,-5 0 2 15,5 0-1-15,-2 3-8 16,2-3 2-16,0 0-6 0,0 0 2 0,0 0-6 0,0 0-1 15,0 0-6-15,0 0 0 0,0 0-3 0,0 0-1 0,0 0-5 16,0 0-3-16,14 1 1 0,-7 1-2 16,0-4 0-16,7 4-3 0,3-1 0 0,4-1-4 0,3 3-1 15,2-2 3-15,3 2-2 0,9-1 1 16,10-2-4-16,0 0 0 0,24 1 2 0,0-2 1 0,2 2-5 16,3-1 0-16,4 0-3 0,1-2-1 15,2 3-9-15,6-2 4 0,0-1-5 0,4 1 4 16,4-3 0-16,6 2-1 0,2-3 4 0,5-1-1 0,3 1 2 0,2-1 0 15,2-3-3-15,3 0 1 0,-3 4-5 16,3-6 6-16,3 2-8 0,3 0 0 0,-2-4-13 16,-1 4 3-16,-4-2-9 0,1 0-2 15,0-1-8-15,-5 6-9 0,-8-1-18 0,-1 3-11 0,-11-1-7 16,-6 3-29-16,-10 3-28 0,-5-1-32 16,-27 1-229-16,-3-2-437 0,-6-2 194 0</inkml:trace>
  <inkml:trace contextRef="#ctx0" brushRef="#br0" timeOffset="87041.4783">10585 9199 30 0,'-7'-1'90'15,"7"1"-9"-15,-7 0-13 0,7 0-2 16,-7 2-2-16,7-2-3 0,-7-1-11 0,7 1 0 16,-6 1-4-16,6-1 2 0,-7 0-8 0,3 2 1 0,1-2-3 15,-1 1-8-15,-1 0 14 0,0 0-14 0,5-1-3 0,-7 0 3 16,4 1-2-16,3-1 0 16,-11 1 1-16,8-1-1 0,3 0 8 0,-7 0-2 0,7 0 8 15,-7 2-8-15,7-2-7 0,-5 0 2 0,5 0 3 16,-6 0 2-16,6 0 2 0,-6 1-2 0,6-1 0 0,-4 1-2 15,4-1 5-15,-3 1 1 16,3-1 1-16,0 0-6 0,-5 1 1 0,5-1-2 0,0 0 1 16,0 0-2-16,0 0-5 0,0 0 4 0,-5 1-2 15,5-1-3-15,0 0-1 0,0 0-1 0,0 0-2 16,0 0-3-16,0 0-6 0,-4 1 0 0,4-1-3 0,0 0 3 16,0 0 0-16,0 0-3 0,0 0 0 15,0 0-1-15,0 0 0 0,0 0 4 0,17 0-1 0,-6 0 2 16,-1 0-1-16,11-3 4 0,-4 2-1 0,7-1-2 0,6 0 2 15,13 1 0-15,5-3 2 0,24-4 2 16,1 3 8-16,2 1 4 0,6-5 2 0,6 2-4 0,5-2 2 16,9 3 4-16,4-3 1 15,9 2 6-15,7 1-5 0,-1-1-4 0,4 4-3 0,0-3 4 16,1 3-1-16,5 0-5 0,-5 0-5 16,1 0-2-16,5 3 1 0,-2-5-4 0,2 1-3 0,-3 0-9 15,1-1-10-15,-3 1-6 0,2-1-7 0,0-1-7 16,-11 3-11-16,-3 3-11 0,-4-3-6 15,-4-1 2-15,-11 3-18 0,-6-1-13 0,-7 0-18 0,-7 1-11 0,-25 1-20 0,-6-1-36 16,-5 1-142-16,-10 0-332 16,-4 1 147-16</inkml:trace>
  <inkml:trace contextRef="#ctx0" brushRef="#br0" timeOffset="92809.8859">5088 9308 108 0,'-6'1'103'0,"6"-1"1"0,-6 0-25 0,6 0 6 0,-6 2-7 15,1-2-9-15,5 0-5 16,-5 1 6-16,5-1-11 0,-6 0-3 0,6 0 3 0,-6 1-11 16,6-1-8-16,-4 0 2 0,4 0-2 0,-6 1-15 15,6-1 14-15,0 0-8 0,-5 0 6 16,3 2-7-16,2-2-1 0,0 0 1 0,0 0-3 0,-7 0-1 0,7 0-4 15,0 0 9-15,0 0-8 0,0 0-1 16,0 0-1-16,-4 0-1 0,4 0-2 0,0 0 0 0,0 0 1 16,0 0-7-16,0 0 1 0,0 0 1 0,0 0 3 15,0 0-4-15,10 7 1 0,-6-7 1 0,0 1 5 16,1 0-7-16,0-1-5 16,2 0 4-16,0 2 2 0,2-1-3 0,0-2-6 0,1 2 10 0,1-2-7 15,0 1 6-15,3 0-1 16,1 0-5-16,2 0 8 0,-3 0-8 0,3 0 0 0,6-2 0 15,-1 4 5-15,2-2 3 0,0-2-7 0,1 2 1 0,-1-2-3 0,2 1 4 16,-1-1-1-16,1 1 0 16,0 0-3-16,-2-1-6 0,1 0 5 0,1 2-1 15,-1-1 1-15,-1-1 1 0,0 2 0 0,2-1-1 16,-2-1 0-16,2 2-1 0,-2-1 1 0,1 0-2 0,-1 1-1 16,0-2 1-16,1 1 0 0,-1 1 0 15,3 1 1-15,-3-1 2 0,0-1-4 0,0 1 2 0,1 2-7 16,-1-1 3-16,0 0 1 0,-3 0 3 0,-1 0-6 0,4-3-2 15,-9 4 8-15,6 0-5 0,-5-1 1 16,1 0 4-16,-2-2-2 16,2 3-2-16,-3 0 0 0,10-2 4 0,-10 0-3 0,3 0 3 15,-3 0-6-15,3 0 5 0,4 0-5 0,-1 0 3 0,-4 0-3 16,6-2 1-16,-1 2 8 0,0-1-7 0,-1 0 0 16,1 0 1-16,0 1 1 0,3-2 3 0,1 1-1 0,-1-1-2 15,1 1 1-15,1 1 1 16,0-2 5-16,0 1-6 0,1 1 1 0,-2-1-2 0,2 2-3 15,-2 1 2-15,1-3 2 0,-1 1-2 16,2 1 3-16,0-1-2 0,-2 0 3 0,2 0-6 16,-1 0 1-16,-1 0-5 0,1-1-12 0,-2 0 13 0,0 0 5 15,0 0-5-15,0 0-2 0,0 0-6 0,0-1 8 16,-1 0 0-16,0 2-1 0,0-2 3 0,0 1 3 16,-2-1-5-16,0 0 3 0,-5 1-3 15,5 0 2-15,-3 1 0 0,-3 0 0 0,1 0-1 16,-1 0 5-16,2 0-2 0,-2-2-1 0,1 2 1 0,0-1 3 0,5 1-7 15,-6-2 8-15,0 2-4 16,7-2 0-16,-1 2-3 0,-4 0 5 0,4 0 0 0,-7-1-4 16,3 0 2-16,-2 1-1 0,1 0 0 0,-1 0 0 15,1-2 1-15,-1 2 0 0,1 0 1 0,-2-1-2 0,0 0-4 16,-1 0 2-16,1 0 1 16,0 2 0-16,0 0 0 0,-3-1 3 0,2-2 1 0,2 3-3 15,-1-2-3-15,-1 0 3 0,1 1 2 16,-1 0-5-16,1-2 7 0,0 4-4 0,-4-4 2 0,0 2-1 15,0-1 2-15,-1 1-3 0,1 0 2 0,0 1-1 0,-1-1-2 0,-1 0-5 16,-1 0 6-16,0 0-2 16,0 2 2-16,-1-2-2 0,-2 0 2 0,3 1-2 0,0 0-1 15,-1 0 3-15,-2-1 4 0,6 1-2 16,-5-1-4-16,4 1 1 0,-2-1-1 0,0 0 3 0,1 0-4 16,1 0 2-16,2 2 2 0,-1-1 1 15,1-1-9-15,-1 1 1 0,4-1-3 0,0 0-5 0,-1 0 8 16,1 0-6-16,-1 0 3 0,-3 0 4 0,4 0-8 0,-4-1 7 15,-1 0-4-15,4 1 5 16,-3 0-2-16,-2 0 3 0,2 0-3 0,0-2 5 0,1 1-2 16,-4 0 0-16,3-1 3 0,0 1-3 0,-3 2-2 15,4-2 3-15,-2-1 3 0,-2 2 4 0,1-1-2 16,-1-1-8-16,2 1 3 0,-1-1 1 16,-1 2-1-16,0-1 5 0,2 1-6 0,-1 0-5 0,-1 0 11 15,0 0-1-15,2 0-4 0,-1 0 1 0,-1-3-1 0,3 6 6 16,-3-3-4-16,3-3-3 0,-3 3 4 0,0 0-4 0,3 0 4 15,-2 0 1 1,0 0 1-16,1 0-3 0,1 0 1 0,-1 0-3 16,1-3-1-16,-1 3 5 0,1 0 0 0,1-1-5 0,-1 1 8 0,-1 0-1 15,2 0-3-15,3-2-5 16,-4 4 4-16,0-5 0 0,0 3-3 0,-2-1 1 0,2 1 2 16,-1 0 2-16,-2 0-1 0,-1 0-1 15,-1 0 1-15,0-1 0 0,0 2 4 0,-5-1 0 0,8-1 1 16,-4 1 8-16,-4 0-1 0,6 0 5 0,-6 0-5 0,5-1-3 15,-5 1 4-15,0 0 0 0,4 1-3 16,-4-1 6-16,0 0-2 0,0 0 2 0,4-3-3 0,-4 3 4 16,0 0-4-16,0 0 1 15,0 0 0-15,0 0-1 0,0 0-3 0,0 0 1 0,0 0-1 0,0 0-2 16,0 0 3-16,0 0-1 0,0 0-4 0,0 0 5 16,0 0-6-16,0 0 3 0,0 0-4 15,0 0-1-15,0 0 8 0,0 0-10 16,-12-1 4-16,12 1 0 0,0 0-4 0,0 0-3 0,0 0 5 15,0 0-3-15,-7 4 5 0,7-4-1 0,0 0-5 0,-2 1-3 16,2-1-5-16,0 0 1 0,-3 2-9 16,3-2-5-16,0 0-7 0,0 0-13 0,0 0-17 0,0 0-30 15,0 0-27-15,0 0-40 0,-5 2-134 16,5-2-313-16,-5 0 138 0</inkml:trace>
  <inkml:trace contextRef="#ctx0" brushRef="#br0" timeOffset="94660.0383">5170 10748 36 0,'-4'2'110'0,"4"-2"-11"0,-6 0-5 0,6 0-2 0,-5 1 0 15,5-1-6-15,-5 0-3 16,5 0 0-16,0 0-2 0,-4 2-3 0,4-2-3 0,0 0-7 16,-4 2-5-16,4-2-2 0,0 0-2 15,0 0-5-15,0 0 1 0,0 0 1 0,0 0-8 0,0 0-3 16,0 0-7-16,0 0 1 0,-3 2-7 0,3-2-5 0,0 0 5 0,0 0 4 15,0 0 9-15,0 0 4 16,10 0-1-16,-10 0 4 0,10-1 0 0,-4 1-4 0,1-1-2 16,0-1-6-16,3 2-3 15,0-2-1-15,0 2-3 0,0 0-5 0,4 0 1 0,0-1-1 16,0 1-6-16,1-2 3 0,1 2-4 16,-1-2-3-16,1 2 4 0,3 0-4 0,-3-2-5 0,8 1-1 0,-3 1 1 15,3-3 0-15,-3 2-1 16,6 0-5-16,-6 0 1 0,3-1 2 0,2 2-4 0,-2-1 1 15,0 1-2-15,2-1-3 0,-4 2 3 0,5-1-1 16,-3 0-1-16,0 1-10 0,0-1 0 0,-2 0 2 16,2 0-1-16,3 0 2 0,-3 0 0 0,0-1 1 0,7-1 1 15,-3 1 1-15,13 0 1 0,-3-1 2 16,0 2-1-16,3-1-1 0,-2-1 2 0,2-1-1 0,0 3 0 16,1 0 0-16,-1-1 1 15,4 1 0-15,2-2-3 0,-1 2 1 0,2 0 1 0,-3-1-1 16,2 2-4-16,-2-3-2 0,1 3 4 0,-2-1-1 0,0 1-4 0,-1 1 3 15,-1-2-2-15,-1 1 2 16,-1-1-3-16,0 0 1 0,1 0 3 0,-2 0-1 0,0 0 0 16,2 2 0-16,1-2 1 0,-1-2 1 15,1 2-3-15,0 0 2 0,0 0 1 0,1 2-2 0,-1-2 4 16,3 0 0-16,-1 0-1 16,1 1 2-16,0-2-5 0,-3 1 6 0,3 1-2 15,-3 2-3-15,0-3 0 0,-1 2 0 0,2 0-1 0,-4 0 2 16,0 1-5-16,-1-3-2 0,-8 0 2 0,0 1 0 15,9-1-3-15,-11 2 3 0,10-1 4 0,-11-1-2 0,3-1 2 16,-2 4 1-16,1-3-3 16,-2 0 2-16,1 0 0 0,-1 1-1 0,-2-1 2 0,-1 0-2 0,0 0 5 15,-3 0-1-15,3-1 1 0,-3 1 1 16,-5 0-5-16,1 0 2 0,-2 0 1 0,-1 0 0 0,-4 0-2 16,4 0 2-16,-4 0 2 15,1 0-5-15,-3 0 0 0,1 0 3 0,-2 1-4 0,0-1 1 16,-1 0 9-16,-1 0-7 0,0 0-3 0,-5 0-1 15,7 2 3-15,-7-2-1 0,5 0 0 0,-5 0 0 0,6 0-2 16,-6 0 2-16,0 0 2 0,4 0-5 16,-4 0 6-16,0 0 0 0,0 0 1 0,0 0-3 15,5 0 7-15,-5 0-6 0,0 0 1 0,0 0-2 0,0 0 0 16,0 0 3-16,0 0 0 0,0 0 0 16,0 0-4-16,0 0 3 0,0 0 0 0,0 0-2 0,0 0 0 15,0 0 1-15,0 0-1 0,0 0 2 16,0 0 1-16,0 0-2 0,0 0 0 0,0 0 2 15,0 0-1-15,0 0-1 0,0 0 2 0,0 0-1 0,0 0 3 0,0 0 0 16,0 0-2-16,0 0-2 16,0 0 3-16,0 0 0 0,0 0 1 0,0 0-2 0,0 0 2 0,0 0-3 15,0 0 2-15,0 0 2 16,0 0-1-16,0 0 2 0,0 0-4 0,0 0 4 0,0 0-2 16,0 0 1-16,0 0-1 15,0 0 0-15,0 0 1 0,0 0-3 0,0 0 3 0,0 0-1 16,0 0-3-16,0 0 2 0,0 0 1 0,0 0-4 0,0 0 1 0,0 0 0 15,0 0 0-15,0 0-1 0,0 0 3 16,0 0-3-16,0 0 4 0,0 0-3 0,0 0 3 16,0 0-4-16,0 0-1 0,0 0 2 15,0 0 2-15,0 0-2 0,0 0 0 16,0 0 1-16,0 0-2 0,0 0 0 0,0 0-1 0,0 0 2 16,0 0 0-16,0 0 1 0,0 0 1 0,0 0-5 0,0 0 3 15,0 0 2-15,0 0-4 0,0 0 4 0,0 0-1 16,0 0 1-16,0 0 1 0,0 0-3 15,0 0 0-15,0 0 0 0,0 0-1 0,0 0 2 0,0 0 2 16,0 0-5-16,0 0 3 0,0 0-1 16,0 0-1-16,0 0 4 0,0 0-3 0,0 0-1 15,0 0 1-15,0 0 1 0,0 0 5 0,0 0-4 16,0 0-3-16,0 0 0 0,0 0 3 0,0 0-5 0,0 0 0 16,0 0 0-16,0 0 1 0,-9-5 0 15,9 5-1-15,0 0 2 0,0 0-5 0,0 0-4 0,0 0-4 16,0 0-1-16,0 0-6 0,-8 2-3 0,8-2-16 15,0 0-11-15,0 0-19 0,0 0-28 0,-9 0-32 0,9 0-47 0,-6 0-106 16,6 0-306 0,-12-2 135-16</inkml:trace>
  <inkml:trace contextRef="#ctx0" brushRef="#br0" timeOffset="98440.3863">13426 9158 90 0,'0'0'115'0,"0"0"-4"0,-5-1-3 15,3 0-9-15,2 1-6 0,-3-2-9 0,3 2-13 16,0 0 2-16,0 0-6 0,0 0-9 0,-4-3-6 0,4 3 0 15,0 0-10-15,0 0-3 0,0 0-2 0,-3-2-6 16,3 2-8-16,0 0 4 0,0 0 0 0,0 0-7 0,0 0 7 16,0 0-7-16,0 0 2 15,0 0-9-15,0 0 0 0,0 0 4 0,0 0 6 0,0 0-3 0,0 0-2 16,0 0-1-16,0 0 4 16,0 0-6-16,0 0-1 0,0 0 0 0,0 0-5 0,0 0 0 15,0 0-1-15,0 0 1 0,17 2-1 16,-9-2 1-16,6-2-1 0,0 4 0 0,9-4 0 0,1 2-1 15,4 2 0-15,14-4-3 0,2 4-7 0,0-5-6 16,2 4-3-16,2-2-15 0,1 0-4 16,19-2-15-16,-20 0-1 0,1 0-7 0,-1-1-8 15,-2 1 2-15,2-2-3 0,-3-1 6 0,-4 3-2 0,0-1 5 16,-2-2 2-16,-15 3 11 0,3-1 0 0,-2 1 1 16,-3-1 10-16,-3 1 9 0,-2-1 4 15,-4 3 9-15,0-2 6 0,-4 1 7 0,1 0-2 0,-4 1 19 16,1-1 5-16,-3 0-1 0,0 0 2 0,-1 0 12 15,1 2-12-15,-4 0 2 0,3-2-3 0,-3 2 0 16,3-1-8-16,-3 1 4 0,0 0-7 0,0 0 4 0,0 0-4 16,0 0-8-16,0 0 6 15,0 0 4-15,-10-2-22 0,10 2-14 0,0 0-17 0,0 0-33 0,-7 2-117 16,7-2-198-16,-4 2 88 0</inkml:trace>
  <inkml:trace contextRef="#ctx0" brushRef="#br0" timeOffset="100359.6336">11109 10666 143 0,'100'-2'210'0,"-6"2"-19"16,-2 2-19-16,1-1-16 0,3 5-15 0,-2-4-19 0,0 2-16 15,5 2-16-15,0-5-5 0,2 3-12 0,10-2-8 0,3-2-11 16,3 0-1-16,3 4-11 16,5-6-4-16,3 0-3 0,6 2-7 0,4-2-5 0,4 0 2 0,2 0-13 15,8-1-2-15,2-2-10 16,0 4-13-16,4-3-4 0,0-2-4 0,-2 2-9 16,-1-2-21-16,4 0-1 0,-4-2-4 0,-3 2-18 15,-5 0-23-15,-8 3-20 0,-8-2-108 0,-4 0-243 0,-15-1 108 16</inkml:trace>
  <inkml:trace contextRef="#ctx0" brushRef="#br0" timeOffset="107559.6752">7094 10634 11 0,'0'-4'166'0,"0"0"-11"0,1 0-6 16,-1 1-12-16,0 0 5 0,0-1-7 0,0 4-10 0,-1-3-5 16,1 3-12-16,0-4-10 0,0 4-14 15,-2-2-5-15,2 2-12 0,0 0-7 0,0 0-1 0,-9 7-8 16,3 1-1-16,-2 2-2 0,-4 6-5 0,-4 3-4 0,1 1-4 15,-7 10-6-15,-2 0 2 16,0 2-4-16,-3-1-3 0,-4 3-4 0,3 1 2 0,-14 15-5 16,14-19 1-16,-2 1 0 0,0 2 8 0,0-1 4 15,0-1-1-15,0-3-1 0,2 0 3 16,0-1-1-16,8-8-2 0,1-3 5 0,-1 1-9 16,3-2-2-16,2 0-2 0,-1-2-4 0,9-3 0 0,-3 0-1 15,1-4-2-15,2 1-2 0,2-3 0 16,2 0-2-16,-1-3-6 0,1 2-7 0,1-1-4 0,0-1-6 15,1 0-10-15,1-2-14 0,0 0-21 0,0 0-14 16,7-7-23-16,1-1-11 0,2-1-8 16,5-5-2-16,2-2-18 0,2-3-11 0,5-8-125 0,-7 7-295 15,8-10 131-15</inkml:trace>
  <inkml:trace contextRef="#ctx0" brushRef="#br0" timeOffset="107852.0503">6994 10653 90 0,'3'-7'191'0,"1"2"-14"0,-1 1-24 0,0-1-14 0,-1 4-3 0,-2 1 1 16,5-1-9-16,-5 1-10 0,7 5-5 15,-2 1-9-15,1-1-2 0,2 3-4 0,2 2-11 16,0 1-2-16,6 4-8 0,2 1-5 16,2 2-8-16,11 5-7 0,0 1 0 0,4-1-4 0,3 4 1 15,1-1-6-15,1-2-4 0,20 12-5 16,-17-12 0-16,19 13-5 0,-5-7-6 0,-16-9-4 15,17 10-7-15,-16-10-3 0,-1-1-1 0,0-1-3 0,0 2-10 16,-5-1-5-16,-9-7 9 0,6 7-7 16,-11-8-4-16,-2-2 4 0,-3-3 2 0,-3-1-8 0,-3 0-4 15,-1-3-5-15,-3 1 0 0,-3-2 4 16,0 0-1-16,1 0 3 0,-3-1-11 0,-2-1-13 0,0 0-34 16,0 0-26-16,0 0-38 0,0 0-23 15,-8-7-172-15,0 5-357 0,-2-2 159 0</inkml:trace>
  <inkml:trace contextRef="#ctx0" brushRef="#br0" timeOffset="108712.3778">5110 11715 60 0,'0'-5'224'0,"1"1"-4"15,-1 1-16-15,0 0-13 0,0 0-25 0,0 3-15 16,1-3-16-16,-1 3-12 0,0 0-13 0,0 0-7 0,4 12-6 0,-3-1-10 16,0 8-5-16,0 4-10 0,-2 0-4 0,0 3-10 15,-1-1-6-15,-1 1-3 0,-1 1-6 16,0-2-5-16,1 0-3 0,1 0-4 0,-3-3-3 16,3-3-6-16,1-3 0 0,-3 4-1 0,2-9-2 0,0-2-2 15,0 0 0-15,2-2-5 16,-1-1 1-16,0 0-1 0,0-1 6 0,1-1-5 0,0-1 17 15,0-3-1-15,0 0 0 0,0 0 1 0,0 0-7 0,3-16-4 16,-2 3-2-16,2-7 0 0,0-1-7 16,2-5 3-16,-2 1 0 0,0-12-2 0,2-1-1 0,-1 0-5 15,1 1 3-15,1 1-2 0,-1 10 0 16,1 0-7-16,0 5 7 0,3 1-1 0,-5 6 1 16,2 3-3-16,1 4-4 0,-3 0 2 15,2 4 2-15,-1 3-1 0,1 1-1 0,3 3-2 16,2 3 2-16,-1 3-1 0,3 3 10 0,2 4-10 0,-3-1 0 0,0 4 1 15,1-2 0-15,1 6-1 16,-2-2 2-16,1 0-3 0,1-1 1 0,-1 1-8 0,-2-2-7 16,-1 2-6-16,1-5-10 0,-2 2-12 0,-5-5-15 15,1 0-16-15,0 0-11 0,-2-5-18 0,-1 3-14 16,-2-2-17-16,0-2-14 0,-2 0-11 0,-4-3-10 16,2 1-125-16,-3-1-318 0,-3-3 141 0</inkml:trace>
  <inkml:trace contextRef="#ctx0" brushRef="#br0" timeOffset="109389.9482">5141 11997 70 0,'-13'-8'173'0,"2"3"4"0,2-2-12 0,-4 1-18 16,5 2-7-16,1 1-13 0,1-1-6 0,2 2-12 15,-1 0-12-15,2 0-7 0,2 1-10 0,1 1-11 16,3-7-4-16,2 5-6 0,2-2-5 0,5-1 2 16,2-1-8-16,6-1 1 0,3 0-2 15,1-1 0-15,0 1-4 0,2-2 4 0,-2 1-7 0,1-1 2 16,-1 0-5-16,-1 1 0 0,-1-1-3 0,-4 2 3 0,2 1 1 15,-6 2-3-15,-2-1 2 16,-4 1-2-16,1 2-6 0,0 0-2 0,-4 0-1 0,0 1-4 0,2-1-3 16,-5 2 0-1,3-1 2-15,-1-1-4 0,-4 2 3 0,10 5-2 0,-6-3 1 16,-1 3-2-16,1 0-1 0,2 2 1 0,-4 0-3 16,3 1 0-16,-2 2-3 0,-1-1 1 0,1-2-2 0,0 2-2 15,-3 0-2-15,3-2-2 0,-2 2 3 0,2-3 0 0,-1 1-3 16,-1-2 1-1,-1-1-2-15,3 1 1 0,-3-1-1 0,1-2 1 0,-1 0 2 0,2 0-1 0,-2-2 7 16,1 4-5-16,-1-4-4 16,0 0 4-16,0 0-3 0,0 0 0 0,0 0-2 15,1-12 2-15,-1 5-2 0,2 0 1 0,-2-2-1 16,0-2-1-16,3 0-1 0,-3 2 2 0,1-4-2 0,2 1 9 16,-2 3-9-16,2 0 3 0,0 1-3 15,1 1-4-15,-1 1 6 0,1-1-5 0,-1 2 1 16,0 0-2-16,2 2 1 0,0 0 1 15,2 0 3-15,-3 2-2 0,1-1-2 0,4 2 2 0,-3 0 4 16,-2 3-6-16,1-1-1 0,2 2-1 0,2-1 1 0,-5 1-14 16,0-1-7-16,1 3 0 0,-1 0-1 15,-1 1 0-15,-1-3-2 0,0 1 4 0,-2 1-2 16,1-2 7-16,-1 1-1 0,2 1-1 0,-1-4-4 16,-1 1 5-16,0 1 1 0,0-1 2 0,0-3 2 15,0 3 5-15,0-3-5 0,0 3 7 16,0-3-2-16,0 0 6 0,0 0-4 0,0 0 0 0,0 0 2 15,9-7-2-15,-8 2 1 0,3 2 6 0,-1-2-1 16,3-1 0-16,-2 1 3 0,0-1-1 0,2 1-1 16,1 1 0-16,-3-2 2 0,3 3 1 0,-1-2-4 0,-2 3-3 15,3 0 1-15,-4 1 7 0,4-1-3 0,0 2 3 16,0 2-3-16,1-1 3 0,-1 2-3 0,0 1-1 16,0 1 2-16,0 1-10 0,-1 0-10 15,0 3-5-15,-1 2-8 0,0-6-9 0,-1 4-6 16,-1 0-12-16,-2-1-11 0,-1 4-12 15,1-3-15-15,-1 0-22 0,2-1-14 0,-4-2-28 0,1 0-100 16,1-3-282-16,-3 2 125 0</inkml:trace>
  <inkml:trace contextRef="#ctx0" brushRef="#br0" timeOffset="109787.8779">5827 11615 286 0,'0'-9'260'0,"-2"1"-28"0,2 1-25 0,0 2-23 15,0 5-15-15,2-2-17 0,-2 2-18 0,0 0-16 0,4 11-10 16,-4-1-10-16,0 4-11 0,3 0-7 16,-2 6-5-16,2 1-12 0,0 0-4 0,-2 2-7 0,2-2-5 15,0 1-3-15,1 1-3 0,-1-4-8 16,0-4-13-16,1 4-13 0,-1-8-4 0,2 2-9 16,0-1-5-16,-4-4 1 0,2-2-4 0,1 1-3 15,-4-2 0-15,3-2 3 0,-2 2 0 0,1-3 2 16,-1 1 6-16,2 0 0 0,-3-3-8 15,4 0 6-15,-4 0 2 0,7-3-4 0,-1 0 5 16,-2 2-2-16,3-4 4 0,-4 2-4 0,5 0 4 0,-1-1-1 16,-1 2 6-16,0 1-7 0,-1-3 1 15,1 2-1-15,-2-1 4 0,2 0 0 0,-2 2-5 0,-1-1 7 16,1 1-5-16,-1 0 1 0,-3 1 3 0,0 0-6 16,7-2 4-16,-7 2 2 0,0 0-3 0,0 0-1 15,0 0 5-15,0 0-2 0,-3 7 5 0,-1-3-8 16,-2-2-3-16,1 1-8 0,-2 3-12 15,0-2-5-15,0 1-16 0,-2 1-8 0,2-1-15 0,0 0-18 16,3-1-18-16,-2-1-8 0,3 0-19 0,1-2-28 16,-1 2-82-16,0-1-264 0,3-2 117 0</inkml:trace>
  <inkml:trace contextRef="#ctx0" brushRef="#br0" timeOffset="111069.7514">6055 11794 216 0,'4'-5'256'0,"-1"2"-25"0,1-1-19 15,-1 2-29-15,0-1-20 0,-3 3-14 0,4 0-6 0,-4 0-2 16,6 4-15-16,-3-1-10 0,-1 3-12 16,3 0-6-16,-3 1-15 0,1 2-7 0,0-1-7 15,1 3-4-15,0-2-11 0,2-2-3 0,1 4-16 16,-3-5-24-16,6 3-11 0,0-5-20 16,-3 1-23-16,0-1-1 0,3-4-32 0,0 1 3 0,-2-2-9 15,1-2 6-15,-1-2 13 0,1 0 6 0,-1-6-3 0,-2 0 12 0,-2-2 16 16,0 0 16-16,-1-6 23 15,-3 0 8-15,0 5 20 0,-6-4 9 0,4 2 10 0,-4 3 3 16,0 2 6-16,2 2 0 0,-2 2-1 16,2-1-4-16,-3 4-6 0,2-1-6 0,-4 2-3 0,5 1-7 15,-2 2-3-15,6 0-1 0,-10 3-7 0,3 1-4 16,3-1-1-16,4 1-4 0,-3 4 1 0,3-1-2 16,0 2-7-16,3-2-15 0,1 1-20 0,2 2-11 15,-2-2-5-15,3 3-13 0,2-2-6 0,1 0-4 16,-2-4 4-16,-1 2 12 0,3 1-9 0,-2-2 8 0,-1 1 12 15,0 0 0-15,1 3 6 16,-3-2 0-16,-1 3 9 0,1 1 11 0,-1 1 11 0,1 2 8 16,-3-2-1-16,1 7-3 0,-1-1 15 15,-2 0-1-15,0 1 3 0,0 0-5 0,-2-1 1 16,0-4-1-16,1-1-4 0,-1 1 1 16,2-1 1-16,0-1-1 0,0 2-3 0,0-4 4 0,-4-1-4 15,4 0-3-15,-3-3 1 0,3 2-3 0,-1-2-11 0,-2-3 8 16,0 1 3-16,-1-2-1 0,4-1-4 15,0-2 6-15,-10 0-8 0,10 0 6 0,-12-3 1 0,5-1 0 16,1-1 3-16,-1 0-2 0,-2-5 0 0,2 0 6 16,3-3-1-16,0 4-2 0,-2-10 1 0,2-1-4 15,1 6-1-15,5-6 3 0,-1-2-2 16,3 1-4-16,3-3 2 0,0 4 1 16,2-3 0-16,1-1 0 0,2 2 1 0,-2-2 3 15,4 1 11-15,0 3 1 0,-2 2-2 0,0 1 9 0,-5 5 7 16,0 1 4-16,0 2 8 0,-4 5-3 0,1-3-1 15,-1 2-7-15,0 2 5 0,-3-2-13 16,4 3-4-16,-4 0-2 0,0 2-1 0,3-2 3 0,-3 2-3 0,0 0-2 16,0 0-2-16,-7 9-6 15,4-5 6-15,-1 2-4 0,-2 1-3 0,2-2-1 0,4 4 1 16,-5-2-2-16,3 1 8 0,2-1-10 16,0 0-4-16,0-1-7 0,4 1-4 0,-1 0-8 15,-3-2-5-15,7 1-3 0,-1-2-2 0,-2 0-1 0,2-1 3 0,-1-1-3 0,2-2 5 16,-2 1 1-16,3 0 5 15,-4 0 0-15,3-3 5 0,-2 0 2 0,0-2 2 0,2 0 3 16,-4 1 8-16,3-3 0 0,-3-1 8 16,-1 3 1-16,2-4 3 0,-2 2-4 0,-1-1 2 15,1 3-3-15,-1-1 3 0,-1 1 0 0,2-2 1 16,-2 4-1-16,1 0-2 0,-1 2-4 0,0-6 1 16,0 3-3-16,0 3-2 0,0 0 1 0,-1-3 1 15,1 3-5-15,0 0 1 0,0 0 2 0,0 0 5 16,0 0-9-16,0 0 2 0,0 0 2 0,4 7 1 15,-3-3 0-15,-1-2-1 0,0-2 0 16,0 6 0-16,-1-2-1 0,2 0-3 0,-1 0 3 0,0 0 0 0,0-1 2 16,2 2-5-16,-2-1-4 15,1-2-4-15,1 3-7 0,-1-2-2 0,-1 0-7 0,1 0-5 16,3-2 3-16,-1 1-14 0,2-1-8 0,-5-1-8 16,9 0-8-16,-1-3 3 0,-1-1 3 0,-1 0-2 15,1-3 8-15,0 1 5 0,-1-1 8 16,1 0 9-16,0-6 4 0,-4 6 22 0,4-3 16 0,-3 0 15 15,-1 2 12-15,0-1 11 0,-1 2 6 0,-1-1 2 0,0-1-2 16,-1 3-4-16,0 1 0 0,-1 0-5 16,0 1 0-16,1-1-7 0,-2 2-2 0,2 1-4 15,-1-1-3-15,1 3-5 0,-3-2-2 16,3 2-5-16,0 0-1 0,0 0-11 0,-7 7-11 0,5-5-14 16,2 2-11-16,2-1-9 15,-1 0-10-15,2 0-4 0,1 0-8 0,1-2-9 0,2 1 3 0,1 1-6 16,0-3 7-16,1-2 7 0,-1 1 7 0,1-2 6 15,-2 1 15-15,0-2 30 0,0 1 21 0,-2 0 23 16,1-3 10-16,-2 3 10 0,-2-1 8 16,0 1 9-16,1-1 6 0,-2 1 0 0,1 2-3 15,-2 1-10-15,3-4-6 0,-2 3-10 0,-1 1-6 0,0 0-4 16,1-4-8-16,-1 4-2 0,0 0-6 16,5 7-2-16,-4-1-3 0,2 1-1 0,1 2-4 0,2 1 0 15,-2 2-10-15,2 0-16 0,-1-1 3 0,1 2 4 0,1 0-8 16,0 0-2-16,-1-4-4 15,1 2 1-15,-3-3 0 0,1-1-2 0,-1 0 1 16,-1 1 0-16,-1-1 0 0,-3 0 5 0,0-1 5 16,-2-1-6-16,-3 1-4 0,2-1-11 0,-4 1-8 0,0-3-18 15,-2 1-23-15,0-2-33 0,2-1-42 16,-2-2-48-16,-4-4-157 0,2 2-383 0,2-5 170 0</inkml:trace>
  <inkml:trace contextRef="#ctx0" brushRef="#br0" timeOffset="111626.9667">7576 11543 36 0,'-2'-4'300'0,"2"0"-23"0,2 1-33 0,-2-1-30 0,0 4-18 0,0-5-19 15,0 5-18-15,0-2-11 16,0 2-19-16,0 0-10 0,0 0-12 0,-4 7-12 0,2-3-2 0,1 1-17 16,-2 6-5-16,1 0-8 15,1 1 9-15,1 1-10 0,1 0-6 0,1 0-5 16,2 0-4-16,2 1-4 0,-1-1-4 0,2-1-5 16,2-1-2-16,-1-1-21 0,5-2-1 0,0-1-9 0,1-1-12 15,0-1 0-15,3-3-4 0,0-3-3 0,4-3-3 16,-4 0-2-16,1-5 2 0,-5 0 3 15,1-4 4-15,0-2-1 0,-3-4 7 0,-5 1 8 16,-2-4 9-16,-1 0 6 0,-6-1 6 0,-1-2 7 0,-3 1 4 16,-3 0 4-16,0 0 8 0,-4 3-1 0,0 3 1 15,-2 0-9-15,-1 5-1 0,1 1-10 16,1 6 7-16,0 2-9 0,-2 1-2 0,-5 6-7 0,6 1-19 16,2 2-14-16,3 5-17 0,-3 3-13 15,5 0-7-15,3 4-26 0,5 0-22 0,2 3-27 0,7 0-6 16,1-3-38-16,5 2-48 0,3-1-145 0,3-2-399 0,3-2 177 15</inkml:trace>
  <inkml:trace contextRef="#ctx0" brushRef="#br0" timeOffset="112342.7448">7939 11607 321 0,'3'-3'297'0,"-3"-2"-17"0,0 1-16 0,0 2-14 15,0 2-12-15,-3-5-18 0,0 2-20 16,3 3-13-16,-1-4-21 0,1 4-19 0,0-3-6 0,0 3-25 15,-3-1-13-15,3 1-9 0,0 0-10 0,-6 5-12 16,5-2-8-16,-2 2-22 0,-1 2-19 16,3-2-10-16,-2 2-14 0,0 1-9 0,3-3 0 0,-4 4-2 15,4-6 0-15,-3 3-5 0,3-1-3 16,-1-2 1-16,-1 1 9 0,2-3-5 0,0-1 11 16,0 4-10-16,0-4 4 0,0 0 3 0,0 0-1 15,-1-9 3-15,2 4-9 0,-1-5 11 0,3-2-4 0,0-3 2 16,1 2 10-16,2-1 4 0,-2 1 3 0,0-1-4 0,3 2 1 15,0-1-3-15,0 0-1 0,-1 1-2 16,2 3 0-16,2 0 3 0,-3 1-4 0,-1 4 1 0,1 0 0 16,3 1-3-16,-2 0 2 15,-1 1-3-15,3 2-1 0,-1 2-2 0,-1 2-6 0,-1-1-12 16,0 3-10-16,-1 1-10 0,2 4-10 16,-2-1-11-16,-2 3-10 0,0 1-13 0,-1-3-6 0,1 0-7 15,-4-1-7-15,0 3 2 0,0-4-16 0,0-1 1 0,0-1 3 16,0 0-24-16,0-2 24 15,0-1 12-15,0 0 9 0,0-3 12 0,0-1 10 0,0 0 8 0,0 0 19 16,10-8 17-16,-7 2 26 16,1-1 19-16,3-2 22 0,-4 1 18 0,1 0 23 0,-1 0 13 15,3-4 15-15,-5 5 14 0,3 0 8 16,-2 1 11-16,2 0-14 0,-4 1-3 0,3 2-21 0,-2-1-15 16,-1 0-9-16,3 3-9 0,-3 1-2 0,0 0-4 15,4 6-4-15,-4 0 0 0,0 3-4 16,0 0-3-16,0 4-2 0,0-1-8 0,-4 3-1 15,4-2-4-15,-3-1-5 0,-1 3-3 0,4-3-5 16,-3-2-18-16,2-3 1 0,-1 0-7 0,2 1-2 16,-1-5-2-16,-2 2 3 0,3-1 1 0,0-2 2 15,0-2 4-15,0 0-4 0,0 0-3 0,-3-13-3 0,5-1 2 16,-1-6-1-16,-1-2 3 0,4-3 0 0,-1-10 7 16,0-1 0-16,4 1 2 0,0 1 0 0,-3 8 3 15,3 1 3-15,2 1 8 0,-1 2-11 0,-1 3 7 16,0 5-3-16,0 2-1 0,0 3-2 0,0 2-4 15,-1 1 0-15,-2 5-5 0,5-1-1 0,-4 2-1 16,2 2-2-16,3 3 5 0,-3 4-3 0,3 2 1 16,3 6-2-16,-2 2-3 0,-1 0-13 0,-2 4-12 15,-1 0-18-15,1 2-8 0,-1 0-15 16,-2 0-18-16,-1 0-24 0,1-3-23 0,-1 0-20 16,0 0-36-16,-2-2-31 0,-1-5-176 0,-1-2-428 15,-1-1 190-15</inkml:trace>
  <inkml:trace contextRef="#ctx0" brushRef="#br0" timeOffset="112991.6315">8190 11574 124 0,'-6'-4'281'0,"3"0"-21"16,1 3-20-16,-1-2-20 0,1 1-19 0,0 1-13 15,2 1-20-15,-2-4-17 0,2 1-17 0,4 0-10 16,3-2-14-16,-1 1-12 0,7-1-7 0,-1 0-12 15,4-1-3-15,-1 1-17 0,5-3-11 0,-6 3-4 16,6-4-7-16,-7 5-2 0,-1-2-5 0,2 2-4 16,-2-1-4-16,-3 1 2 0,-1 0-6 0,0 0 1 0,-1 0-2 0,1 1-2 15,-3 1 8-15,0-1-3 0,-2 1 4 0,1 0 1 16,-1 0-4-16,1 1-3 0,-1-1-2 16,1 1-1-16,-4 1 1 15,6 0-5-15,-6 0 2 0,0 0-7 0,10 3 3 0,-9 0-1 0,3-1-3 16,-1 3 1-16,0 0 0 0,1 2-1 0,-1 0 2 0,0 1 4 15,-2 2-7-15,-1-1-2 16,0 0 3-16,0 2-4 0,-1 0-5 0,-2-5 1 0,2 3 1 16,-2-4-3-16,0 2 4 0,2-2-1 15,-1-2 1-15,-1 2 0 0,2-2 5 0,-2-2-4 16,3-1 2-16,0 0-1 0,0 0 3 0,-4-8-3 16,4 3 1-16,-3-4-3 0,6-4 7 0,-3 0 1 0,3-2 1 15,-2 1 4-15,5 0-4 0,-2 1-4 0,3-1 5 16,-1 1-4-16,1 1 3 0,0 2-6 0,0-1 2 15,1 5-4-15,-2 1 3 0,1 0-1 0,1 2-5 0,-1 1 3 16,-1 2 1-16,0 0-3 16,2 2-2-16,-1-1 2 0,0 5-1 0,-2-1 2 0,1 2 3 15,0 4-7-15,-4-2-7 0,3 2-7 16,-5-2-3-16,0 3 2 0,0 1-2 0,0 0-3 16,-2-3-3-16,0 0-2 0,1-3-1 0,-1-2 5 0,2 1 2 15,0-1 4-15,0-3 2 0,0-2 4 16,0 0-3-16,0 0 5 0,0 0 3 0,7-10 1 0,0 2 5 15,-1-3 0-15,-1 2 2 0,2-1 2 0,-1 0 2 0,4 0 0 0,0 0-1 16,-1 1 3-16,0 2-4 0,-2 0-1 16,2 1 2-16,-1 1-1 15,0 1 2-15,0 1-4 0,1 0 0 0,-1 2 0 0,0 1-5 16,0 0 3-16,-5 4-13 16,4-3-22-16,-3 1-16 0,0 5-12 0,-2-1-26 0,-1 0-11 0,-2 2-23 15,1-1-18-15,-4-1-21 0,1 2-33 0,0-2-121 16,-4 0-347-16,3 0 154 0</inkml:trace>
  <inkml:trace contextRef="#ctx0" brushRef="#br0" timeOffset="113969.6102">8744 11291 182 0,'5'-13'249'0,"-1"2"-3"16,0 3-8-16,-1 0-13 0,1 1-13 0,-1 2-19 15,0 0-10-15,-2 1-14 0,2 0-16 0,-1 1-15 16,0 1-18-16,1 0-10 0,0 1-10 0,-3 1-11 0,12 4-13 15,-7-1-6-15,2 3-5 0,-1 1-6 0,2 4-6 16,0 1-4-16,-4 1-25 0,1 1-12 0,1 4-9 0,-2-3-8 16,-2-2-10-1,0 2-15-15,-2-1-4 0,-1 0-9 0,0-2 0 0,0-3 2 16,0 1-2-16,0 0 7 0,1-3-1 0,-1-1 6 16,-1 0 5-16,0-2 4 0,1 0 6 0,1-1-1 0,-1 1 5 15,0-2 10-15,1-2-2 0,2 3 5 16,-2-3 1-16,0 0 1 0,0 0 0 0,2 2-1 15,-2-2-4-15,7-2 4 0,-7 2 1 0,13-1-5 0,-4-1 3 16,0 1-6-16,0 0-5 0,-1 1-3 16,2-4-8-16,0 3-1 0,0-1-5 0,-1-2-3 0,1 3-2 15,-2-2 0-15,-1 0 0 0,0 1 1 16,0 1 5-16,-2-2 5 0,-1 2 4 0,0-1 0 0,-1 1 11 16,0 0 6-16,-3 1 7 15,5-4 9-15,-3 4 4 0,-2 0 3 0,0 0 4 0,0 0-1 0,0 0 7 16,0 0 1-16,-11 6 0 0,7-3-6 0,-2 3-4 15,1 0-3-15,1-2 2 0,1 2-3 16,0 0-6-16,2-1 0 0,0 2-6 0,2-1 7 0,0-1-10 16,2 0-11-16,3-1-22 15,2 1-17-15,2-3-15 0,4 0-20 0,2-1-19 0,5-3-9 0,2-1-17 16,-1-2 0-16,0-1 11 16,-2-3 11-16,1-1 14 0,-3 0 18 0,1 0 33 0,-3-5 31 0,-5 5 27 15,1-6 15-15,-2 4 25 0,-3-1 20 0,-3-1 24 16,-1 1 0-16,1 1 2 15,-4-1 10-15,0 4 3 0,-3 2 1 0,-1-2-9 0,0 2-11 0,-3 1-7 0,-3 0-8 16,-3 3-7-16,-1 2-6 16,-2 0-6-16,-5 3-9 0,1 1-7 0,4 1-5 15,4 1-5-15,0 1-3 0,1 1-4 0,5 0-4 16,-1 1-9-16,6 1-24 0,-1-2-13 0,5 2-29 16,0-1-27-16,4 2-19 0,2-1-26 15,3-2-17-15,0-2-26 0,2 0 11 0,2-2-4 0,-1-1-12 16,1-2 17-16,0-2 20 0,-1 1 38 0,-1-4 20 15,-1 2 47-15,0-4 35 0,-5 5 34 0,1-2 30 0,-2 0 19 16,0 1 27-16,-3 1 14 0,2-1 3 0,-3 1-4 16,0-1-9-16,-2 2-7 0,1-1-10 15,-2 2-9-15,3-3-7 0,-3 3-5 0,0 0-8 0,0 0 4 16,-2 11-22-16,1-4 0 16,-2 0-14-16,1 7 4 0,-1 0-8 0,-1 7-8 0,1 1 1 15,3 3-8-15,0 1-20 0,0-1-12 0,6 10-19 0,-5-9-10 0,5 8-8 16,-4-9-13-1,0 3-15-15,0-2-10 0,2 0-2 0,-3 1-5 0,5-2-2 0,-4-1-3 16,-1 2 3-16,0-5-4 16,-2 0 3-16,0-1 8 0,-1-1 2 0,2-4 8 0,-3-3 9 15,1-2 4-15,0-2 7 0,-1 0 6 0,1-2 23 0,-1-3 18 16,1 1 11-16,-2-2 10 0,1 1 10 0,-3-3 12 16,-2-3 5-16,-2 1 3 0,-3-3 3 15,-1 0 5-15,-6-5 3 0,1-1 6 0,-1-2 3 16,-2-2 5-16,1-1 1 0,-6-10 1 0,1 1 0 0,2-3-9 15,10 6 1-15,2 0 1 0,3-2-8 0,1 1-3 16,4-1-2-16,4 2-3 0,4 0-15 0,3 2-17 16,3 2-18-16,3 1-25 0,4 0-21 15,3 0-18-15,4 3-26 0,2-1-22 0,9 0-24 0,1 0-24 16,-9 4-28-16,0 3-17 0,-2 0-15 16,2 2-158-16,-4 0-406 0,-7 3 180 0</inkml:trace>
  <inkml:trace contextRef="#ctx0" brushRef="#br0" timeOffset="114680.3454">6221 12365 16 0,'-101'22'125'0,"12"-4"-2"0,6-2 15 15,11-4 4-15,3-2 11 0,25-1 6 0,-2-4 1 16,2-1-2-16,3 1-6 0,3-3-6 16,10 2 27-16,3-2-2 0,2-1-7 0,8 1-9 0,1-1 4 15,4-1-7-15,4 0-6 0,2 0-21 16,4 0-5-16,1-4-18 0,8 0-9 0,11-5-8 15,18-2-3-15,31-10 2 0,7-1-5 0,14-1-6 0,10-3-12 0,13 0-6 16,8-2 3-16,12-2-4 16,11-1-9-16,8 0-6 0,10 3-15 0,6 0 20 0,7-3-13 15,5 5-6-15,5-2 3 0,-2 6-6 16,1 1-18-16,-4 0-4 0,-7 4-3 0,-7 2-6 0,-7 1-13 16,-11 2 7-16,-14 1-3 0,-11 0 3 15,-11 2-5-15,-16-2-28 0,-17 4-19 0,-34 5-20 0,-6-2-12 16,-19 3-9-16,-10-1 11 0,-9 2 12 0,-1 0 6 0,0 0 10 15,-37 7 6-15,-9 0 9 16,-23 3 4-16,-8-3 5 0,-6 5 7 0,-9 4 6 0,-5-4 6 0,-9 3 2 16,-10-2-4-16,-3 6 3 15,-8-4 0-15,-5 1 9 0,-5 2-2 0,-6 8-2 0,2 1-2 16,-7-1 3-16,-6 8 1 0,-2 0-4 16,0 2 3-16,-2-1 2 0,-1 6-4 0,3 0 12 0,2-2 4 15,2-3 14-15,9 3 4 0,5-1 14 0,5-2-1 0,6-2 4 16,12-4 3-16,4 1 10 15,8-2 5-15,13-3 11 0,8-3-3 0,12-2 7 0,23-7 2 0,9-1-1 16,12-4 9-16,7-2-2 0,5-4 2 16,6 1 3-16,5-2-3 0,4-1 0 0,-1-1-10 15,33-5-8-15,13-4-6 0,36-8 4 16,6-1-13-16,10-9-2 0,16-6 5 0,8-1-11 0,15-3-1 16,15-6-6-16,11-2 0 0,9-2-13 15,8 1 10-15,12-3-3 0,5 3 7 0,4-1-22 0,2 7 19 16,-2 1 0-16,1 2-6 0,-4 6-4 0,-3 4 5 0,-8 9-18 15,-9 2-9-15,-11-1-13 0,-15 5-9 16,-17 0-22-16,-12 2-24 0,-22 7-35 0,-21 4-37 16,-33-1-49-16,-19 3-61 15,-12-2-47-15,-12 3-171 0,-10-1-516 0,-12 4 229 0</inkml:trace>
  <inkml:trace contextRef="#ctx0" brushRef="#br0" timeOffset="114780.2642">8906 12112 526 0,'-108'12'140'0,"-5"-3"4"0,-2-2-3 0,1 0 12 0,-3-2-7 15,2-3-6-15,-1 3-5 0,8 4-2 16,2-3-12-16,12 1-3 0,11 1-11 0,38-4-8 15,15-1-11-15,13-3-4 0,10 0-28 0,10-1-31 0,-3 1-46 0,62-12-62 16,21-12-74-16,6 8-193 16,15-2-378-16,4-8 168 0</inkml:trace>
  <inkml:trace contextRef="#ctx0" brushRef="#br0" timeOffset="117849.2629">10477 8292 28 0,'-6'-11'101'0,"3"2"-19"0,-2 1 10 16,2 0-7-16,-1 1 0 0,1 2-6 0,0 0-8 0,0 2-2 16,-1 1-10-16,1 0-12 15,3 2 3-15,0 0 0 0,-12 6 2 0,7 2 2 0,-3 5-1 0,-1 4-1 16,1 7 6-16,-2-1-9 0,-3 10-3 0,2 3-10 16,1 3 0-16,1-2 6 0,-3 5-13 0,4 2 1 15,-3 17-2-15,2-19-1 16,3 2-7-16,-2-2 4 0,1 1-10 0,1 0 4 0,-1-4-6 15,0-3 7-15,4-10-3 0,3-2-9 0,-1-1 0 0,1-3 3 16,1-6 0-16,-1-2-1 0,2-3-3 16,-1-1 0-16,-1 1 1 0,2-4-7 0,-1-1 3 0,-1 0-1 15,1-1-17-15,2-2-10 16,-3-1-13-16,0 0-17 0,6-5-15 0,-3 1-5 0,1-2-8 16,0-3-15-16,-1-4-106 0,0-1-220 15,-2-6 97-15</inkml:trace>
  <inkml:trace contextRef="#ctx0" brushRef="#br0" timeOffset="118480.2169">10290 8311 24 0,'-3'-19'145'16,"1"-1"-16"-16,1 7-11 0,-2 1-4 16,3 4-13-16,0 0-3 0,2 1-13 0,-1 1-9 0,2 2-12 15,0 1-2-15,5 1-2 0,2 0-2 16,5 0-10-16,7 2-12 0,4 2 5 0,12 4-7 15,4-5-3-15,5 3-1 0,22 3-5 0,1-3-3 0,6 1 2 0,6-3 1 16,8 2-7-16,8-2-4 16,2 0 6-16,2-1-5 0,1-2-1 0,8-2 7 0,7 0 10 0,11-1 6 15,6-1 3-15,10 1 6 16,7-1 2-16,7-1-3 0,3 2-1 0,-1-1 1 0,1-2-5 16,2 3-5-16,-4-1-4 15,-7-2-4-15,-2 4-4 0,-2-3-3 0,-7 2-3 0,-8-2-5 0,-7 1 0 16,-1-2 1-16,-6 3-6 0,-6 2-1 0,-5-3-4 15,-7 4-1-15,-13 1-4 0,-2 0-11 0,-11 3-6 16,-5 0-5-16,-26 1 2 0,-4 1-13 0,-12 0-6 16,-1 0-5-16,-4 3 0 0,-4-1-8 15,-5-1 14-15,-4 0-2 0,-4 0 5 0,-1 1 2 0,-2 0-3 16,-3 2 1-16,-3 0 8 0,-2 1 4 16,0 2 3-16,-3-1 3 0,-3 5 5 0,-1 1-8 0,2-5 7 15,-2 4 0-15,0 1 5 0,2 0 6 0,-2 3-4 16,2 0 0-16,1 1 9 0,1 0-2 0,0 3 5 15,2 0-9-15,0 1-8 0,1 2 14 0,-1 7 0 0,3 1 8 16,2 0-10-16,0-9 7 16,1 0 6-16,2 1-15 0,1-1 3 0,1-1 5 0,2 0 3 15,1-2-7-15,-1-1 3 0,1 1 0 0,-2-4-4 0,1-6 2 0,-4 0 0 16,1-1 1-16,-1-3-2 16,-2-1 3-16,1-1-1 0,-4-2 1 15,-2 1-3-15,-2 0-2 0,-2-3 4 0,-6 2 1 0,-7 0-3 16,-4 0-2-16,-15-1-12 0,-1 0 16 0,-7 1 3 0,-29 0-4 15,-2-1 3-15,-5 5 6 0,-8-3-8 16,-5 0 1-16,-3 1 1 0,-10 0-2 0,-5-1-1 0,-11 2 13 16,0 1-4-16,-3 2 6 0,-3-5 0 15,-3 3 3-15,-3 2 1 0,0-1-6 0,-2 4-3 0,-7-2 7 16,-7 5-22-16,-3 1-12 16,-3 1-22-16,5-1-15 0,2 4-18 0,1-1-24 0,8 0-121 15,5-3-233-15,3-2 103 0</inkml:trace>
  <inkml:trace contextRef="#ctx0" brushRef="#br0" timeOffset="124993.6864">11936 10631 73 0,'0'0'116'0,"0"0"-7"16,-6-1-4-16,6 1-11 0,-4-2 4 0,4 2-12 0,0 0-8 15,0 0-7-15,-6 0 1 0,6 0-3 16,0 0-4-16,0 0-5 0,0 0-5 0,0 0-5 0,0 0-4 15,0 0-14-15,0 0 9 0,0 0-13 16,0 0 1-16,7 6-1 0,-2-5 5 0,-1 2-3 0,3 0-4 16,3-1-1-16,4 2-4 0,3-1-10 15,4-1 3-15,4 0 0 0,2 1 2 0,11 1-4 16,4-3-4-16,3 1 4 0,3 0-1 0,25-2 1 0,-1 1-4 16,1-2 3-16,3-1 3 0,2 1 3 15,6 0 1-15,5-2 4 0,6 1-8 0,4-1 14 0,3 2-12 16,5-2 0-16,2-1 3 0,3 0-7 0,5-1-2 0,1 2 4 15,3-5-5-15,0 1 4 0,6 0-4 16,1 0-1-16,2-2-2 0,1-1 3 0,-3 3-2 0,3-2-6 0,-1 4 3 16,0-2 5-16,-6 2-2 15,-3 0 7-15,-2 2 3 0,-5 1-7 0,-4 0 1 0,-5 3-2 16,-13 4 0-16,-5-1-5 0,-5 1-1 16,-9 4-12-16,-27-4-21 0,1 1-21 15,-5-1-18-15,-4 2-23 0,-11-2-30 0,-7-1-155 0,-9-1-298 0,-1-3 132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2T15:47:04.50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1771 2413 40 0,'-4'-7'233'0,"1"1"-24"0,-3 2-7 16,5 1-7-16,-2-2-7 0,-4 1-12 0,1 2-10 16,1-3-16-16,-2 3-18 0,4 1-13 0,-4 0 18 0,7 1-18 15,-10 5-15-15,3 1-9 0,0 1-9 0,-4 4-5 16,1 6-11-16,0 0-7 0,-1 5-1 0,-2 2-6 16,-4 10-3-16,2-1 0 0,2 3-4 0,-4 0-3 15,2 1-3-15,-4 2 6 0,4-2-4 0,-1 4 0 16,1 1-1-16,-2-5-10 0,3-1 18 0,0 2-7 15,4-2 0-15,-1-4-6 0,4-6-1 0,1-2-2 16,3 0-6-16,4-2 0 0,-1-1-1 0,2 1-3 16,5-4-4-16,3 2 3 0,-2-7-1 0,5 0-3 15,4-2-3-15,3-1 1 0,2-5 0 0,1-2-4 16,6-5 2-16,9-7-3 0,2-2-5 0,2-4-4 16,-1-6-2-16,18-12-8 0,-18 8-5 0,15-13-6 0,-15 11 0 15,8-15-2-15,-16 12-4 0,-1-3 6 0,-1-1-2 16,-7-6 4-16,7-15 2 0,-17 14 7 0,-1 3-3 15,-6-4 1-15,-2-1 8 0,-5 1 7 0,-2-2 2 16,-3 0 6-16,-7-17 2 16,0 23 10-16,-2-2-5 0,-3 7 3 0,-4-3 5 15,0 3 3-15,-1 4 8 0,3 11 6 0,1 0-6 16,-5 6 1-16,0-1-11 0,-3 6-3 0,2 4-4 16,-4 4 1-16,0 6-6 0,-10 4 2 0,1 5-10 15,5 4 7-15,-1 7-2 0,4 0-11 0,1 6 6 16,1 5-7-16,7 2-1 0,-5 18 4 0,9-16 0 15,8 2-3-15,1 0 0 0,3 21-3 0,8-20-2 16,4 17-7-16,2-17-14 0,17 11-6 0,-7-19-5 16,8-4-17-16,6-1 3 0,5-5-12 0,19 10-12 0,-16-16-16 15,3-3-24-15,20 2-16 0,-23-8-34 0,2-4-40 16,-5-6-57-16,-8 2-233 0,-4-6-530 0,-2-1 235 16</inkml:trace>
  <inkml:trace contextRef="#ctx0" brushRef="#br0" timeOffset="835.5536">2289 2761 82 0,'-1'-4'292'0,"-2"0"-8"0,3-1-14 0,-3 2-17 16,0-1-16-16,2 1-1 0,-2 1-27 0,2-1-16 15,1 3-20-15,-3-3-19 0,3 3-15 0,-3-3-19 16,3 3-9-16,0-3-15 0,0 3-1 0,0 0-9 16,0 0-16-16,0 0-8 0,0 0-6 0,-4 10-8 0,4-5-3 15,-3 3-5-15,2-1-3 0,-1 2-5 0,-1 3 2 16,2 0-7-16,-2 4-3 0,0 1-3 0,-1-1 3 15,4 2-7-15,-4 0 0 0,1 0-2 0,3-2 1 16,-3-1-8-16,6-1 7 0,-3 1-1 0,0-3-8 16,3 0 2-16,-2 0 0 0,2-2-2 0,-3-3 2 15,6 0-3-15,-2-4 1 0,3 3-2 0,0-3-6 16,3-3-8-16,1-1 1 0,3-1-5 0,1-4 0 16,5-3 0-16,-1-1 5 0,1-3-4 0,-1-1-1 0,-2 0 5 15,-3-4 2-15,0 2 3 16,-1-4-5-16,-2 2 5 0,-2 0 10 0,-3 0 7 15,-1 5 6-15,-2-2 4 0,0 2-1 0,-1 0 11 16,-1 0 16-16,-1 5 2 0,0-1 8 0,-1 2 6 16,0 1 2-16,0 2-2 0,-1-2-13 0,1 4-3 15,-1-1-6-15,0 2-4 0,2 1 0 0,0 0-10 16,0 0 1-16,0 0-9 0,-13 5-1 0,12 1 0 16,-2 1-10-16,1 2-3 0,1 4-6 0,-2 7-2 15,2-6-12-15,2 1-1 0,-1 5-17 0,0-2-1 16,3 2-9-16,-2-5-10 0,2 3-16 0,0-4-18 15,1-1-16-15,-1 3-14 0,1-4-40 0,0 0-34 16,1-1-36-16,-1-2-36 0,1 1-243 0,0-4-546 0,0-2 242 16</inkml:trace>
  <inkml:trace contextRef="#ctx0" brushRef="#br0" timeOffset="1513.5315">2629 2829 22 0,'-6'1'263'0,"6"-1"-15"0,-7 2-13 16,2-1-12-16,0 2-19 0,2-2-18 0,1 3-10 15,0-2-22-15,-1 1-14 0,2 0-14 0,-1 1-12 16,4 0-10-16,-1 0-10 0,4 0-13 0,0 1-16 16,2-1-11-16,1-1-19 0,1-2-9 0,5 2-14 15,0-3-8-15,0 2-7 0,-1-6-15 0,-2 3 2 16,2-3 1-16,-2 2-2 0,-1-5 4 0,0 3 1 15,-2-1 3-15,-1-1 12 0,1 1 4 0,-3-3 16 16,-2 4 9-16,0-3 16 0,-2 2 5 0,-1 0 9 16,0-1 10-16,-1 0-8 0,-2 2 10 0,0-1 4 0,-1 2-7 15,-2-2-2-15,-1 3-7 0,-4-2-5 16,4 2-1-16,-3 1 2 0,0-1-22 16,-1 4 0-16,1 1-6 0,1 0 2 0,0 0-4 0,0 1-5 0,1 2-7 15,-1 3 6-15,1-2-5 0,5 1-5 0,-2 3-4 16,3-2-10-16,0 0-15 15,3 3-8-15,0-4-18 0,3 1-8 0,2 2-13 16,1-4-10-16,4 2-5 0,1-3-11 0,2-1-11 16,0-2-12-16,2-2-4 0,5-1-3 0,-5-1 0 15,4-3 3-15,1-2 4 0,-1-1 7 0,-2-2 2 16,-1-2 17-16,2-1 0 0,-3 0 30 0,-1-2 7 16,1 1 39-16,-3-3 16 0,-3 0 29 0,-4 1 24 0,-1 2 27 15,1 0 5-15,-2 1 16 0,-3 1 6 16,-1-1 14-16,-1 4 9 0,0 0-6 0,-1 0-5 0,0 0-6 15,-3 4-7-15,2-1-13 0,-1 4-5 0,-1-3-14 16,0 4-7-16,-2-3-9 0,0 3-3 0,1 3-6 16,2-2-7-16,0 3-12 0,-2 2-6 0,5-1-18 15,-1 1-6-15,4 1-17 0,-1 2-11 0,3-1-11 16,6 8-10-16,0-3-5 0,0 4-7 0,3-2-3 16,-2 0-3-16,5 0 0 0,-6-4 3 0,3 5 2 0,-2-4 1 15,1 3 4-15,2 1 5 0,-7-4 6 0,1 1 5 16,-4-2 4-16,-1-2 4 0,-1 2 7 0,-4-1 14 15,2-2 6-15,-4 2 14 0,-3 0 8 0,-1-1-4 16,-4 2 0-16,-1-1 5 0,-5-3 1 0,-1 3-1 16,0-3-7-16,3-3 5 15,-4-1-4-15,6 0-2 0,1-2-5 0,2-1-10 16,2-1-28-16,1-3-37 0,3 2-46 0,1-3-44 16,3-2-35-16,4-6-22 0,2 0-178 0,4-5-425 15,1-4 188-15</inkml:trace>
  <inkml:trace contextRef="#ctx0" brushRef="#br0" timeOffset="1752.0894">3209 2557 102 0,'4'-8'314'0,"3"4"-18"0,-4 0-14 15,0 0-14-15,-2 1-18 0,2 1-24 0,-3 1-21 0,0 1-11 16,0 0-14-16,0 0-6 0,0 9-12 0,-3 0-14 16,-3 2-17-16,1 4-7 0,2 4-10 0,-4 3-17 15,3-1-5-15,1 0-10 0,1 3-8 0,1 0-8 16,1 2-23-16,3 8-9 0,-1 1-17 0,-1-8-21 15,0-1-18-15,-1 8-18 0,1-8-18 0,-1 1-13 16,0-3-17-16,-1-1-18 0,-2 1-5 0,2-3-13 16,-2-3-13-16,-1-5-8 0,2-2-13 0,0-3-2 15,-1-1-5-15,1-2-27 0,0-1-11 0,-3-3-113 16,5-1-341-16,0 0 151 0</inkml:trace>
  <inkml:trace contextRef="#ctx0" brushRef="#br0" timeOffset="2051.82">3178 2857 5 0,'0'-5'272'0,"0"2"-8"0,-1-1-10 0,1 4-10 0,0-4-14 15,0 4-21-15,0-5-6 0,0 5-32 0,1-4-13 16,-1 4-20-16,0 0-14 0,4-3-11 0,-4 3-15 0,9-7-13 16,0 4-3-16,1-1-12 0,3-3-8 0,1 2-6 15,2 1-9-15,-1-3-1 0,0 2-10 0,0 3-2 16,-1-2 0-16,0-2-8 0,-5 5 1 0,-1-1-2 15,0 2 6-15,-1-1-8 0,-1 1 8 0,-1 1 2 16,-5-1 3-16,9 4 6 0,-6 1 4 0,-1 1 0 16,0 2 4-16,-2 0 0 0,0 1-10 0,0 4 3 15,0-1-6-15,-3 3 0 16,2-2-4-16,-1 3-5 0,1-1-5 0,-1-1-6 16,1 4-28-16,-2-3-21 0,0-1-30 0,2-2-30 15,-1 0-27-15,1-3-27 0,0-2-35 0,2 1-30 16,0-1-29-16,-1-6-26 0,-1 5-135 0,1-6-432 0,0 0 192 15</inkml:trace>
  <inkml:trace contextRef="#ctx0" brushRef="#br0" timeOffset="3031.5436">3626 2788 58 0,'-3'-1'291'0,"0"-1"-13"0,3 2-21 15,-3-2-24-15,3 2-17 0,-4-5-15 0,4 5-16 16,-4-3-9-16,0 2-15 0,4 1-16 0,-10 0-12 16,7 2-12-16,-4 0-17 0,0 1-5 0,0 1-5 15,0 2-14-15,-3 2-4 0,0 3-6 0,1-2-7 16,1 2-5-16,0 0-27 0,1-2 1 0,0 4-6 0,0-2-1 15,2 2-2-15,0-3-2 0,3 5 0 0,1-2-5 16,-1-1-1-16,4-3 0 0,-2 0-8 0,3 1-7 16,1-3-4-16,-1 1-5 0,2-2-1 0,2 0 4 15,0-2-6-15,2-3-1 0,-1 1-7 0,2-2 1 16,-1-2 4-16,2 1 0 16,-4-3 4-16,6 0 1 0,-6-2 0 0,0-1 4 15,3-1 10-15,-2-2 9 0,-2-1-8 0,-2 3 9 16,-1-1 11-16,4-1 7 0,-4 1 3 0,-1 0 2 0,1 2 0 15,1 0 12-15,-2 0 6 0,-1 1 3 0,1 1-1 16,-1 1-5-16,0 1-2 0,1 0-9 0,-2 1-3 16,0 2-5-16,0-4 1 0,0 4-5 0,3-3-5 15,-3 3-3-15,5 0-1 0,-5 0-5 0,9 3-6 16,-5 0 8-16,2-1-13 0,1 5 5 0,-3-2-5 0,3 2 0 16,-1 0-12-16,-1 3-12 0,-1-3 4 0,-1 4-8 15,3 0-2-15,-6-1-3 0,0 2 0 0,0 0 0 16,0-3-5-16,-3-1 4 0,3 0-2 0,0 0 0 15,-4-2 4-15,4-2 2 0,-3 1 5 16,3 0 7-16,0-3-2 0,-3-1 7 0,3-1 0 0,0 0 1 16,0 0 1-16,0 0-2 0,3-12 6 0,-2 4 1 15,5-1 2-15,-2-4 1 0,5 1-3 0,-5-1 5 16,3 1 0-16,3-5-3 0,0 6 0 0,-3-1 1 16,3 1 0-16,-2 0 6 15,-1 0-10-15,2 3 2 0,-2 1-5 0,-2 2 4 16,1-1-2-16,-2 4-1 0,2 2-1 0,-2-1 4 0,-4 1-2 15,10 4 2-15,-6-1-4 0,0 0 4 0,0 1 1 16,2 3-1-16,-2-1 0 0,-1 0-1 0,1 2 2 16,-1 2-5-16,3-3-2 0,-2 6-4 0,-4-4-11 15,3 4-9-15,0-3-9 0,-2 1-14 0,-2-2-14 16,-2 1-11-16,3-2-11 0,-3 0-13 0,3 1-13 0,-4-2-11 16,4-1-22-16,-3-3-15 0,3 1-13 0,0-2-16 15,0-2-147-15,0 0-370 0,0 0 165 16</inkml:trace>
  <inkml:trace contextRef="#ctx0" brushRef="#br0" timeOffset="3201.1364">4085 2754 197 0,'4'-7'307'16,"-1"1"-3"-16,-2 2-13 0,2 1-18 0,-1-1-18 16,-1 2-12-16,0-1-24 0,-1 3-22 0,2-5-20 15,-2 5-23-15,1-1-14 16,-1 1-14-16,0 0-8 0,0 0-21 0,-4 8-12 15,1-3-31-15,0 1-41 0,0 2-48 0,2 0-58 0,-2 4-65 16,0-3-73-16,2 4-225 0,0-2-493 0,-1-2 218 16</inkml:trace>
  <inkml:trace contextRef="#ctx0" brushRef="#br0" timeOffset="3385.1872">4121 3066 2629 0,'-1'2'160'0,"-2"0"-27"0,3-1-25 0,-3 1-41 0,1 0-14 16,2-2-1-16,-2 3 4 0,2-3-5 0,0 0-9 15,-3 2-5-15,3-2-19 0,0 0-25 16,0 0-32-16,0 0-44 0,0 0-52 0,0 0-74 0,0 0-63 16,0 0-172-16,0 0-480 0,-1-8 212 0</inkml:trace>
  <inkml:trace contextRef="#ctx0" brushRef="#br0" timeOffset="3997.9697">2389 3276 147 0,'-7'2'182'0,"-3"0"1"0,5 0-5 0,0-2-3 0,1 2-2 16,-1-2-13-16,2 1-9 0,3-1-7 16,-6 1-6-16,6-1-10 0,-4 0-6 0,4 0-5 0,-3 2-2 15,3-2-10-15,0 0-6 0,0 0-8 0,-3 3-8 16,3-3-1-16,0 0-10 0,0 0-1 0,0 0-6 15,-3 0-3-15,3 0-11 0,0 0-3 0,0 0-5 16,0 0-2-16,16 0-4 0,-2-3 5 0,2 1 0 16,9-2 1-16,4 2-5 0,16-3-7 0,2 2 0 15,22-3-5-15,0 3 0 0,-19 0-1 0,21-1-5 16,0 1-3-16,-21 0-14 0,19-3-6 0,-21 5-15 16,0-2-7-16,0 1-10 0,-3-1-11 0,-3 1-2 0,-12 0-6 15,-2 2 1-15,-1-2-1 0,-8-1 4 0,-5 2 4 16,-4 0 2-16,-1 1 1 0,-4 0 2 0,0 0 5 15,-5 0 2-15,0 0 6 0,0 0 3 0,0 0 1 16,0 0 1-16,-16 2 4 16,8 0-5-16,-3-2-14 0,1 0-16 0,1 0-39 0,1 1-35 15,-3 0-25-15,2-1-42 0,-5 1-135 0,1 1-356 16,3-2 159-16</inkml:trace>
  <inkml:trace contextRef="#ctx0" brushRef="#br0" timeOffset="4350.4396">2509 3425 152 0,'-9'1'239'0,"3"0"3"0,1-1-3 15,1 2-1-15,0-1-2 0,4-1-17 0,-6 0-16 16,6 0-19-16,-5 1-17 0,5-1-19 0,0 0-12 15,0 0-17-15,0 0-9 0,0 0-13 16,0 0-5-16,20-1-9 0,-10 2-13 0,3-3-4 16,4-1-7-16,7 4-2 0,0-2-9 0,4 1-5 15,14-2-2-15,1-3-4 0,0 3-5 0,3 0-6 16,2-4-2-16,2 2-13 0,-2-1-11 16,0 1-8-16,-2 0-10 0,-2 1-7 0,-2-2 1 0,-3 0 1 0,-12 2 0 15,-3-1 1-15,-1 0 6 0,-9 0 1 16,-6 2 9-16,2 0 5 0,-4 0 18 0,-2 1-6 15,-1-2-1-15,1 2 0 0,-2-1-5 0,-2 2-1 16,0 0-18-16,-9-4-17 0,5 3-25 0,-2 1-43 0,6 0-36 16,-15 1-61-16,9-1-51 0,-4 3-173 15,3-3-454-15,7 0 201 0</inkml:trace>
  <inkml:trace contextRef="#ctx0" brushRef="#br0" timeOffset="6473.5796">5615 2412 255 0,'-9'-9'243'0,"-1"0"-8"0,-3 1-4 0,0 1-16 0,-2 2-6 15,-3-2-18-15,1 5-12 16,0-2-20-16,1 5-14 0,-1 1-13 0,-4 1-11 15,2 4-15-15,-4 1-5 0,2 3-8 0,0 3-8 16,0 1-10-16,-8 10 0 0,3 2-10 0,1 4-4 16,0-2-6-16,2 3-1 0,3 0-5 0,0 2-10 15,2 3 4-15,1-2-7 0,5 2-5 0,-1 1 1 16,0 0-2-16,4-1-5 0,3-1-2 0,3-1 0 16,3-8-1-16,0-4-5 0,4 3 1 0,0-3-4 0,7-4-1 15,2-3-2-15,2-1-14 0,-2-6-3 0,9-1 6 16,4-5-3-16,4-3-7 0,-2-3-2 0,9-7 6 15,-1-7-5-15,-9 6 5 0,5-9-1 0,-11 0 1 16,-2 3 4-16,-1-5 5 0,0 3 7 0,-4-1 10 16,-3-1 16-16,-2 4 15 0,-5 3 16 0,2-4 11 15,-3 8 13-15,-3 0 4 0,0 1 12 0,0 2-1 16,-2 0-1-16,1 2-12 0,-1 2-10 0,0-1-9 16,-1 1-11-16,3 3-7 0,-4-3-3 0,4 3-8 15,0 0-7-15,-10 13 1 16,1-4-15-16,7 4-3 0,-1-2-18 0,-3 11-14 15,5 0-23-15,-1 0-22 0,1 0-13 0,2 4-19 16,2-2-19-16,0 3-23 0,1 0-21 0,0-1-27 0,0-2-31 16,2 1-34-16,-2-5-28 0,2 2-272 0,-2-8-587 15,0-3 261-15</inkml:trace>
  <inkml:trace contextRef="#ctx0" brushRef="#br0" timeOffset="6682.6169">5648 2830 74 0,'0'-2'252'16,"-2"-1"-27"-16,2 3-17 0,0 0-18 0,-1-6-19 0,1 6-18 16,0 0-16-16,4-3-13 0,-4 3-11 0,13-1-22 15,-5-1-27-15,8 1-19 0,-2-1-28 0,6 2-30 16,1-3-41-16,1-1-33 0,1 2-34 0,1 0-145 15,-3-2-286-15,-4 3 127 0</inkml:trace>
  <inkml:trace contextRef="#ctx0" brushRef="#br0" timeOffset="6874.7036">5727 2928 211 0,'-3'4'219'0,"-1"-1"-18"0,1-1-15 16,3-2-18-16,-4 4-15 0,4-4-10 0,0 0-20 16,7 5-7-16,-3-3-16 0,4-2-9 0,2 0-18 15,4 0-21-15,3-2-23 0,3-3-33 0,1 2-33 16,3-3-57-16,0 2-31 0,-1-3-143 0,-2 2-290 16,1-2 128-16</inkml:trace>
  <inkml:trace contextRef="#ctx0" brushRef="#br0" timeOffset="7574.2766">6563 2578 199 0,'-2'-5'257'0,"0"-1"-18"0,-2 2-18 16,0-2-22-16,-2 3-2 0,4-2-17 0,-3 3-16 15,1 0-16-15,-2 0-17 0,1 0-12 0,-2 2-11 16,-2 1-12-16,-1 2-12 0,0-1-6 0,0 5-9 15,0-3-10-15,-1 4 0 0,2-4-8 0,1 4-4 16,-2-1-6-16,-1 0-8 0,4 0 4 0,0-1-7 16,4 1-4-16,0 0-2 0,1-1-1 15,0 1-5-15,4-3 1 0,1 3-3 0,1-2-1 0,3 1-2 0,1-1-3 16,5 3 1-16,3-3-9 16,3 5 1-16,-1-4-1 0,1 4-1 15,-5-5-4-15,1 1-5 0,-2 1-3 0,1-2-3 0,-1 3-7 16,-5-4-2-16,1 5 1 0,-4-3 3 0,-1 1 2 15,-4 1 0-15,-2 1 8 0,-3 0-4 0,-4 1 2 16,-6 5 3-16,-5-4-1 0,0 4 4 0,0-4-2 16,-4 0 8-16,0-2 4 0,-1 1 7 0,1 0 1 15,1-5 4-15,6 4-1 0,2-6 0 0,2 3-3 16,3-2-1-16,2-2-4 0,2 0 2 0,2 1-5 16,1-1 0-16,3-2 0 0,3 6-3 0,1-3 0 15,6 1 3-15,3-1-12 0,2 0-6 0,1 2-1 0,8 0-7 16,-2-2-2-16,4 3-1 0,-4-1 2 0,-2 1 5 15,2-2-1-15,-7 3 5 0,-3-2-4 0,-3 1 5 16,-2 0 0-16,-3 2 5 0,-1 1 6 0,-3 0 11 16,-2 4 7-16,-4 2 8 0,-3 3 9 0,-2-3 3 15,-3 1 6-15,-1 2 2 0,1-1 0 0,-3-3-1 16,6-3-2-16,1-1-3 0,0 1-4 0,3 0-3 0,3-4-1 16,1 1-1-16,1 0-3 0,4-1-4 0,3 0-1 15,4 3-3-15,5-1-6 0,7-3-17 0,5 1-7 16,-1-3-15-16,5-2-20 15,8 0-9-15,-9-3-26 0,11-2-33 16,-15 1-29-16,4-2-42 0,-2-3-46 0,-5 3-179 0,-2-5-443 16,-7 2 197-16</inkml:trace>
  <inkml:trace contextRef="#ctx0" brushRef="#br0" timeOffset="8839.5846">7304 2663 75 0,'-1'-5'268'0,"-1"-2"-17"0,-2 1-9 15,-2-1-1-15,1 2-11 0,-4 0-31 0,0 0-16 16,-3 3-19-16,-2-1-11 0,0 3-15 0,-2-1-17 16,1 4-9-16,-1-1-16 0,1 1-6 0,0 4-8 15,0-2-7-15,4 3-11 0,-2-4-7 0,3 5-4 16,3-1-4-16,2 4-5 0,2-2-6 0,1 3-3 0,4 2-4 15,1-2-2-15,6 7-1 0,1 1-2 0,6-3-5 16,1 2-7-16,2 1-5 0,7 5-8 16,-7-8-2-16,1 0-6 0,-2 1-4 0,1 0-7 0,-5-2 0 15,0-1-4-15,-4-3-4 0,-4-1-1 0,-2 1 1 16,-2-1 12-16,-5 1 3 0,-3-3-7 0,-4 1 2 16,-4 1 3-16,-7-2-2 0,1-2 3 0,-6-2 4 15,1-2 5-15,-1-2-2 0,-1 0 5 0,1-4 0 16,1-4 1-16,4 1 4 0,1-2-2 0,5 1-2 15,1-4-12-15,3 2-23 0,5 0-40 0,-1-4-35 0,4 1-62 16,5 2-47-16,-1 0-173 16,6-3-422-16,3 1 187 0</inkml:trace>
  <inkml:trace contextRef="#ctx0" brushRef="#br0" timeOffset="9063.5748">7425 2917 137 0,'0'0'212'0,"10"-1"-24"0,0-2-19 16,4 0-17-16,7-3-13 0,2 2-13 15,-2 0-17-15,4-1-34 0,0 1-20 0,1 0-19 0,-1-1-24 16,2 3-14-16,0-1-21 0,-2 0-29 0,-1-1-22 15,0 3-16-15,-7-1-106 0,-3 1-210 0,-4 0 93 16</inkml:trace>
  <inkml:trace contextRef="#ctx0" brushRef="#br0" timeOffset="9394.3498">7732 2785 55 0,'-10'-2'240'0,"2"-3"6"0,-2 2 0 0,0 0-9 16,2 1-14-16,-2-3-9 0,0 3-8 0,3 2-9 16,-3-2-17-16,6 0-19 0,-2 1-15 0,6 1-14 0,-4-1-16 15,4 1-9-15,0 0-15 0,0 0-10 0,0 0-9 16,0 0-2-16,0 0-8 0,6 8-3 0,2-4-14 16,2-2-6-16,7 3-5 0,2 2-11 15,3-2-8-15,0 2-6 0,-1 4-7 0,-1-4-5 0,0 2-11 16,-2 1-2-16,0-1-5 0,-5-1-3 0,0 2-3 15,-5 1 2-15,1 2 2 0,-4-2 2 0,-1 1-1 16,-4 1 5-16,-1 1 3 0,-5-1 1 0,-2 5 1 16,-3-2 2-16,-3 1-2 0,-3-1-5 0,0 1-14 15,0-3-8-15,0 1-12 0,0-3-18 0,6-1-20 16,1-2-27-16,0-4-30 0,6 1-30 0,0-3-30 16,1-2-151-16,3 1-385 0,0-2 171 0</inkml:trace>
  <inkml:trace contextRef="#ctx0" brushRef="#br0" timeOffset="9843.98">8174 2732 121 0,'3'-4'331'0,"1"1"-30"0,1 1-29 0,-3-1-18 16,0 1-24-16,-2 2-13 0,0 0-11 0,0 0 1 15,3 7-30-15,-5-2-10 0,2 4-14 0,-3 5-15 16,-1 1-15-16,-3 5-9 0,0 2-13 0,0 0-6 15,0 1-11-15,-1-4-9 0,2 4-14 0,0-3-8 0,2 1-10 16,0-2-8-16,-2-5-14 0,5 0-7 0,-2-2-8 16,0 1-5-16,-1-4-3 0,4-2 1 0,-3-1 0 15,0-1 5-15,3-3 0 0,-1 1-1 0,1-3 5 16,0 0-5-16,0 0 4 0,-3-10 3 0,3 1 1 16,3-4 6-16,-2 0 3 15,5-5-1-15,-2-6 1 0,-1 0 2 0,4 0 2 0,0-11 2 16,6 2-8-16,-2-1 0 0,0 0-5 0,-2-1 3 15,2 2 2-15,-2 8-6 0,3-8 1 0,-2 9 4 16,-2 2 6-16,2 4 9 0,0 0-3 0,-3 9-3 16,-4 1-6-16,4 3-4 0,-3-1 1 15,3 4-6-15,-1 1 2 0,-2 5 0 0,5 2 4 0,-1 5-5 16,1 2-4-16,-1 6-2 0,0 1 4 0,-2 2 5 16,0 2-7-16,-1 3-5 0,0-2 1 0,0 11 3 15,-1-1 3-15,-1 1 0 0,-1-9-5 0,3 8-2 16,-2-10-29-16,3 0-18 0,-2-1-14 0,-3-1-17 15,2-2-13-15,3-1-17 0,-1-2-16 0,-2-2-20 0,2-3-13 16,-3-2-30-16,3-3-42 0,-3-2-5 0,1-1-37 16,1-1-152-16,-4-3-454 0,0-1 201 0</inkml:trace>
  <inkml:trace contextRef="#ctx0" brushRef="#br0" timeOffset="10011.3072">8162 2859 169 0,'0'0'205'15,"-2"-2"-22"-15,2 2-20 0,0 0-16 0,10-4-15 0,1 3-22 16,6-3-30-16,6-2-35 0,4 3-42 0,12-4-62 0,-11 3-138 16,7-7-212-16,3 2 94 0</inkml:trace>
  <inkml:trace contextRef="#ctx0" brushRef="#br0" timeOffset="11570.4194">8873 2842 104 0,'-3'-7'245'15,"0"-2"-6"-15,1 0-12 0,-3 2-12 0,0 0-15 0,1-1 11 16,-1 1-8-16,-1 4-10 0,-1-3-20 16,2 2-17-16,0 0-14 0,0 2-6 0,0-2-21 15,0 2-8-15,-2 2-11 0,1-1-12 0,-2 2-5 16,-2 1-9-16,3 3-8 0,-5-1 0 0,0 5-11 15,2-1-2-15,0 1-5 0,-1 3-7 0,2-1 1 0,-3 3-7 16,2-2 4-16,0 1-10 0,1 5 1 0,1-4 1 16,1-1-4-16,2 0-3 0,-1 1-1 15,2 0 3-15,0-1-9 0,2-1 0 0,2-2-1 0,0-1 1 16,2-1-2-16,1 2-2 0,1-4-2 0,1 2-2 0,2-4-2 16,1 1-9-16,2-3 0 0,3-2-3 0,2 0-7 15,-1-3 4-15,0-3-1 0,6-1 6 0,2-2-4 16,-10 0 6-16,7 0 0 15,-4-3-1-15,0-1 9 0,-4 1 11 0,-2 1 3 16,2 1 19-16,-6-1 19 0,0 0 12 0,-3 2 10 0,1 0 2 16,0 2 20-16,-1-2 10 0,1 1 11 0,-3 1-12 15,-2 3 1-15,0 0-6 0,-1-1-3 0,2 0-14 16,0 2-6-16,0 2-10 0,1 1-5 0,-3-2-17 16,3 2 0-16,0 0-8 0,-6 8 2 15,4 0-14-15,0-1-10 0,1 1-15 0,1 2-16 0,0 1-13 16,2 2-13-16,1 2-28 0,0 0-27 0,6 3-31 15,1-2-31-15,1 2-32 0,-1-1-43 0,0-4-60 16,7 1-61-16,-7-6-248 0,0 2-650 0,1-4 288 16</inkml:trace>
  <inkml:trace contextRef="#ctx0" brushRef="#br0" timeOffset="12642.2728">9290 2944 259 0,'1'-2'291'0,"-1"2"-22"0,2-4-21 0,2 1-13 0,-2 1-14 15,0 0-25-15,-2 2-21 16,6-1-11-16,-6 1-24 0,8 3-13 0,-4-1-8 15,1 2-13-15,-1 1-11 0,1 2-9 0,0 1-10 16,-2 1-5-16,1 4-8 0,-2-1-8 0,-1 3-2 0,-2 2-6 16,-3 2-4-16,-1 1-8 0,-3-2-5 0,-1-1-9 15,-3 1-15-15,0 2-14 0,-2-6-17 16,-2 5-13-16,1-3-19 0,-1-2-28 0,2 0-25 16,4-6-39-16,1 0-31 0,3-3-43 0,0-2-170 0,4-1-426 15,2-2 189-15</inkml:trace>
  <inkml:trace contextRef="#ctx0" brushRef="#br0" timeOffset="13093.2393">9750 2661 3172 0,'3'-3'125'0,"0"1"-54"0,1-1-32 15,-4 3-40-15,3-1 1 0,-3 1-1 0,0 0 11 0,0 0 22 16,-7 11 4-16,1-3-4 0,-2 3-1 0,-1 2 6 15,-2 3-14-15,1 5 0 0,-1-1-3 0,0 2 2 16,1 1-2-16,0-1-3 0,0 2-8 0,2-2 7 16,-1 0-4-16,2 1-6 0,1-4-7 0,1-4-8 15,1-1-9-15,-2-1-6 0,2-3 2 0,1-1 1 16,0-3 11-16,2-1-9 0,-2-1 9 0,3 0 4 0,-3-3 0 16,3-1 0-16,0 0 0 0,0-13 5 0,0 4-8 15,0-4 15-15,3-5-2 0,1-4 5 0,3-1 3 16,-1-4-2-16,4-8 9 0,-2 13-5 15,5-14 0-15,-1 2-4 0,1 1 6 0,1 0-5 0,-1 10 9 16,-1-1 6-16,0 3 0 16,2 2 2-16,-3 3 5 0,-1 5-9 0,-4 3-2 15,1 4-4-15,0-2-4 0,0 6 2 0,0 0-3 16,0 0-6-16,0 6 5 0,-2 2 2 0,4 1 2 16,1 8-1-16,-3 2 6 0,1 2-5 0,-2 1-2 15,1 3-1-15,-3-2 0 0,2 3-1 0,-2 0 0 16,0 10 0-16,2-2-5 0,-3-9-7 0,-2 1-30 15,2 0-16-15,1-2-21 0,-1-2-20 0,0 0-20 0,1-2-23 16,-1-5-27-16,-2-1-23 0,2-2-34 0,0-4-25 16,-3-3-241-16,3 1-519 0,-2-4 231 0</inkml:trace>
  <inkml:trace contextRef="#ctx0" brushRef="#br0" timeOffset="13273.8167">9684 2832 198 0,'-7'-3'249'0,"1"3"-22"15,2 0-22-15,4 0-21 0,-6-3-20 0,6 3-13 16,0 0-25-16,0 0-19 0,16-1-28 0,-3 2-37 16,9-1-38-16,5 0-48 0,1-4-50 0,3 4-57 15,-1-3-91-15,8-4-261 0,1 0 116 0</inkml:trace>
  <inkml:trace contextRef="#ctx0" brushRef="#br0" timeOffset="13987.8104">10139 2872 188 0,'0'0'267'15,"-7"0"0"-15,7 0-12 0,0 0-8 0,-6 1-13 0,6-1-12 16,0 0-15-16,0 0-11 0,0 0-21 0,0 0-15 16,0 0-16-16,0 0-15 0,0 0-16 0,0 0-10 15,13-7-8-15,-5 6-9 0,6-1-9 0,3 0-7 16,7-1-1-16,0 0-17 0,3 1-1 0,1-2-7 16,2 1-7-16,-2-2-6 0,1 0-7 0,1 2-13 0,-2 0-3 15,3-2-11-15,-3 2-6 0,-2 1 0 16,-2-1-5-16,1 1-2 0,-5-1 2 0,-5-1 3 0,-2 2 3 15,-3 0 4-15,-2-1 4 0,-2 3 7 0,-1-1 6 16,0-1 4-16,-2-2-2 16,-1 1 3-16,-1-1-4 0,-1 1-2 0,-2-3 1 15,0 2-1-15,-3 1 2 0,-2-3-3 0,0 1-1 16,-2 2-4-16,-2-4-3 0,0 5-1 0,-2-1 4 16,3 0-24-16,-4 1 1 0,4 0 2 0,-3 0 4 15,2 0-3-15,2 1 7 0,1 1 1 0,-3 1 5 16,4-2 3-16,-1 0-3 0,3 2 5 0,0-1 6 0,5 0 5 15,-9 0 3-15,5 1 8 0,4-1 5 0,-5 0 6 16,5 0-5-16,0 0-2 0,-5-1 4 0,5 1-4 16,0 0-5-16,0 0-1 0,0 0-4 0,0 0-5 15,0 0 0-15,10 5 3 0,-3-5-3 0,4 2 2 16,2 1-8-16,1 0-1 0,2 0-6 0,0-2-9 16,4 5-2-16,3-1-2 0,-1-1-5 0,-2 2 1 15,-5-1 1-15,-1 2-1 0,-1-2 0 0,1 6 7 16,-4-5-4-16,-3 1 0 0,0 2 2 0,0-2-6 15,-7-2 7-15,0 1 4 0,-1 2 0 0,-7 3-3 16,0 0 4-16,-3-1-14 0,-7 1-25 0,-5 0-26 16,2 0-33-16,-1 1-51 0,-2-5-59 0,1 3-52 0,2-3-227 15,6-4-531-15,5 0 235 16</inkml:trace>
  <inkml:trace contextRef="#ctx0" brushRef="#br0" timeOffset="15450.4301">11259 2610 199 0,'0'-3'269'0,"0"-1"-21"0,0 1-21 0,0 3-22 15,-2-4-27-15,2 4-17 0,0 0-16 0,0 0-8 16,-3 11-17-16,1-5-13 0,0 2-10 0,1 5-8 16,-1 0-8-16,1 0-7 0,-1 6-9 0,3 0-6 15,-1-5-6-15,1 6-7 0,0-2-2 0,-1-3-3 16,2 1-4-16,-1-3-5 0,1 1-3 0,-1-3-3 16,0 2-1-16,0-4-4 0,-1-3-4 0,1 1-3 15,-1-3 1-15,1 0 1 0,-1 0 11 0,0 2-11 16,0-5 2-16,0-1 0 0,0 0 0 0,0 0-2 15,0 0 1-15,0 0 2 0,-10-8 9 0,8 3-2 16,-1-2 5-16,-2-2-1 0,3-3 0 0,-1-3-3 0,0 2 1 16,0-3 2-16,3-1-2 0,-1-4-5 0,1 1 1 15,1 0-6-15,3 1 1 16,1-2-4-16,0-1-4 0,1 4 4 0,3-1-7 16,0 2 0-16,3-2-4 0,1 2-2 0,1 4-4 15,2 0-1-15,-2 5 10 0,3-1-13 0,-3 4-6 16,0 2-6-16,3 1 2 0,-4 0-4 0,2 4-8 0,-5 0 1 15,3 2-5-15,-3 3-3 0,-2-2-2 0,-1 3 2 16,-1-1-3-16,-2 4 0 0,-1 3 0 0,-3-1-2 16,-3-1-2-16,-3 1 5 0,-1-1-2 0,-3 3 6 15,1-3 3-15,-1-3-1 0,0 1 6 0,-1 0 2 16,1-4 3-16,1 0 1 0,2-2 0 0,0 2 7 16,3-3-3-16,-2-2 0 0,3 3-5 0,2-2-5 15,0 0 1-15,-1 0 2 0,2-2 2 0,4 5 6 16,2-1-6-16,0 0 3 0,2 1-1 0,2 4-2 15,3-3-3-15,-2 3 3 0,6 2 3 0,-4-1-3 16,-1 0-1-16,4 4 7 0,-1 1-2 0,-5-3 3 16,0-2 0-16,-2 2 3 0,-1 0-1 0,-1 0-1 0,-5-4 10 15,-1 2 4-15,-1 3 11 0,-2-6 11 0,-7 3 8 16,-1 0 6-16,-6 1 7 16,-2 0 0-16,-4-3 3 0,-3-2-1 0,1-3 3 15,-1 2 3-15,0-3-8 0,2-1-1 0,2 0-5 16,2-2-2-16,4-1-5 0,3 0-6 0,3-2-21 15,1 1-42-15,2-1-36 0,3-1-45 0,3-3-51 0,3 1-58 16,-2-2-150-16,9-1-409 0,1 0 180 16</inkml:trace>
  <inkml:trace contextRef="#ctx0" brushRef="#br0" timeOffset="16104.5871">11926 2753 63 0,'-2'-8'279'0,"1"0"-17"15,0 1-11-15,-4 0-14 0,0 0-7 0,2-1-10 0,-4 1-18 16,3 2-4-16,-3 1-25 0,1 1-16 0,-1 1-9 16,-3 0-23-16,-1 2-10 0,-2 0-10 0,1 2-11 0,-1 0-8 15,0 1-10-15,-1 3-8 0,3 0-7 0,-3 2-4 16,4 3-8-16,-1 0 6 0,2 1-12 0,1-1-9 16,-2 6-2-16,3-4-2 0,1 1-4 0,2 1-8 15,3-2-6-15,1 0-7 16,1-5-14-16,-1 1-10 0,4-1-10 15,-1-1-3-15,3 0 0 0,1-1 0 0,0-2-4 0,1 1 5 16,2-4-1-16,0-1 8 0,0 0 4 0,4-2 1 16,-6-3 8-16,5-1 10 0,-2 2 15 0,-2-3 19 15,-1 2 17-15,-1 0 16 0,0-1 12 0,-3-1 27 16,1 2 4-16,-3 1 22 0,0-1 5 0,1 2-6 16,-2 2-6-16,2-2-21 0,-3 3-7 0,3-1-10 0,-3 1-1 15,4-2-16-15,-4 2-6 0,0 0-9 0,0 0-1 16,0 8-17-16,0-3-24 0,0 0-33 0,0 0-19 15,4 4-11-15,-1 0-26 0,3 3-26 0,1-3-19 16,0 3-14-16,1-2-26 0,-2-1-25 0,5 0-32 16,0-3-38-16,2-1-33 0,0-1-236 0,1-3-569 15,-2 0 252-15</inkml:trace>
  <inkml:trace contextRef="#ctx0" brushRef="#br0" timeOffset="16359.5868">12237 2518 47 0,'0'-13'330'0,"2"0"-10"0,-4 4-5 16,2 0-12-16,0 4-8 0,0-3-15 0,0 4-19 15,0 0-18-15,0 2-15 0,0-4-31 0,0 6-29 16,0-3-16-16,0 3-22 0,0 0-9 0,0 0-3 16,-3 15-17-16,2-3-13 0,0 5-11 0,1 4-1 15,0 3-10-15,0-1-18 0,0 4-10 16,1 7-11-16,-2 1-8 0,-1-7-18 0,2 5-13 0,-1 6-14 15,-2-4-7-15,-1 0-16 0,-2-9-14 16,5 0-12-16,-5 1-15 0,3-1-15 0,3-1-11 16,-4 0-24-16,1-1-20 0,0-2-28 0,3-6-25 15,0-3-32-15,0 1-178 0,0-5-458 0,2-1 204 16</inkml:trace>
  <inkml:trace contextRef="#ctx0" brushRef="#br0" timeOffset="16767.5224">12470 2600 198 0,'5'-17'311'0,"-1"4"-23"16,-4 6-19-16,3 0-24 0,-3 4-27 0,2-3-24 0,0 3-21 16,-2 2-18-16,0 1-14 0,0 0-14 0,0 10-11 15,0-1-12-15,0 4-14 0,-2 4-5 0,0 4-7 16,-1-1-10-16,1 3-3 0,0-1-5 0,-1 1-5 15,-1-1-9-15,0 0-14 0,-2 1-8 0,2-3-14 16,-2 0-3-16,2-6-7 0,0 0-1 0,1-5-2 0,0-2 1 16,1 0 4-16,0-3 5 0,1 0 9 0,1-2 0 15,0-2-6-15,0 0 2 0,0 0 7 0,5-7-10 16,2 1-1-16,0-2-3 0,5-3 3 0,0 3-1 16,5-4-5-16,0 2-1 0,1 0 1 15,-3 4-2-15,1 0-2 0,-1 2 1 0,0-1 3 16,0 3 0-16,0 2-6 0,1 1 4 0,-3 0-1 15,-2 4 2-15,3-1-1 0,-7 2-4 0,0 0 3 16,1 1 2-16,-3 1-1 0,-1-1 1 0,-3 0 2 16,-1 3 6-16,-2-1-1 0,-4 1 5 0,-2-2-1 15,-5 1 3-15,-4 3-5 0,-4-2-2 0,-1-4-6 16,-1 1-3-16,-3-2-27 0,2-1-34 0,-2-1-51 0,2-5-69 16,3 1-78-16,7-3-192 0,-1 0-487 0,6-4 215 15</inkml:trace>
  <inkml:trace contextRef="#ctx0" brushRef="#br0" timeOffset="18036.0949">12982 2897 96 0,'1'-3'299'15,"1"-1"-32"-15,-1 2-21 0,-1 2-17 0,4-3-12 0,-4 3-23 16,2-2-23-16,-2 2-16 0,0 0-15 0,0 0-16 16,0 0-10-16,4 7-9 0,-1 0-9 0,-2-1-11 15,1 3-29-15,-1 0-4 0,-1 5-13 0,0 1-17 16,-1-1-15-16,-2 1-16 0,0 3-15 0,-1 4-22 0,-2-4-23 16,0 0-11-16,2-4-43 0,-2 4-10 0,2-6-32 15,0 1-19-15,1-4-130 16,-1-2-340-16,1 2 151 0</inkml:trace>
  <inkml:trace contextRef="#ctx0" brushRef="#br0" timeOffset="18685.8893">13357 2608 19 0,'4'-8'290'0,"0"2"-20"0,-4 1-29 0,3 1-21 0,-1 0-25 15,0 2-19-15,0 1-15 16,-2 1-12-16,0 0-12 0,3 5-10 0,-3 0-11 16,1 3-10-16,-1 1-11 0,1 3-11 0,0 2-5 15,-1 0-8-15,1-1-6 0,0 1-7 0,1 2-4 16,-2-1-5-16,0-1-7 0,1 1-2 0,0-3-4 16,-2 2 2-16,-1-1-22 0,1-3-2 0,0-3-8 15,0 2 5-15,1-3-4 0,1-3 0 0,0 1 1 16,-3-1-1-16,0-2 1 0,2-1 0 0,0 0 0 15,0 0 0-15,-6-6 0 0,5 1-1 0,-1-4 2 0,2 0 2 16,0-5 2-16,0 1 1 0,1-1 0 0,2-5 1 16,-1 0 0-16,4 0-1 0,-1-1 1 0,0 0-4 15,3-2-2-15,-1 4-5 0,2-4 4 0,0 2-3 16,3 1-2-16,0 2-1 0,2 1-3 0,-1 3 0 16,1 4 1-16,-1 1-4 0,1 3 11 0,0-1-10 0,3 4 0 15,-3 1-2-15,1 1-5 0,-3 2 2 0,-2 0-5 16,-1 3 0-16,-2 0-1 0,-1 2-2 0,-2 1 0 15,-1 4 0-15,-3 0-4 16,-3 2-1-16,-5 4-1 0,-5-2 5 0,-1-1-6 16,-3 0 3-16,-1-3 6 0,0 1-3 0,-1-2-3 15,5-2 7-15,3-6 1 0,1 2-2 0,3 0 2 16,1-3 5-16,2 1 0 0,1-1 0 0,-1 0-1 16,4 0 0-16,0-2-2 0,0 0 3 0,8 3 0 15,2-3 2-15,4 3-3 0,2 0 1 0,4 0 1 16,1 1-2-16,-1 1 3 0,1 1 2 0,0-1-2 15,-3 4 4-15,2 1-6 0,-6-2 3 0,-1 0 2 16,1 1 1-16,-3 1 3 0,-3 0 3 0,1 0 2 16,-4 2 5-16,-2-4 6 0,0 4 6 0,-4-2 5 15,-2-1 4-15,-3 1 2 0,-2 1 3 0,-2 0 1 16,-4-2 0-16,-4 0-2 0,-2 0-3 0,-1 0-2 16,-1-4-5-16,3 2 1 0,-4-5-2 0,8 2-6 15,-2-4-9-15,0 1-18 0,4-2-35 0,-2 1-30 16,5-2-42-16,0-1-61 0,2-3-63 0,-4 0-194 15,8-2-467-15,1-1 208 0</inkml:trace>
  <inkml:trace contextRef="#ctx0" brushRef="#br0" timeOffset="19383.6491">13951 2762 147 0,'0'0'222'16,"0"0"-8"-16,-7 0 5 0,7 0-8 0,0 0-18 15,0 0-14-15,0 0-14 0,-3 1-12 0,3-1-12 16,0 0-11-16,0 0-10 0,0 0-13 0,0 0-9 0,0 0-11 16,0 0-7-16,0 0-10 0,0 0-5 0,0 0-6 15,0 0-2-15,18-2-8 0,-8 1-5 0,6 2-4 16,5-3-5-16,3 0-2 0,0 1-4 0,3-1 0 15,-1-2-5-15,1 2-14 0,3 1-17 0,-2-2-14 16,0 2-2-16,-3-2-9 0,2 1-1 0,-3 0 0 0,-3-1 2 16,-4 2 3-16,-1-2-2 0,-2-1 9 15,-5 3-1-15,1-2 5 0,-3 1-2 0,0-1 3 16,-4-2 2-16,0 2 0 0,0-1-3 0,-3 0 6 16,-3-1 2-16,0 1-2 0,-4 0 3 0,2-2 0 0,-4 0 8 15,-2 2 2-15,2-1 4 16,-5 0 7-16,2 2 7 0,2 1 0 0,-3-4 6 15,3 3 5-15,-1 1 1 0,3 2 5 0,-1-2-2 16,2 0 4-16,3 1 4 0,-2-1 4 0,2 2 1 16,0-1-8-16,4 1 2 0,-7-2 5 0,7 2-4 15,-6 0-4-15,6 0-2 0,0 0-3 0,-3-2-3 0,3 2-6 16,0 0-2-16,0 0 8 0,0 0-11 16,0 0-3-16,0 0-2 0,0 0 0 0,14 7-4 15,-7-2 0-15,3-1-2 0,1 3 2 0,2-2 3 16,1 3-6-16,2 1-5 0,-2-2 2 0,-3 0-1 15,2 0-1-15,-2 3-4 0,-3-2 2 0,1 0-2 16,-5 1-1-16,0 1 0 0,-4-2-1 0,0 1 0 0,-2 4 11 16,-3-2-10-16,-3 2-4 0,-6 3-6 0,-2-1-10 15,-2-1-19-15,1 0-14 0,-4-1-21 0,3 0-22 16,-2 0-23-16,2-3-23 0,4-3-54 0,5-1-30 16,2-1-192-16,0-1-454 0,3-2 201 0</inkml:trace>
  <inkml:trace contextRef="#ctx0" brushRef="#br0" timeOffset="19835.0371">14690 2435 216 0,'7'-10'352'0,"-3"3"-17"0,-1 0-21 0,-1 2-22 15,-1 3-22-15,2-2-28 0,-2 2-23 0,0-1-21 16,-1 3-30-16,0 0-16 0,0 0-13 0,1 11-10 15,-2-4-19-15,1 8-11 0,-2-1-8 0,0 5-6 16,0 3 1-16,-1 0-16 0,-1 1-9 0,0-1-8 16,-1 2-3-16,1-3-11 0,-1 1-14 0,0-3-5 0,0 1-9 15,2-5-12-15,1-4-1 0,0-1-4 0,0-1 4 16,1-4-3-16,-1-1 4 0,2 2 4 0,0-2-2 16,0-1 2-16,0-3 1 0,0 0-1 0,3 1 10 15,-3-1-1-15,0 0-17 0,10-8 2 0,-2 4-2 16,-1-1 4-16,2 1 2 0,-1-2-4 0,2 3 3 15,3-1-4-15,0 1 4 0,1 1-2 16,-2 0-2-16,1 1 0 0,-3 2 6 0,4 1-10 16,-4 0 4-16,0 1 0 0,0 1 0 0,-2 2 0 15,0-2 0-15,0 2 3 0,-2 0-1 0,-1 1 1 16,-2-1-3-16,0 1 1 0,-2 0-3 0,-3 0 7 16,-2 1 0-16,-2-1 0 0,-1 0 0 0,-4 0 0 15,-3 1 0-15,1-1-3 0,-2-4-1 0,-7 1 0 16,7-1-20-16,-2-1-13 0,1 0-15 0,-5 0-14 15,5 0-9-15,3-4-18 0,-2 0-17 0,3 2-27 16,-2-3-31-16,7-2-35 0,0 0-40 0,3 1-188 16,1-2-465-16,3-1 206 0</inkml:trace>
  <inkml:trace contextRef="#ctx0" brushRef="#br0" timeOffset="20483.6184">15245 2320 2297 0,'7'-5'108'0,"0"0"-28"0,-1 1-5 16,-2 0 3-16,0-1-17 0,-1 2-2 0,0 2-13 15,-2-1-8-15,-1 2-8 16,3-3-5-16,-3 3 1 0,0 0-2 0,0 0-1 16,4 6-1-16,-4 0-2 0,0 1-3 0,-1 2-1 15,0 4-1-15,1 0 5 0,-5 5 2 0,4 1-15 16,-3-4 6-16,2 6-2 0,-2-2-5 0,0 1 3 15,1-5-1-15,0-2 0 0,0 0 1 0,0 2-3 0,2-1 3 16,-1 0-6-16,2-2 10 0,2 1-9 0,-2-2-1 16,4-2 1-16,-3-1-4 0,4 0 4 0,-1 0-4 15,0-3 2-15,2 1-3 0,-2 0-1 0,3-2 0 16,2 0 0-16,-1 0 0 0,1-2-1 0,-2 1 0 16,2-1 1-16,0 0 2 0,-2-2-2 0,-1 0-1 15,-1 0 5-15,0 0-2 0,1 0 2 0,-1 0 8 16,-5 0 2-16,8 0 4 0,-8 0-2 0,4 0 3 0,-4 0 2 15,0 0-5-15,3 1-4 0,-3-1 0 0,0 3-1 16,0-3-1-16,-5 7 6 0,1-2-4 16,-2 3-2-16,-2 1 2 0,0 0-2 0,0 2 9 15,0-1-5-15,1 1-1 0,2 2-14 0,1-1-1 0,0 2-9 16,3 0 4-16,2 2-2 0,-2 4-8 0,1-6 0 16,2 1-2-16,1 0 4 15,1 2 0-15,1-3 3 0,0 0-2 0,1-3 3 16,0 0 4-16,1 1 2 0,-1-1-1 0,-1-2 1 15,1-2 1-15,-2 0 3 0,-1-1-1 0,-1 0 3 0,0-1 8 16,0 0-8-16,-1 0-7 0,-1 0-21 0,-1 1-32 16,-4 0-45-16,-2-2-54 0,-4 4-56 0,0-3-224 15,-3 2-476-15,-6-2 211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3:02:54.04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4331 2453 15 0,'0'0'46'31,"0"0"6"-31,0 0-12 0,0 0-10 0,0 0-4 0,0 0 1 0,0 0 1 0,0 0-6 0,3-2-2 0,-3 2-8 16,0 0 7-16,0 0-7 0,0 0-3 0,0 0 13 0,0 0-8 15,0 0-9-15,0 0 2 0,0 0 0 0,4 3-1 16,-4-3 7-16,0 0-12 0,3 3 1 0,-3-3 7 15,0 0-1-15,0 3-5 16,0-3-1-16,0 4 1 0,0-4 10 0,0 3-7 0,0-3-2 16,-3 4-1-16,3-1 0 0,0-1 2 0,0-2 0 0,0 7-1 15,-2-5 3-15,0 2 2 0,1-1 10 16,-3 1-17-16,2 0 3 0,-1 1 4 0,0-1-7 16,-1-1-1-16,0 3 10 0,0-1-9 0,0-1-1 15,2 0 4-15,-1-1-6 0,1-1 6 0,1 0-5 16,-1 1 2-16,0 0 7 0,2-3-8 0,-3 2-2 15,3-2 6-15,-1 3-4 0,1-3 6 0,-1 4 0 16,1-4 4-16,0 0-6 0,-2 1-4 16,2-1 6-16,0 0-5 0,0 0 6 0,0 0-1 0,0 0 8 15,0 0-2-15,0 0-6 0,0 0-3 0,0 0 7 0,0 0-7 16,0 0 2-16,0 0-1 16,0 0-4-16,7-8 2 0,-7 6-2 0,0 2 0 15,5-6 4-15,-4 3-4 0,2 0 12 0,-2 0-12 0,0-1 4 16,2 1-4-16,-3 0 1 0,3 0-4 0,-1 1 1 0,0 0 6 15,-2-2-14-15,0 4-10 16,3-3-17-16,-3 3-14 0,0 0-57 0,-7-2-115 0,7 2 51 16</inkml:trace>
  <inkml:trace contextRef="#ctx0" brushRef="#br0" timeOffset="16571.5953">13178 4761 92 0,'0'0'150'15,"-3"-2"-5"-15,3 2-12 0,-1-3 0 0,1 3-2 0,-2-3-2 16,2 3-6-16,0 0-4 0,-3-3-10 0,3 3-8 16,-1-1-17-16,1 1-2 0,0 0-6 0,0 0-6 15,0 0-3-15,0 0-9 0,0 0-3 0,0 0-9 16,0 0-2-16,0 0-6 0,0 0-4 0,0 0-7 0,0 0 0 15,0 0-7-15,0 0-1 0,0 0 0 0,0 0-2 16,0 0-1-16,0 0-3 0,0 0 0 16,4 7-4-16,-1-4 0 0,-2-1-2 0,2 2 5 0,0-3-7 0,0 3-3 15,0 0 9-15,0-1-5 0,1 1 0 16,0-1-4-16,-1 1 5 0,1-1-2 0,1-1 0 0,-1 1-2 16,2 0 3-16,-1 0-1 15,1 0-3-15,0 0-5 0,-1-1 7 0,3-1 2 16,-2 0-2-16,1-1 0 0,1 2 0 0,0-1 1 15,1-2 2-15,1 1 2 0,0-2 1 0,-2 1-4 0,1-1 2 16,1 0 2-16,-2-1-2 0,3 1 3 0,-2-1-3 0,2-2 3 16,-2 2-1-16,1 0-3 15,-2 0 2-15,2-1 6 0,-3 1-7 0,1 2 4 0,0-2 3 0,-1-1 2 16,2 2 0-16,-2-1-3 16,-3 1-3-16,2 0 0 0,-2 2-2 0,0-2-1 15,0 0 1-15,2 1-5 0,-3 0 3 0,-3 1-5 16,9 1-1-16,-5 0 1 0,0 0 0 0,0 0 0 0,2 1 0 15,-2 2 0-15,2-3 11 0,1 3-2 16,-3 0 0-16,3 0 2 0,0 1-12 0,-1 0-1 0,1-1-2 16,-2 0-2-16,1 1 2 0,1 0-5 15,1-1 3-15,-1-2 1 0,0 2 0 0,2-1 0 16,-2-1 0-16,0 0 2 0,0-2 0 0,3 0-1 0,-3 0 1 0,3 0 2 16,-2-2-1-16,2 0 1 15,-1-2 0-15,2 0 1 0,-4 2-3 0,3-2 5 0,-3 0-1 0,3 1 2 16,-3 0 2-16,1-2-2 15,1 3 3-15,-2-2-3 0,-2 1 6 0,1 0-10 0,1 0 4 16,-3 2-6-16,2-1 0 0,-2 0 1 0,-1 1-3 0,2 1 3 16,1-1 0-16,-6 1 2 15,10 2-3-15,-6 0-3 0,2 0 4 0,-2-1-1 16,3 3-3-16,0-2 2 0,0 2 1 0,0-1-3 16,-1 1-4-16,2-1-1 0,-1 0 2 0,2 0 0 0,-2-1 2 15,3 1 3-15,-2 0-4 0,2-1 3 16,0-2-3-16,-2 1 6 0,2 1-3 0,0-1 1 15,-3 0 0-15,3-1-1 0,0 0 2 0,-3 0-1 16,3 0 1-16,-3 0 1 0,1 0 0 0,2 0-2 0,-3 0 3 16,0 0-8-16,3 0 2 0,0 0 3 0,-3-1-5 0,4 1 2 0,-1 0 4 15,3-1-7-15,-3-1 2 16,1 2 0-16,3-1 1 0,0 1-1 0,-1-2 1 0,-2 1-1 16,3 0 1-16,0 0 1 15,-5 0 9-15,0-1-7 0,1 1-2 0,-3-1 0 0,-1 2 2 16,0-1 0-16,-1 1-2 0,-1-1-2 0,-4 1-2 0,7 0 4 15,-2 1-3-15,0 1 2 0,-2 0-4 0,-1 1 6 16,0 0-2-16,1 0 1 0,0 4 2 16,1-3-3-16,2 0-3 0,-2 2 0 15,3-2-3-15,0 2 4 0,0-3-3 0,2 1 2 0,1-2 1 0,-1-1 2 0,1-1 0 16,4 0 0-16,0-1-1 16,1-3 5-16,1-1-1 0,1-2-1 0,-3-2 3 0,2 2 3 15,-5-2 9-15,3-1 6 16,-1 1 2-16,-2-1 6 0,0 0-10 0,2 0-1 0,-3 1-1 15,-2 0 0-15,0 3-3 0,-2 1-2 0,1 0-1 16,-2 1-2-16,0 1-1 0,-2 2-2 0,1-1-5 0,2 1 1 16,-6 1 4-16,11 2-3 15,-7-1 0-15,2 3 0 0,1 0 0 0,2 1-5 0,-2 0-4 16,3 2-1-16,-2-2 0 0,0 1 2 0,0-1-1 16,3 0 0-16,-2 1 3 0,1-1 1 0,-1-1 3 0,-1-1-1 15,2-1-1-15,-3 0 2 0,0 0 2 0,3-2 10 16,-3 1 1-16,0-1-1 15,0-1 1-15,3-1 1 0,-3 1 1 0,2-1 1 0,-1-1-7 0,2 2 1 16,-1-2 0-16,1 0-4 0,0 0 1 16,3 0-2-16,0 0-1 0,2 0 0 0,-1 1 0 15,0 0 1-15,2 0-1 0,-2 1-2 0,0-1 3 0,0 0 0 16,0 2-2-16,0 0 3 16,-4 0-4-16,0-2 2 0,-2 2-2 0,-1 2 2 0,-1-2-1 15,1 1 0-15,0 0-2 0,-3 0-1 16,2 1-2-16,-2 0 2 0,-1 1 2 0,1 0-2 0,-1-2-1 0,0 2-3 15,1 0-3-15,-1 0 9 16,0 0-11-16,0 0 2 0,1 0 3 0,0 1-1 0,0-2 1 16,2-1 11-16,1 2-8 0,2-1-2 15,0-2 2-15,0 0 1 0,1 0-2 0,3-1 0 0,0 0 1 16,1-2 0-16,0 0 2 0,0 0-2 0,-4-1 0 0,3 1 4 16,1-1-3-16,-2-1 0 0,-4 2-2 15,3 2 1-15,-1-2-4 0,0 2-5 0,0-1-8 0,-1 0-9 16,0 1-5-16,1 0-2 0,-1 1-1 15,1 0-4-15,3 1 6 0,1 0-1 0,0 1 7 0,1 0-4 16,-3-1-2-16,3 0-3 0,0 1 1 16,0-1 3-16,-1 1 1 0,0-2 3 0,1 1 7 15,-1-1 4-15,-6 0 9 0,2 0 6 0,0-1 12 0,-3 1 15 0,0-2 5 16,0 1 4 0,-1-2 2-16,-1 2 1 0,1-3 8 0,0 1 1 0,2-1-2 0,-2 0-5 15,1 1 5-15,0-2-4 0,0 1-12 16,0 2-1-16,0-2-3 0,1 0-4 0,1 1-2 0,1 0 0 15,0 0-8-15,5 0-8 16,-1 1-7-16,-1-1-5 0,1 2-4 0,3-2 4 0,-3 1-6 0,0 3-1 16,0-2-1-16,0 1 1 0,0-1 1 15,-4 2-3-15,-2-1-4 0,1 1-9 0,-5 0-14 16,0 1-7-16,-1-1-6 0,-3-1-11 0,0 2-13 0,0-2-39 16,-7 4-50-16,-1-4-88 0,-2 2-283 15,-4 1 126-15</inkml:trace>
  <inkml:trace contextRef="#ctx0" brushRef="#br0" timeOffset="25169.9346">16444 4376 61 0,'-5'0'139'15,"5"0"-1"-15,0 0-9 0,0 0-6 0,0 0-9 0,0 0-8 0,0 0-13 16,0 0-8-16,-4 1-1 0,4-1-11 15,0 0 0-15,0 0-2 0,0 0-10 0,0 0-2 16,0 0 4-16,0 0-2 0,0 0-4 16,0 0 7-16,0 0-4 0,0 0 0 0,0 0-1 0,0 0 5 15,0 0-3-15,0 0-1 0,0 0 2 0,0 0 3 0,0 0 0 0,0 0-3 16,0 0 1-16,0 0-2 16,0 0 1-16,0 0-4 0,0 0-2 0,0 0 15 0,0 0-3 15,0 0-3-15,0 0-3 16,0 0-5-16,0 0-4 0,0 0-3 0,0 0-7 0,0 0-9 15,0 0-1-15,10-6-5 0,-6 4-2 0,3-3-1 16,0 0-4-16,7-2 1 0,8-2-6 0,2-1 0 16,13-4 2-16,0 0-2 0,4 0-5 0,4-3-2 0,25-7 0 15,-2-4-1-15,-2 2-3 0,1-1-10 16,-5 1-9-16,2-7 1 0,-1 5-5 16,-5-5-10-16,-1-1 5 0,-17 9-4 0,18-10 4 0,-20 15 3 15,0-1-1-15,0 3 3 0,-5 1-2 0,-7 6 6 0,-2 0 0 16,-3 2-6-16,-1 4-4 0,-6-1-2 15,0 0-2-15,-5 3 2 0,0 0-7 0,-1 1-6 0,-3 1-8 16,-1-2-8-16,1 3-7 16,-2-1-6-16,-3 1 6 0,0 0 6 0,0 0-7 0,0 0-18 15,0 0-14-15,2 4-15 0,-2-4-20 16,-3 5-22-16,3-5-166 0,-2 5-343 0,0-2 152 0</inkml:trace>
  <inkml:trace contextRef="#ctx0" brushRef="#br0" timeOffset="29715.8312">16480 4391 8 0,'0'-4'94'0,"0"4"-6"0,0 0 6 16,0-3-1-16,0 3-4 0,0 0-4 0,0 0-1 0,0 0 1 0,0 0-5 16,0-4-2-16,0 4-12 15,0 0-1-15,0 0-11 0,0 0 7 0,0 0-11 16,0 0 0-16,0 0-5 0,0 0 3 0,0 0-11 15,0 0 2-15,0 0 3 0,0 0 0 16,0 0-2-16,0 0 4 0,0 0-4 0,0 0-3 0,0 0 2 16,0 0-4-16,0 0-3 0,7 6-2 0,-7-6 3 0,6 3 3 15,-3-1 0-15,1 1-3 0,0 0 0 0,3 2-3 16,0-1-1-16,3 1 1 0,1 2 2 16,1 2 0-16,7-1 3 0,1 4 1 0,0 0-2 0,2 2-3 0,2 2-1 15,-1-2 0-15,10 8 0 16,0 2 0-16,-1-1-5 0,1 1 3 0,2 2-4 0,-3-2 1 15,3 3-2-15,-2-1-5 0,1 2-1 16,-1-1 2-16,-1-2-6 0,1 0 3 0,1 3-7 0,1-5 3 16,-2-1 0-16,0 1-7 0,-2-2-6 0,1-1-5 15,-8-6 0-15,0-1 3 0,0-3-9 0,-1 0 3 16,0-1 0-16,-1-2-10 0,-2 0-1 0,-6-3 3 16,0-2-1-16,-1 0 4 0,1-1 3 0,-4 0 0 15,-1 0 1-15,-1 1-6 0,0-2 10 0,0 0 1 0,-2 0-3 16,-2 0 4-16,-4 0 0 0,9-3-4 15,-6 2 3-15,-3 1 0 0,5-1 2 0,-3 0 2 16,-2 1-1-16,0 0-5 0,5-2-6 16,-5 2 3-16,0 0-7 0,3-1-3 0,-3 1 0 0,0 0 1 15,0 0-8-15,0 0-3 0,0 0-9 0,0 0-4 0,0 0-3 16,0 0-3-16,0 0-6 16,0 0 2-16,0 0-9 0,0 0-2 0,0 0-17 0,0 0-11 0,0 0-10 15,0 0-25-15,0 0-106 0,0 0-250 0,-8 5 111 0</inkml:trace>
  <inkml:trace contextRef="#ctx0" brushRef="#br0" timeOffset="32711.1242">17980 3529 84 0,'3'-3'232'0,"-3"0"-11"0,4-2 3 0,-3 1-19 0,2 1-2 16,-3-1-4-16,2 1-4 15,-1 0-13-15,-1-1-12 0,0 4-2 0,1-4-21 0,-1 4-12 16,-1-6-15-16,-2 4-10 0,0 1-10 15,-1-1-11-15,0 0-6 0,0 2-11 0,-2-2-7 0,-2 2-5 16,-1 2-9-16,1-1-4 0,-2 3-2 0,-4-1-9 0,1 2-2 16,-1 2-6-16,0-3 0 15,1 6-5-15,2-1-3 0,0-1 0 0,-1 3-1 0,3 5-4 0,-5-2-3 16,4 3-1-16,0 0-5 0,-1 0 4 16,2 2 2-16,2-1-4 0,0 1 0 0,0 1-2 0,3 0 4 15,1-5-7-15,2 5 3 0,2-6 1 16,2 1-3-16,-2-2 1 0,-1 1 0 0,3 0-1 15,4-3-1-15,-1 0-2 0,1 0-11 16,1-2-9-16,1 0-6 0,3-2-9 0,2-1-3 0,2-2-6 16,-1 1-9-16,2-5-5 0,4 0 1 0,3-4-4 15,-1-1 0-15,-2-2 6 0,0-2 4 16,0-4 7-16,-3-1 2 0,-1-1 6 0,-1-3 6 16,-2 3 12-16,-3-1 15 0,-5 2 8 0,1 1 9 15,-4 0 9-15,0 0 6 0,-2 1 1 0,-2 2 4 0,-2 2 1 0,0 0-3 16,-3 1-1-16,-1 0-2 15,0 2 1-15,0-1-2 0,-4 4-4 0,1-1 0 0,0 0-6 16,-4 3 0-16,4 3-1 0,-4 0-6 0,6-1-1 0,-1 1 0 16,-2 3-2-16,0 0-3 0,2 1 2 15,2-1-5-15,2 2 4 0,-1 0-3 0,3 1-8 0,-1 1-9 16,4-1-6-16,0-1-5 16,0 2-11-16,4-1-7 0,-1 0-4 0,1-2-5 15,-1 1 2-15,4 0 0 0,0-3 2 0,-1 0 5 0,2-1 0 16,-1 0 2-16,-1-4 5 0,2 2 7 0,1-2-2 15,-4-1 4-15,4 1 6 0,-2-3-1 16,-3 1 9-16,3-3 11 0,-1 1 7 0,-1-3 6 0,1 1 10 16,0-1 12-16,-2 2 5 0,0-2-1 15,0-1 4-15,2 1 5 0,-2-1 7 0,-1 1-1 0,0 0 1 16,1 2-8-16,0-3-4 0,-2 5 1 0,2-1-11 0,-1 0-4 16,-2 1-3-16,2 0-2 15,-3 1-3-15,4 0-2 0,-1 1-4 0,-3 1-1 0,8 0-5 0,-8 0 0 16,9 4-1-16,-3-2-11 0,-1 3-11 15,1 0-5-15,-2 0-8 0,3 2-8 0,-3 0-2 16,-1 0 1-16,0 0-7 0,1 1-4 16,-2-1 3-16,-1 1 4 0,-1 0-7 0,0 0-1 0,-3-3 1 15,0 3 4-15,2-3 5 0,-2 0 2 0,2-1 5 0,-2 0 4 16,1-1 3-16,1-1 6 0,1 1 10 0,0-3 0 16,0 0 4-16,-4 1-1 0,4-1 1 0,0 0-2 15,-3-7 3-15,3 3 6 16,0 0 3-16,0-3 2 0,1 0 1 0,1-2-5 15,2-2 3-15,-1-1-1 0,3-1-1 0,2 1-2 16,-1 1 1-16,0-1 0 0,2 2 0 0,-1 0-1 0,0 2-1 0,2 0-1 16,0 2 2-16,-3 3 0 0,0-3-2 15,3 4 0-15,-3 0 1 0,2 2-4 0,-1 0 1 16,-1 3-1-16,2 0 2 0,-4 2-1 0,2 1-1 16,-1 0 4-16,-1 4 0 0,0-1 0 0,-1 1 0 15,0 2 2-15,-1 1-1 0,0-1 0 16,-2-1-1-16,-1-2-9 0,0 0-2 0,0 0-2 15,0-1-6-15,-1 1-8 0,-1-2-1 0,1-2-6 0,1-1-7 16,-3 0-2-16,3-1-1 0,0 0 2 16,0-3-4-16,2 3-9 0,-2-3-4 0,0 0 3 0,7-6-10 15,-2 2 3-15,-1-1 6 0,2-2 8 0,3-3 10 0,-1 0-1 16,0-1 5-16,2-1 12 0,-3-1 12 16,3 1 13-16,0-4 11 0,-3 4 13 15,0-1 15-15,-1 1 9 0,-1 1 10 0,1 0 15 0,-2 3 12 16,-1 1 8-16,1 0 9 0,1 1 3 0,-4 1-9 0,0 1-6 15,2 1-9-15,-3 0-13 0,0 3-4 0,0 0-13 16,-7-3-3-16,7 3-4 16,0 0-5-16,-14 7-6 0,7-2-4 0,0 0-4 15,1 2-8-15,1 0-16 0,-1-1-3 0,3 2-9 0,-1 1-2 0,4-2-15 16,0 3-7-16,0-1-8 0,4-2-2 0,-1 2 4 0,4 0-3 16,0 0-1-16,3-1 2 15,-2 1-1-15,2 0 9 0,2 0 0 0,-1-3 5 0,0 1 2 16,-4-2 1-16,2 1 0 0,-1 0 4 15,-1-2 1-15,0 2 5 0,-3-1 9 0,-1-1 11 0,0 0 9 16,-2 1 5-16,-1-1 3 0,-4 0 2 0,1 1-1 16,-4-1-4-16,0 1 1 0,-3-2-2 15,-4 1 0-15,0 0-4 0,0-1 0 0,0-1-3 0,3-2 3 16,-2 1-1-16,2-2-8 0,1 1-14 0,3-2-29 16,-3-1-34-16,3-3-45 0,4 1-43 0,-1-4-49 15,4 0-172-15,-3-6-412 0,6-3 183 16</inkml:trace>
  <inkml:trace contextRef="#ctx0" brushRef="#br0" timeOffset="32939.6517">18617 3459 74 0,'9'-10'313'15,"-3"3"-12"-15,-2 0-10 0,1 3-23 0,-3 2-23 16,2-3-24-16,-2 2-18 0,-1 1-25 0,2-1-16 16,-3 3-17-16,0 0-10 0,6 5-4 15,-6-1-11-15,1 2-13 0,-1 5-9 0,2 1-11 0,-2 3-4 16,-2 5-9-16,2 4-9 0,-3-2-7 15,3 3-19-15,0 0-5 0,0 0-14 0,-2 1-15 0,0-2-12 16,2 0-8-16,0 0-8 0,2 0-13 0,-4-2-13 0,1-2-22 16,-1-2-12-16,1-4-10 0,1-1-14 15,-1-4-23-15,0 3-18 0,1-6-16 0,0 3-18 0,0-5-16 16,-2 2-161-16,0-5-388 0,-1 1 172 16</inkml:trace>
  <inkml:trace contextRef="#ctx0" brushRef="#br0" timeOffset="33980.1039">18557 3681 135 0,'-1'-3'200'0,"1"3"-16"0,0 0-22 0,3-4-13 16,0 2-12-16,-3 2-16 0,8-1-11 15,-4-2-8-15,6 2-12 0,-1-1-5 0,-1 0-8 16,6-1-2-16,-4 0-7 0,0 1-1 0,2-1-5 0,0 0 1 15,0 1-2-15,-2-2 1 0,0 3 3 16,1 0-3-16,-2 0 2 0,-1-1-3 0,2 1-5 16,-1 0-2-16,-1-1-5 0,0 2-9 0,0 0-2 15,0 0 1-15,1 1-7 0,0 0-1 0,0 3-4 0,0-2-2 16,-1 3-1-16,1 0 0 16,-1 0 0-16,2 3-4 0,-1 1 4 0,-2-2-9 15,3 2 0-15,-3 1-2 0,-1 0-3 0,-1 1-3 16,1 0-8-16,-3 0-3 0,0-1-1 0,-1 2 1 15,-1-2-4-15,-1-2 1 0,-1 5-1 0,0-4 1 16,-3 0 2-16,0-1-1 0,-1 1 0 0,0-3 1 0,-2 0 7 16,1-1 2-16,0 1-1 0,-1-3 9 0,1 0-6 0,1 0 1 15,-1-1 3-15,2-2 6 16,4 0-4-16,-10-3 1 0,6 0-3 0,1-1 1 0,-3-1-2 0,3-2 1 16,0-2-3-16,1 0-1 0,2-1-5 15,0-2 1-15,3-1-4 0,1 0-3 16,1 0 0-16,0 0-4 0,6-4-2 0,0 1 4 15,-2 4-6-15,2 0 2 0,2-1 2 0,-2 4 1 0,2 2-1 0,-2-1 4 16,0 2 4-16,-1 2 1 0,-2 0 3 0,1 1 6 16,-1-1 0-16,0 2 4 0,-2 0-4 15,-1 0 6-15,0 2-7 0,-2-1 3 0,-3 1 5 0,6 0 7 16,-6 0 4-16,0 0 7 16,7 1 1-16,-4 1-1 0,-3-2-1 0,0 4-5 0,0 0-1 0,0-2-4 15,0 1-1-15,0-3 1 16,1 4-5-16,-1-4-1 0,-3 3-1 0,3-3-1 0,2 4 0 0,-2-4-1 15,0 0 0-15,0 4-4 16,0-4 0-16,0 0 0 0,0 0-1 0,0 3-1 16,0-3 1-16,0 0-1 0,0 0 5 0,0 0-6 15,0 0 1-15,0 0-1 0,0 0 1 0,0 0 0 0,0 0 0 16,0 0-3-16,0 0-1 0,0 0 2 0,0 0 0 0,0 0-3 16,0 0 1-16,0 0 1 15,5-7 8-15,-5 7-6 0,0 0 7 0,2-2-2 0,-2 2 3 0,0 0 5 16,0 0 4-16,0 0 0 0,0 0 1 15,0 0 1-15,0 0 5 0,0 0-7 0,0 0 0 16,0 0-1-16,0 0-4 0,0 0 2 0,0 0-7 16,0 0-3-16,0 0 2 0,0 0-6 0,0 0-2 15,0 0 1-15,0 0 2 0,-3 9-9 0,1-7 2 16,1 4 1-16,0 1 3 0,-2 2-6 0,1 0 2 16,1 0 4-16,-1 4-3 0,2-1-1 0,0 1-1 0,-1-1 1 15,2 0 3-15,-1 0 2 16,-2-1-3-16,2 2 0 0,0-6-1 0,0 2-1 0,1-2-9 0,0-1 0 15,1 2-1-15,1-5 9 0,0 0-12 16,-2 1 0-16,2-3 1 0,4 0 0 0,-3-1-4 0,3-2-3 16,2-2 0-16,-3-1 4 0,-1-2-1 0,5-2 1 0,1 0-1 15,-2-2 7 1,-1-1-1-16,0 0 0 0,0 0 6 0,-1 0 14 0,-1 0 14 16,1 2 6-16,-2 1-5 0,-1 1 5 0,-1-1 3 15,-1 3 2-15,0 2 7 0,-1-1 10 0,1 1-16 16,-2 1-15-16,1 0 3 0,-1 3-3 15,1-5-12-15,-1 5 3 0,0 0-1 0,0 0 1 0,0 0-1 0,0 0-2 16,-4 14 6-16,3-6-8 0,1 0-5 0,0 2-10 0,-2 3-5 16,1 0-4-16,1-1-3 15,1 3-20-15,-2-1-12 0,2-2-7 0,1 0-10 0,-1-1-17 0,2 2-19 16,-1-4-15-16,0-1-21 16,2 0-12-16,1-1-8 0,-1-3-14 0,0 1-10 0,2-3-14 0,3-1-13 15,-1-1-25-15,2-2-122 16,3-2-389-16,-2-2 172 0</inkml:trace>
  <inkml:trace contextRef="#ctx0" brushRef="#br0" timeOffset="34389.1792">19253 3831 712 0,'10'-13'48'16,"-2"0"25"-16,2-3 28 0,-5 3 32 0,1 0 19 0,-2 0 17 0,-1 2 10 16,0-1 5-16,-1 3 2 0,-1 1 4 0,0 0 0 15,-2 2-8-15,1 0-8 0,-1 0-14 16,-1 3-9-16,0 0-18 0,1 0-19 0,-3 1-9 0,4 2-11 16,-6 0-13-16,6 0 0 0,-8 5-15 0,3 2-6 15,1 1-6-15,-2 2-4 0,0 3-9 0,2 1-6 16,-1-1-11-16,-2 7-2 0,5-7-13 15,-1 5-9-15,2-3-12 0,-1-3-9 0,1 2-16 0,2-1-7 16,-1-2-8-16,4-1-5 0,-2-1-7 0,1-2-1 16,2 0-2-16,-1-3 2 0,0-2 1 0,1 1 5 15,4-3 1-15,1-2 0 0,2-1 4 0,3-3 5 0,-1-2 6 16,3-4 7-16,0-1 9 0,0-1 8 16,0-2 15-16,0-1 13 0,-2-3 15 0,-1 0 11 0,-1-2 5 15,4-11 7-15,-2 2 11 16,-4 5 1-16,4-7-1 0,-4-1 5 0,-4 10 7 0,-2 0-1 0,0 3 2 15,-3 2 3-15,0 5 7 16,1 1-5-16,-3 2-14 0,0 4-11 0,0 1 11 0,-1 0-13 16,-1 2-3-16,0 2-4 0,-1 1-8 0,3 1-7 15,-9 3-5-15,2 4-1 0,0 3 5 16,-2 0-15-16,2 4-14 0,-1 6-3 0,1 0-10 16,0 3-7-16,-1 2-8 0,4 0-13 0,1 2-8 15,-2-1-14-15,1-1-15 0,1 0-11 0,-1-1-7 16,2 2-4-16,-2-1-9 0,0-3-3 0,1 1-5 15,0-1-11-15,0 0-4 0,-1-3-10 0,0-4-11 0,1-1-4 16,1-2-3-16,0 0-10 0,0-4-10 16,1 1-21-16,0-6-108 0,0-1-338 0,0 1 149 0</inkml:trace>
  <inkml:trace contextRef="#ctx0" brushRef="#br0" timeOffset="34649.608">19436 3790 239 0,'0'-3'262'0,"1"-3"-10"0,-1 3-18 16,1-1-19-16,0 0-16 0,-1 1-18 0,0 0-20 16,1-1-17-16,1 0-15 0,1 2-11 0,1-2-10 15,1 2-13-15,-1-3-10 0,3 1-8 0,2 0-9 16,2 1-6-16,-1-1-6 0,3 1-7 0,-5 0-4 0,1 0-9 0,-1 2-1 16,-1 1-7-16,0 0-4 0,-2 0 5 15,0 1 6-15,0 3 0 0,-1 1 0 0,0 1 4 0,-1 3 3 16,-1-1-3-16,0 4-5 15,-1 0-3-15,-2 1-3 0,-1 0 0 0,1 0-26 16,0 0-11-16,1 3-9 0,0-4-38 0,-3 1-54 0,3 0-59 16,0-4-56-16,0 0-224 0,0-2-487 0,-1-1 216 15</inkml:trace>
  <inkml:trace contextRef="#ctx0" brushRef="#br0" timeOffset="35419.7002">19812 3761 53 0,'0'0'282'0,"3"-2"-13"0,-3 2-18 0,0 0-18 15,0 0-15-15,-7-3-15 0,3 2-12 16,-2 0-17-16,0 1-13 0,-1 0-17 0,0 0-17 0,-1 0-8 15,1 1-13-15,-2 0-13 0,2 0-12 16,2 2-4-16,-2 0-7 0,4-1-9 0,-1 2-7 16,1 1-3-16,-1 1-5 0,1 0-6 15,-1 0 1-15,2 2-8 0,1 0-4 0,1 1-5 16,0 0-15-16,1-1-13 0,-1-1-7 0,4 0-4 0,0 1 0 0,-2-4-4 16,3 2-7-16,0 0-2 0,1-3 0 15,1-1-1-15,1 0 5 0,2-1 1 0,0-2 4 16,-2-1 3-16,3 0-1 0,-2-5 2 0,-1 4 6 15,1-7 3-15,-1 0 9 0,1 0 5 0,-1 0 2 16,-2-1 12-16,1 0 10 0,-2 0 1 0,-2 2 9 0,3 0 0 16,-3 1 2-16,1 1 2 0,-1 2 1 15,-2 0-3-15,0 0-5 0,1 2-3 0,-2 1-8 0,0-2-5 16,1 1-1-16,-1 3-6 0,0 0 1 16,6 0-5-16,-6 0-2 0,4 6-4 15,-1-3-7-15,0 2-8 0,-3 1-5 0,3 1-12 0,-3 2-12 16,0-1-11-16,-3 1-4 0,0 2 6 0,0-4-2 15,-2 2 2-15,0-2 4 0,0 0 4 16,-2-1 6-16,4-1 4 0,-3-1 0 0,5 0 8 0,-3-1 15 16,2-1 1-16,2-2 4 0,0 0 1 0,0 0 7 15,-3-9 1-15,3 2 0 0,5-1 7 0,3-4-3 16,3-5 2-16,1 1 2 0,3 0-1 16,-1 1-1-16,2-1-15 0,2 4 3 0,0-2 11 0,-1 4 2 15,-3 3 6-15,0 0 11 0,-1 3-6 0,-3 1-4 16,4 2-3-16,-4 1 7 0,2 2 15 15,0 3-4-15,0 1-5 0,0 2 3 0,-3 3-4 0,0 0-2 16,-2 8 0-16,0-5-1 0,-3 6-6 0,-1-5-11 16,-3 3-10-16,-3 0-14 0,2 0-15 0,-5 3-24 15,-1-3-25-15,0 1-33 0,0-1-27 0,-3-1-56 0,5-5-51 0,-5-1-208 16,1 0-487-16,-1-5 215 16</inkml:trace>
  <inkml:trace contextRef="#ctx0" brushRef="#br0" timeOffset="36139.0604">20381 3719 226 0,'-3'-1'240'16,"-1"-2"-3"-16,1 1-6 0,-1 1-14 0,4 1-10 15,-3-2-14-15,3 2-13 0,-4-1-21 16,4 1-18-16,0 0-17 0,0 0-15 0,0 0-9 16,-3 4-12-16,3-4-5 0,-1 8-8 0,1-3-10 0,0 0-5 0,1 3-2 15,2-2-10-15,-3 2-3 16,4-1 0-16,-1 0-8 0,4 0-3 0,-3-1-8 0,3-1-8 15,0 0-3-15,2-2-5 0,-1 1-13 16,3-2-3-16,-1-2 1 0,2-1-5 0,-3-1-1 16,4-5-1-16,-4 3 0 0,3-5 0 0,-5 0 2 0,2-1 6 0,-4 2 8 15,-3-3-1-15,-2-2 5 16,-2 1-2-16,-2-1 7 0,-3 1 8 0,0 2 4 16,-3-1 5-16,0 2 3 0,-1 1 0 0,0 1 2 15,0 1 0-15,2 3 1 0,-1-1-8 0,2 3-5 0,-2 0-1 16,3 2 0-16,0 0-3 0,1 3-3 15,-1 1-4-15,2 1-4 0,2 1-14 0,0 1-11 16,3-1-12-16,3 2-10 0,1-1-4 0,3 2 1 16,4 1-6-16,2-3-9 0,7-2-4 0,2 0-4 0,2-3-6 15,0-3 2-15,3-1-1 0,-2-4 8 0,3 1 2 0,10-8 7 16,-4 0 8-16,-6-1 8 0,3-5 19 16,0-5 27-16,-4-1 1 0,-6-5 22 0,-7 5 12 15,4-8 15-15,-5-1 11 0,0-1 12 16,-6 12 8-16,-1 0 3 0,-3 4 2 0,-2 4 7 0,0 2 6 15,-1-1-5-15,-2 5-19 0,0 0-4 0,-4 3-12 16,1 0-10-16,-4 1-5 0,-1 2-2 0,-4 4-8 16,4 0-6-16,-4 5-6 15,-3 4-7-15,1 4-4 0,3 4-3 0,0 4-10 0,3 1-14 16,-1 13-4-16,1 3-10 0,7 4-3 0,-1 1-1 0,4 20-10 16,2-4-12-16,1 0-13 0,-1-17-16 15,5 22-3-15,2-3-14 0,3 3-6 0,-2-5-6 0,-3 2-10 16,2-20-15-16,-4-2-10 0,0-1-23 0,-3-5-3 15,0-9-19-15,-2 0 2 0,-3-4 7 0,-1-2 13 16,-3 0 7-16,1-8-16 0,-1 0-90 0,2-3-282 0,0-4 125 16</inkml:trace>
  <inkml:trace contextRef="#ctx0" brushRef="#br0" timeOffset="36295.3369">20509 3972 160 0,'-1'-13'236'0,"1"0"-25"0,-2 1-27 16,5 3-11-16,0 1-19 0,4 0-16 0,4-2-19 0,1 3-19 16,9 0-34-16,1-1-30 0,6 0-37 0,2 5-51 0,12-4-83 15,-4 3-97-15,4-3-251 0,-4 2 111 16</inkml:trace>
  <inkml:trace contextRef="#ctx0" brushRef="#br0" timeOffset="37449.2658">21099 3623 62 0,'1'-5'256'0,"2"3"-12"0,0-1-5 0,-3-1-7 0,0 0-10 0,0 4-15 16,1-4-17-16,1 3-15 0,-2 1-12 15,0-4-18-15,0 4-10 0,0 0-16 0,-6-2-10 16,0 2-3-16,6 0-10 0,-10 2-12 15,4 0-10-15,-1 1-8 0,0 1-6 0,0 0-4 16,-3 5-9-16,-1-1-5 0,0 2-1 0,2 1-8 16,0 0-3-16,2 2 0 0,-4 3-8 0,7-2 0 0,0 0 1 15,2-1-5-15,-1 2 1 0,5-3-9 16,-1 0-3-16,3 2-9 0,-1-5-7 0,0 0-2 0,6 0-3 16,-1-3-3-16,0-1-9 0,2-2-5 0,5 1-5 15,1-5-4-15,5-2 1 0,1-2-5 16,0-4 3-16,1-2 0 0,-1-5 3 0,-1-1-10 0,5-9 6 15,-3-5 11-15,0-1 12 0,-2-3 9 16,-4-4 22-16,-4 3 3 0,-2-1 14 0,-2 0 5 0,-2 2 12 16,-4 10 13-16,0 1 15 0,-2 2 3 0,-1 3 12 0,-1 6-7 15,-1 0 0-15,0 6-6 16,0-2-17-16,0 5-5 0,-1 1-6 0,-2 2-4 0,-1 1-13 0,0 3 2 16,-1 4-9-16,-4 2-2 0,1 9-6 15,0 4-1-15,4 1-4 0,1 2-9 0,-1 8 0 16,3-5-9-16,2 6-4 0,2 2-6 15,2-3-9-15,0-7-5 0,0 10-3 0,1-12-6 16,0 1 0-16,0-2-5 0,1-1 5 0,-1-1-5 16,-1-9-2-16,1 1-2 0,-1-5-3 0,-2 1 6 0,2-3 4 15,0-1 7-15,1-1-1 0,-1-4 7 0,3 0 3 16,0-3-1-16,2-1 9 0,3-5 1 16,0 0 3-16,3-7 4 0,0 0 13 0,-1-2 8 0,-3 3 4 15,1-3 18-15,-4 4-2 0,-1 2 5 16,-1-1 4-16,0 2 7 0,-3 2 0 0,3 2-3 0,-2 0-8 15,-2 2-1-15,2 0-5 0,-2 2-2 16,1 1-11-16,-2 2-8 0,1-2-2 0,-1 2-4 0,0 0-3 16,0 7-9-16,0 1 0 15,3 4-1-15,0 1-12 0,-2 0-17 0,2 0-7 0,1 1-7 0,3 2-9 16,1-1-4-16,0-3-5 0,1-1-9 0,0 1-3 0,2-3 1 16,-1-1 1-16,1-1 4 15,-2-3 15-15,-1-1 4 0,0-2 6 0,-1-1 20 0,-2-2 13 0,0-1 20 16,-2-3 13-16,0-1 16 15,0-2 11-15,0-2 8 0,-5-3-1 0,-1-1 5 0,-1 0-2 16,-2-3 11-16,-1 4-12 16,-3-2 0-16,1 2-6 0,0 4-4 0,-2-2-4 0,0 2-2 15,-1 1-6-15,1 3-6 0,3 2-10 0,0 1-15 0,-1 1-19 0,2 2-21 16,2 0-23-16,-1 4-27 16,0 3-23-16,3 0-33 0,2 2-28 0,2 3-24 15,4-1-192-15,0 3-424 0,5-3 189 0</inkml:trace>
  <inkml:trace contextRef="#ctx0" brushRef="#br0" timeOffset="38649.5534">21816 3618 235 0,'1'-12'299'0,"-1"-2"-13"0,-4 0-13 0,0 1-21 0,-2 2-14 0,-1-1-15 16,-1 2-25-16,-1 1-18 15,-2 2-14-15,-1 2-21 0,4 1-16 0,-3 1-11 16,1 2-14-16,0 2-8 0,1 2-14 15,0 0-18-15,1 3-14 0,1 3-9 0,0 1-22 0,2 3-19 0,3-1-10 16,2 3-12-16,3 3-12 0,2 2-4 0,3-1-5 16,4 0-7-16,1 2-5 0,2-3 0 15,2 0 5-15,-2 1 1 0,2-3 2 0,-4 0 9 16,2-1 2-16,-5-4 1 0,-3 0 2 0,-1-4 7 16,-2 0 7-16,2 1-1 0,-4-1 16 0,0-1 15 0,-2 1 8 15,-2-4 8-15,-2 1 3 0,-4-1-2 16,-1 1 2-16,-5-3 2 0,-3 1-1 0,2-3 5 0,-7-3 0 15,-1 0 2-15,6 1-2 0,1 0 1 16,2-3-5-16,0-1 7 0,0 1 2 0,4-1-1 16,-1 0-7-16,4 1-1 0,0 1-4 0,0-1-4 0,2 3 2 0,3-3-6 15,-1 3 0-15,0 1-5 0,3-2-6 16,-3 1 5-16,2 0-10 0,1 3-8 0,0 0-3 16,0 0 3-16,0-3 1 0,0 3-1 0,0 0 0 15,0 0-3-15,11 5 4 0,-8-3 0 0,3 3 0 16,-1-3 1-16,1 2 1 15,2 1-1-15,1-3 2 0,-3 3 0 0,4-2 0 0,2 1 0 0,1 1-2 16,1-4 4-16,2 1-2 0,0-2 0 16,1 0 0-16,4-2-1 0,-1-1-1 0,0-1 2 15,0-2 9-15,-1-1-8 0,-1-4-2 0,1-1 2 0,-4-1 0 0,-1 0 13 16,-1-3 9 0,-3 4 8-16,0-4 5 0,-5 3 1 0,1 0 13 0,-2 2 7 15,-1 3 4-15,-3-2 13 0,0 2-9 0,0-2 3 16,-1 3 5-16,-1 0-7 0,-1 2-7 0,-1-2 0 0,3 2-10 15,-2 1-11-15,0 1-6 0,2 1-4 16,-1 0-3-16,2 2-13 0,0 0-10 0,0 0-4 16,-7 5-7-16,7-1-9 0,-1 3-4 15,1 2-5-15,1 2 1 0,1 2-5 0,-1 1-15 16,0-1-4-16,4-2-1 0,-1 3-2 0,0-1-3 0,0 1-6 0,-1-2-2 0,3 0 2 16,-2-1-6-16,-1-2 0 15,0-2 1-15,1-1 5 0,-1-2 6 0,-2 1 4 0,2-2 6 16,3-1 3-16,-2 0 4 15,0-2 3-15,4-2 4 0,0 0 10 0,0-1-1 0,3-4 14 16,1-4 4-16,-1 1 0 0,0-2 12 0,-1 1 14 16,1-5 7-16,-1 4 6 0,-3-1 4 0,0 0-2 15,0 1 7-15,-1 0 9 0,-2 4 1 0,-1-1-8 0,-2 1 5 16,1 2-5-16,-2 0-2 0,1 1-14 0,-1 2-2 16,3 1-2-16,-3 2-13 0,0 0-9 0,-3-4-3 15,3 4-14-15,0 0-2 0,-4 9-8 16,1-4-9-16,3 5-10 0,-3-3-7 0,3 2-2 15,3 4-9-15,-3-2-7 0,0 2-1 0,3-4-7 0,-2 0-4 16,2 0-4-16,0-2 2 0,0-1 6 16,1-2 6-16,-1-1 9 0,1 0 10 0,0-3 4 0,2 0 10 15,-1-1 10-15,4-2 8 0,-2-2 13 0,0-2 10 16,3-2 13-16,0 0 10 0,-2-1 3 0,2-1 6 16,-2-1 10-16,0 1 10 15,0 0 2-15,0 0-1 0,-1 2 11 0,-1 2-8 0,-2-2-1 0,2 4-3 16,-2 1-7-16,-1 0-10 15,-3 1-6-15,4 1-5 0,-1-2-10 0,-3 4 3 0,6 2-9 16,-5 2 5-16,2 0-6 0,1 3-7 16,-1 2-19-16,1 3-7 0,-1 6-1 0,-3-4-2 0,4 0-4 15,-1 6-12-15,0-6-2 0,1-1-5 0,2-1-8 0,-2 1-4 16,0-2-9-16,2-4-1 0,1 1 1 16,0-2-1-16,-1 0 7 0,-1-2 5 0,5-1 6 15,-2-1 5-15,2-1 5 0,0-3 3 16,-3 0 11-16,7-5 11 0,-1 1 8 0,0-1 16 0,-2-2 9 15,0-2 9-15,5-5 4 0,-2 1 15 0,-2-1 9 16,0 2 10-16,-4-3 13 0,1 4 5 0,-4-1 1 16,-1 1-1-16,1 0 4 0,-2-1 4 15,-1 3-11-15,-2 3 1 0,0-1 3 0,-4 2-4 16,3 1-8-16,-1-1-8 0,-2 3-2 0,-3-1-10 0,1 2-8 0,-2 1-3 16,-2 0-5-16,2 2-2 0,-2 4-7 15,1 0-4-15,1-1-1 0,1 4-14 0,0 2-6 16,1-1 2-16,2 3-5 0,1 3-18 0,2-1-11 15,2 3-18-15,5 1-17 0,2 1-21 16,5-2-19-16,1-1-22 0,3-2-32 0,3-1-33 0,2-5-40 0,-1 1-215 16,3-7-486-16,-1-1 215 15</inkml:trace>
  <inkml:trace contextRef="#ctx0" brushRef="#br0" timeOffset="40052.1087">22931 3558 191 0,'-3'-7'270'0,"-1"3"-15"0,4-2-19 15,-3 3-17-15,-1-2-20 0,1 1-17 0,-1 1-15 0,1 2-20 16,-1 1-12-16,4 0-16 16,-13 1-15-16,6 4-10 0,0-1-6 0,0 2-8 15,0 3-11-15,0 1-5 0,0 2-7 0,4 1-8 0,-2 2-3 0,2-1-2 0,3 0-10 16,-1-1-4-16,3 0-18 16,1-3-12-16,1-1-5 0,-1-1-8 0,4 0 0 15,3-1 2-15,2-2-3 0,1-1-1 0,-3-4 4 16,5 0-1-16,1-2 0 0,0-3 4 0,-2-2 1 15,-1-3 18-15,-1 0 6 0,-3-1 3 16,3-6 5-16,-5-1 8 0,-1-1 2 0,-2 0 4 0,0 4 8 16,-4-6-6-16,-4 1 2 0,0 0-3 0,0 7 6 15,0 0-1-15,-1 3-5 0,-1 1-1 0,0 2 1 16,-1 1-12-16,0 0-6 0,0 3-1 0,-1 1 1 0,1 3-7 16,0 0-14-16,2 2-10 15,0 2-13-15,-2 2-11 0,2-1-4 0,-1 4-22 0,6 2-9 0,-1-1-20 16,2 0-6-16,2-4-13 0,1 7-7 15,5-3-2-15,1-1 7 0,1-5 8 0,0 2 13 0,1-2 8 16,-3-2 6-16,5-3 19 16,0 0 25-16,0-3 21 0,-2-1 16 0,0-1 18 0,-1-1 26 15,-2 1 25-15,-2 0 19 0,1-5 4 0,0 3 5 0,-3 1 12 16,-2 0 5-16,1 1-3 0,-1 0-7 16,1 4-11-16,-1-2-10 0,-3 1-12 0,3 0-12 15,-3 2-10-15,0 0-11 0,0 0-2 0,0 0-3 16,-3 13-4-16,0 0 5 0,-1 6-13 0,0 0-8 15,-2 4-12-15,2 1-4 0,-2 4-6 16,1-2-13-16,2 1-14 0,-2 8-27 0,5-1-9 0,-1 2-15 16,2-10-20-16,2 9-18 0,0-1-12 0,-1-7-16 15,-1-1-21-15,3-1-23 0,-1-3 3 16,1 0-7-16,-2-2-11 0,-1-6-136 0,-1 1-368 0,0-5 163 0</inkml:trace>
  <inkml:trace contextRef="#ctx0" brushRef="#br0" timeOffset="40319.5695">23094 3793 115 0,'0'-38'194'16,"2"1"1"-16,1 0-15 0,-2 1-3 15,3 1-12-15,1 0-15 0,0 11-17 0,2-2-8 16,1 2-11-16,3 1-10 0,-2 4-9 0,0 7-10 16,0 1-11-16,0 1-8 0,1 3-8 15,-2 4-3-15,2-1-6 0,-3 2-13 0,1 1 4 16,1 3-6-16,-2 1 3 0,2 1-11 0,-5 3-2 0,3 0-2 15,-1 3-4-15,-3 4 3 0,-1 1-6 16,0 2 3-16,-5 4-6 0,-3 1-3 0,-1-2-5 0,-3-3 1 16,-1 0-2-16,-3 1-12 0,-1-2-8 0,-1-1-8 15,0 0-13-15,0-3-9 0,0 0-11 0,4-4-5 16,0-2-22-16,2-1-14 0,2-3-26 0,2 0-15 16,-1 0-152-16,0-2-317 0,1-2 140 0</inkml:trace>
  <inkml:trace contextRef="#ctx0" brushRef="#br0" timeOffset="41419.3196">23266 3526 170 0,'3'-1'224'16,"-3"1"-27"-16,4-2-15 0,-4 2-21 0,0 0-6 16,0 0-11-16,0 0-16 0,3 9-14 0,-3-3-6 15,0 0-8-15,0 0-22 0,3 0-17 16,-1 3-30-16,-1-3-12 0,2 1-20 0,1-2-18 0,-1 0-12 15,1-1-18-15,2 0 1 0,1 0 0 16,0-3-9-16,1-1 11 0,1-3-2 0,-2 1 23 16,1-3 7-16,0 1 14 0,-2-3 22 0,1-1 28 15,-2 0 25-15,-2-1 29 0,0-1 11 0,0 1 7 16,-3-2-2-16,0 2 5 0,-4 0-1 0,4 2 10 0,-3-2-7 16,-2 3-3-16,3 1-19 0,-3 1-5 0,3 1-9 15,-1 1-14-15,-3 2-4 0,6 0-11 0,-11 4-6 16,4-1-5-16,1 3-8 0,-1 1-2 15,1 2-1-15,1 3-4 0,0 1-7 0,0 2-16 0,3 3-10 16,1 0-12-16,1-3 2 16,2 0-8-16,1-2-6 0,0 2-8 0,2-4-7 0,1 0-6 15,2 0 1-15,1 0 1 0,2-5 0 0,1 0 2 16,2-3 3-16,1-2-2 0,2-3 7 0,-2-1 4 16,5-5 4-16,-3-1 4 0,-2 2 7 0,-2-3 8 0,1-5 9 0,0 0-3 15,-1-1 9-15,-2-2 4 16,-1 1 1-16,-3-2 1 0,3 2 14 0,-4 4 1 0,-2-2 0 15,-1 2-1-15,0 0-1 16,-5 4 5-16,2 0 1 0,-1 2-4 0,1 0-5 0,-2 2-3 0,2 2-4 16,-1-1-5-16,-1 3-3 0,2 1 4 15,0 0-8-15,0 0 1 0,-8 6-6 0,5-2-3 16,0 3-4-16,2 3-3 0,1 0-5 0,0 3 2 0,0 2-1 0,1-1-6 16,3 6 1-16,1-2 1 15,-1 1-7-15,0-1 0 0,2 1 3 0,-2-5 2 0,5 2-8 16,-2-3-4-16,0 0-7 0,-1-2 0 15,2 0 5-15,-3-3 3 0,0-1 5 0,1 0 1 16,-1-1 3-16,1-1 3 0,-1 0 5 0,2-3 3 16,2 0 1-16,1-2-4 0,0 0 5 0,-1 0 1 0,5-4-5 15,-1 1-1-15,3-4-1 0,-4-1 1 0,2 0 7 0,3-3 24 16,-4 1-6-16,-2 0 5 16,2-5-2-16,-3 4 8 0,-2-2 9 0,1-3 0 0,-4 1 6 15,0 1 13-15,-1 2 15 0,-1 0-3 16,-3 0-1-16,0 2-1 0,-2 1-2 0,-1 2-4 15,-2-2 6-15,-1 2-12 0,-2-1-4 0,1 3-4 16,-2 0-6-16,-1 3-3 0,0 1-5 0,-2 1 1 0,1 2-1 16,-2 2-8-16,-1 2 0 0,2 1-2 0,1 0 0 15,1 2-21-15,1 0-13 16,4 2-9-16,-2 0-10 0,7 2-7 0,-2-4-20 0,2 2-9 16,4 2-7-16,-1-4-5 0,3 1-4 0,3 1-2 15,1-2 0-15,0-3 1 0,2-1 3 0,-3-3 7 16,2 0 13-16,-1-2 11 0,-2 0 26 0,1-2 24 15,-4 0 21-15,1 1 10 0,0-1 14 0,-4 0 19 0,3-1 8 16,-3 1-1-16,0-1-8 0,-2 3-6 0,1-3-1 16,-1 3-8-16,0 0 0 0,-5-4-8 15,5 4-3-15,-7 0-7 0,7 0-5 16,-7 6 2-16,2-2-16 0,0-1-7 0,3 3-8 0,0-1-9 16,2-3-11-16,0 2-11 0,2 1-6 0,0-2-3 0,1 0 3 15,6-2-3-15,1-1-3 0,4-3 1 16,6-1 2-16,1-5 4 0,2 1 8 0,-1-5 7 0,1-3 11 15,6-6 15-15,-9 4 21 16,1-2 7-16,2-8 9 0,-6 6 7 0,0-16 8 0,-2 5 7 0,-2-4-3 16,-3 12 7-16,-6-1 9 0,0 2-4 0,-3 3 2 0,-1 1-8 15,-2 7-5-15,0 1-1 16,-2-1-6-16,0 4-6 0,-3 2-7 0,0 2-2 0,-2 1-3 16,-1 1-5-16,2 2 0 0,-2 1-11 15,-3 4 2-15,6 0 0 0,-4 1-5 0,3 5 0 0,1 2-8 16,0-1-6-16,0 9-1 0,4-1-9 15,-1 0-4-15,3 5-9 0,1-1-9 0,1 3-8 0,-1-2-7 16,7-1-5-16,-3 2-6 0,3-2-8 16,1 1-13-16,-5-4 0 0,6 1-25 0,-2-2-14 15,-2-1-4-15,1 0-19 0,-2-5-23 0,0-4-24 0,-1 0-145 16,-3-1-367-16,1-3 164 0</inkml:trace>
  <inkml:trace contextRef="#ctx0" brushRef="#br0" timeOffset="41729.154">24024 3509 242 0,'-3'-6'306'0,"3"3"-10"16,0-3-29-16,-1 3-23 0,1 0-23 16,0 3-20-16,1-8-24 0,2 4-14 0,1 0-23 0,-1 1-24 15,4-1-5-15,3-1-17 0,3 0-6 0,-1 4-8 16,4-1-9-16,-3 1-8 0,1-3-7 0,-2 4-6 15,-2 0-9-15,-1-1 1 0,1 1-10 0,-5 0-1 0,-1 0-4 16,-4 0-5-16,10 0 1 0,-7 1-8 0,1-1 4 16,-1 4 3-16,-2 0 10 0,2 0-2 15,-1 1 3-15,-1 2-6 0,-1 0 3 0,-1 3 1 16,-1-1-3-16,2 3-5 0,0 1-2 0,-1-2-13 16,-2 1-20-16,3 1-18 0,-1 0-16 0,-1-1-25 15,2 1-25-15,-3 0-34 0,5 1-40 0,-2-2-43 16,1-4-43-16,-4 3-161 0,5-4-451 0,-2-1 199 0</inkml:trace>
  <inkml:trace contextRef="#ctx0" brushRef="#br0" timeOffset="42179.8488">24320 3514 165 0,'-3'-2'268'16,"0"-1"-21"-16,0-1-19 0,1 2-25 0,-1 2-23 15,3 0-17-15,0 0-14 0,-10 1-18 0,6 4-13 0,-3-1-9 0,1-1-16 16,-1 4-21-16,4 0-19 0,-1 1-18 0,1-2-19 0,2 1-10 16,-1 0-15-16,1-2-11 15,1 0-12-15,0-1-4 0,3 2 0 0,-2-3-2 16,2 0 4-16,3 0 6 0,-2-2 1 0,1-1 8 16,4-1-4-16,-1-1 7 0,1 1 11 0,2-4 9 0,0 1 7 15,-2-2 21-15,-1 2-2 16,1-1 15-16,-2 0 0 0,-2 1 12 0,0-1 10 0,0 2 5 0,-2 1 0 15,1-1-1-15,-1 0-4 0,1-1-6 0,-1 3-9 16,0 0-7-16,-3 1-3 0,1-4-11 0,-1 4-9 16,3-2-12-16,-3 2-7 0,0 0 3 0,0 0-11 15,0 0 3-15,0 0-2 0,3 7-11 16,-3-5-4-16,0-2 1 0,0 0-3 0,0 6 5 0,0-6 4 16,0 0 2-16,0 2 3 0,0-2 8 15,0 0 14-15,0 0 2 0,0 0 5 0,0 0-1 0,0 0 3 16,10-6 2-16,-6 3 2 0,0 0 11 0,-1-2 5 15,1 4 4-15,2-3-3 0,-2 2-5 0,0 0-4 16,2-1-7-16,-3 1-2 0,1-2-11 0,-1 3 0 16,0 1-2-16,-3 0-14 0,5 0-7 0,-5 0-24 15,7 3-24-15,-4 1-19 0,-3-1-16 16,0 3-25-16,-1 1-52 0,-2 0-57 0,-5 3-172 16,-1-1-429-16,-5-3 190 0</inkml:trace>
  <inkml:trace contextRef="#ctx0" brushRef="#br0" timeOffset="42359.6794">24352 3554 2813 0,'6'-3'122'0,"-3"-2"-29"0,1 0-25 0,-1 3-8 16,-2-2-18-16,2 1-12 15,0 1-6-15,-3 2-7 0,1-4-12 0,1 3-24 16,-2 1-37-16,0 0-40 0,0 0-52 0,-7-5-73 15,7 5-235-15,-14 1-494 0,4 1 219 0</inkml:trace>
  <inkml:trace contextRef="#ctx0" brushRef="#br0" timeOffset="44210.3852">17790 4863 25 0,'1'-4'223'0,"1"1"-14"0,-4-1-20 0,1 0-19 0,-3 0-10 15,-1 2-10-15,-2-1-15 0,-1 1-6 0,-2 1-7 0,0 1-10 16,-4 1-14-16,0 1-7 16,1 1 8-16,-3 2-1 0,1 0-4 0,1 2-7 15,-4 4-11-15,2 0-7 0,4-1-9 0,-2 3-7 0,1 1-1 16,3-2-7-16,-1 4-5 0,4-1-4 15,-2 2-3-15,5 2-2 0,-2 0-2 0,5 2-5 0,-1-3-1 16,4 4-2-16,-2 0-3 0,4 0 0 16,2 0-2-16,1-2-8 0,-1 1-10 0,4-3-7 15,1 1-2-15,2-5-9 0,3 0-4 0,-3-6-7 0,7 1-4 16,-2-4-1-16,5 0-12 16,-2-5-3-16,4-1 3 0,-2-4-5 0,3 0 9 0,-3-4 3 15,-2 0 3-15,0-3 5 0,-1-1 6 0,-5-1 10 16,1-2 22-16,-6 1 16 0,-3 1 12 0,-3 0 6 0,0-2 5 15,-4 2 13-15,-1-1 0 0,-6-2 1 16,0 4-2-16,1 1 2 0,-4 3-2 0,-1-2 0 0,-3 6-3 16,1-2-4-16,-1 3-3 0,-1 0-7 0,1 2-3 0,1 3-7 15,-1 0 2-15,0 1-6 16,1 3-6-16,5-2 0 0,1 2-11 0,0 1-14 16,4 2-14-16,-2-4-8 0,4 5-10 0,1-2-17 15,0-1-7-15,4 3-7 0,2-4-5 0,1 1 3 0,3-3-3 0,0 1 0 16,2 0 14-16,2-3 0 15,1-1 6-15,1-1 6 0,-2-3 13 0,2 2 17 0,-3-1 12 16,-1-3 11-16,1 0 11 0,-2 0 14 16,-1 2 6-16,-1-1 10 0,-2 0 5 0,1 0 12 15,-1 1-3-15,-1 1-7 0,-2 1-3 0,0 0-5 0,0-1-6 0,-1 3-7 16,0-2-6-16,-3 2-3 16,7 0 1-16,-3 2-7 0,1 1-5 0,-1-1-7 0,0 3-5 15,2 1-8-15,-2 0-3 0,-3 1-7 16,3 2-3-16,-1 0-6 0,-1-1-7 0,-2 2-5 0,0-1-8 15,-2 0-6-15,2-1 7 0,-3-1 0 16,2-3 5-16,0 1 9 0,-1-2 9 0,-1 1 13 16,3-2 11-16,0-2 2 0,0 0-3 0,0 0 3 0,0 0-2 0,-4-11 4 15,4 4 9-15,0-2 4 16,2-4-2-16,-1 1 2 0,2-1-1 0,1-2-3 0,2 2-4 16,-1 0-1-16,4 1-3 0,-1 1 0 15,2 0-2-15,0 2 1 0,-3 2-4 0,0 2 0 0,3 1-1 16,0 2-3-16,0 1 4 0,-1 2-2 15,0 1-3-15,-2 1 1 0,3 1 2 0,-2 5 0 0,1 0-14 16,-2 4-6-16,-2-2-8 0,1 0-1 16,-2 3-4-16,2 0-13 0,-3-1-6 0,0 0-6 0,-1 0-14 15,1-4-1-15,-1 0-8 0,0 0-5 16,3-5-6-16,-1 2 1 0,0-3-1 0,3-2-4 16,-3 0 1-16,2-1 10 0,1-3 14 0,3 0 4 0,-3-5 18 15,0-1 14-15,1-3 22 0,-2 0 13 0,1-1 16 16,0-2 24-16,-4 0 4 0,0-4 21 0,-2 3 12 15,2-2 12-15,-4 4 9 0,-1 0 6 16,1 0 4-16,-3 2 6 0,1 0 1 0,-3 2-10 0,2 3-10 16,-2 0-8-16,2 1-12 0,0 2-7 0,-2 2-11 15,2 1-4-15,0 1-7 0,4 0-5 0,-9 2-13 16,5 3-15-16,1 2-8 0,3 1-19 0,0 0-17 16,3 6-23-16,1-1-14 0,6 5-8 15,0 1-7-15,4 2-2 0,-1-5-2 16,4 2-13-16,-2-1 0 0,2-1 8 0,3 1 7 0,-2-3 9 15,-4 1 12-15,-1-5 6 0,-5 1 9 0,-1-5 18 0,-1 1 20 16,-2-1 25-16,-1-3 31 0,0 2 17 0,-3-3 5 0,-2 0 0 16,-2 0-4-16,-3-1-4 0,-1-1-2 15,-8-1-9-15,-5-4-4 0,0 1-1 0,-2 0-6 0,1-1-4 0,-2-2-2 16,4-1-3-16,-1-1-14 16,1 0-21-16,2-1-37 0,7 1-37 15,-1-1-44-15,5 1-61 0,0-2-116 0,3 0-329 16,4-2 145-16</inkml:trace>
  <inkml:trace contextRef="#ctx0" brushRef="#br0" timeOffset="44399.5154">18477 4774 96 0,'7'-5'320'16,"-3"2"-19"-16,3 2-25 0,-4-2-26 0,0 0-22 0,1 3-22 16,-4 0-8-16,3 4-8 15,-3-1-10-15,0 6-18 0,0 3-14 0,-3 2-17 0,-2 5-13 16,0 1-12-16,1 2-9 0,-3 2-9 0,7 0-29 15,-4 0-29-15,1 1-23 0,3 0-28 0,0 9-30 16,4 1-43-16,-1-8-40 0,6 9-39 0,-2-10-39 0,-2-1-206 16,2-1-452-16,-4-4 199 0</inkml:trace>
  <inkml:trace contextRef="#ctx0" brushRef="#br0" timeOffset="45479.6852">18363 5025 60 0,'4'-1'146'0,"3"-2"-12"0,3 1-14 0,0-1-13 16,4 2-9-16,2-2-3 0,-1 0 4 0,6 1-3 15,-4-2 2-15,3 4 2 0,-5-3 9 0,-1 0-6 0,3 3-1 16,-3-4 2-16,-1 2-2 15,-3 1-5-15,-2 1-11 0,1 0-7 0,-1 0-9 0,-1 0-3 16,2 0-5-16,-2 1-5 0,0-1-10 16,1 4-4-16,-1 0-4 0,0 0-2 0,0 1-7 0,-2 0-1 0,0 3-4 15,2 0-2-15,0 2 2 0,-1 2-1 0,-2-4-13 0,-1 4-7 16,0-3-6-16,-2 0-5 16,-1 4-5-16,0-3-4 0,-3-1-6 0,-1-1-9 0,1 0-3 15,-1-1 2-15,-1-1 1 0,0-2 7 16,-2 0-1-16,0 1 8 0,0-5 3 0,4 1 7 0,-4-2 14 15,7 1 3-15,-9-1 5 0,4-4 3 16,2 1 4-16,-1-3 6 0,3 1 5 0,-1-3-1 16,1 2 1-16,1-5-6 0,3 0 0 0,1 0-4 0,0 1 7 15,3-2-5-15,0 0-2 0,3 2-1 16,-1 0-2-16,3 0 0 0,-2 0-3 0,3 3 0 16,1-1 10-16,-1 2-1 0,-1-1-3 0,1 1 2 15,-5 1 3-15,1 3 0 0,-2 1-7 0,-1 0-2 0,-1 0-4 16,1 1-4-16,-1 1 2 0,-5 0-1 15,8 5 9-15,-6-3 2 0,0 4 5 0,0 0-2 0,-2 3-5 16,0 1 0-16,-4 0-1 0,3 0-1 16,-1 2-6-16,-1 3 2 0,-1-4-14 0,1 0-7 0,-1 1-10 15,4-5-7-15,-1 3-7 0,0-1-3 0,0 0-8 16,3 0-12-16,-2-5-11 0,1 1-5 16,3-1-6-16,-1-1-8 0,2-1 4 0,4 1 1 0,-1-3-4 15,1-1 5-15,1-1 10 0,3-2 5 16,-1-1 8-16,1 1 13 0,-6-1 7 0,5-4 13 0,-2-1 15 15,-1 1 13-15,0-1 21 0,0 0 13 0,-2 1 14 0,-2 0 18 16,0-2 16-16,-1 3 4 0,0 0 7 16,-3 1 5-16,0 2 1 0,1 1 0 0,1 0-7 0,-1 1-9 15,-2 0-10-15,0 0-9 16,0 3-5-16,0 0-10 0,-7-3-9 0,7 3-6 0,-5 5-3 16,0-1-22-16,1 0-8 0,-1 2-17 15,2 1-9-15,-1 2-11 0,1 1-14 0,1-2-26 0,2 2-10 16,2-1-9-16,-2 0-14 0,3-2-6 15,0 2 0-15,2-3-6 0,1 0 6 0,3 1 3 0,-1-5 10 16,2-1 16-16,4-1 2 16,-1 0 8-16,-3-1 14 0,4-4 24 0,-2 1 18 0,-1-3 29 15,-1-1 14-15,0-1 21 0,-1 0 16 0,-4 1 19 0,1 1 14 0,-1-1 11 16,0 2-7-16,-3-2 4 16,0 0-7-16,-2 3-6 0,-1 1-8 0,-1-2-7 0,0 3-10 0,0-1-2 15,-3 2-7-15,2 2-14 16,-1-1-6-16,4 1-5 0,-8 3-3 0,2 1-20 0,3 0-14 15,-1 2-16-15,1 1-16 0,0 2-11 16,4 2-8-16,2 0-18 0,-1-1-19 0,3 2-14 0,1-1-9 16,2-2-18-16,3 1-14 0,2-1-2 0,3-3-17 0,5-2-4 15,0-2 7-15,0-4 7 16,1-1 22-16,0-4 21 0,-1-2 28 0,-3-1 31 0,0-5 46 16,-2-1 30-16,0-3 35 0,-2 0 26 0,0-2 17 15,-3-3 8-15,2-9 12 0,-1 0 0 0,-2-2-2 16,-4 1-9-16,-1 9 1 0,0-2 4 15,-2 3 0-15,-3 2-4 0,0 1-11 0,-1 8-6 0,-2-1-8 16,1 2-12-16,-3 6-8 0,0-1-8 0,-3 3-6 16,1 1-5-16,-3 3-11 0,-3 4-2 0,2 2-1 15,0 5-9-15,-2 5-17 0,4 5-7 0,1 2-15 0,1 4-13 16,5 6-7-16,-1-6-10 16,5 9-12-16,-2 0-16 0,3-1-19 0,-1 1-14 15,3-10-24-15,-1 1-26 0,2 7-21 0,-2-9-13 16,0-2-19-16,1-2-177 0,-4-1-415 0,-2-7 185 15</inkml:trace>
  <inkml:trace contextRef="#ctx0" brushRef="#br0" timeOffset="45710.248">19323 4993 85 0,'4'-7'216'0,"-1"0"-16"0,1 1-23 0,2 1-16 16,1-1-18-16,-1 5-18 15,1-2-9-15,2 2-6 0,1 2-7 0,1 0-8 0,3 1-10 16,-1 3-4-16,0-2-8 0,0 2-6 0,0-1-6 0,-2 2-1 0,0 0 2 16,-3 1-8-16,1-2-2 15,-2 1-3-15,-3 1-7 0,2 2-4 0,0-2-1 0,-2 1-6 16,-1 1-20-16,-2-2-13 0,2 3-20 16,-3 0-30-16,0-1-30 0,0 0-32 0,-3 4-46 15,0-1-157-15,-1-4-344 0,0-1 152 0</inkml:trace>
  <inkml:trace contextRef="#ctx0" brushRef="#br0" timeOffset="46210.4258">19640 4966 222 0,'0'-4'280'0,"-3"1"-22"0,1 0-27 0,0 0-22 16,2 3-24-16,-6-1-16 15,2 1-20-15,4 0-9 0,-10 5-19 0,5 0-11 0,1 1-14 16,0 1-25-16,1 1-29 0,0-1-21 16,1 2-14-16,1-1-21 0,1 0-17 0,1 1-27 0,1-2-13 15,1 1-3-15,1-1 5 0,0-4-2 0,2 1 2 0,1-2 6 16,-1 1 6-16,3-3 12 0,-2-3 9 16,-2 3 21-16,4-4 23 0,-2 2 23 0,0-4 10 15,0 1 17-15,2-2 12 0,-1 1 13 16,-2 0 8-16,0-1 5 0,-2 1 3 0,0 0-2 0,2-1-2 15,-3 2-7-15,1 1-5 0,-3 0-9 16,1 1-7-16,2 1-12 0,-4 0-9 0,0 2-7 0,0 0-10 0,0 0-17 16,0 0-18-16,0 0-11 0,0 0-13 0,-4 11-11 15,2-5-16-15,1-1-12 0,-2 0-10 16,1 1-14-16,0 0-4 0,-4 0-4 0,5-2 0 16,-1 1 9-16,1-2 10 0,-2 0 22 15,3 1 23-15,0-4 8 0,0 0 18 0,0 0 30 0,0 0 29 0,0 0-2 16,13-8 18-16,-6 3 11 0,0-1 9 0,1-3 9 0,3-1 4 15,-1 1 2-15,-1 2 5 0,-1-1 0 16,-1 1-4-16,0 1-12 0,0 2-6 0,0-2-13 16,-1 3-6-16,1 0-9 15,-1 2-7-15,-2-1-7 0,2 3 0 0,-1 1-7 0,-2 1-4 0,0 0-23 16,0 3-19-16,-3-2-21 16,1 4-18-16,-2 1-31 0,-4 3-27 0,1 0-41 0,-1 0-40 15,-2 1-62-15,-6 1-164 0,3-3-450 0,-1-2 200 16</inkml:trace>
  <inkml:trace contextRef="#ctx0" brushRef="#br0" timeOffset="47129.0902">20395 4925 210 0,'-10'-1'203'15,"-4"1"-20"-15,0 0-19 0,6 4-16 16,-2-2-17-16,0 3-10 0,0-1-12 0,2 5-12 0,1-4-5 16,1 4-15-16,2-1-6 0,2 5-6 0,1-3-14 0,2 3-4 15,4-4-15-15,0 2 0 0,2 1-15 16,3-1-16-16,4-2-16 0,0-1-9 0,3 1-7 0,4-3-10 15,-1-3-10-15,4-1-3 16,-3-2-5-16,2-2 3 0,-1-1-4 0,-1-3 10 0,-7-2 5 16,3-4 14-16,-7 5 19 0,1-4 15 0,-4-2 23 15,-1 0 20-15,-5-1 13 0,1 1 22 0,-4 0 4 16,-2 1 15-16,-3-1-2 0,-1 3 4 16,-5-1-3-16,0 2-6 0,-1 3-2 0,0 0-8 15,0 1-8-15,-3 1-8 0,3 3-8 0,0 0-6 0,3 1-6 16,2 2-4-16,1 0-3 0,1 2-4 0,1 1-6 15,3 0-9-15,2 1-13 0,2 1-5 0,2 2-13 0,4-2-11 16,3 2-16-16,1 0-13 16,8-1-14-16,3-1-13 0,2-2-13 0,7 0-14 0,-3-2 6 15,13-3-10-15,1-2 6 0,-4-2 11 0,-11-1 9 0,3-2 16 16,-3-2 9-16,-3-4 14 0,-1-3 22 16,-3-1 25-16,-2-2 27 0,-4-1 15 0,-1-2 16 0,-4 0 12 15,-2 1 18-15,-5 0 5 16,0 3-1-16,-3 4-1 0,-2 1-2 0,-1 1-7 0,-4 1-3 0,-1 3-7 15,-1 1-6-15,-3 0-4 16,-3 5-5-16,-5 4-4 0,-3 1-1 0,1 4 0 0,0 5-8 0,3 2-5 16,-2 2-4-16,2 2-4 0,-3 11-3 0,2 2-3 0,7 3-1 15,4 3-4-15,2 1-19 0,4 4-14 16,5 3-10-16,2 18-15 0,7 0-10 0,-2-18-19 16,6 17-22-16,2 1-14 0,2-4-7 15,-7-16-5-15,3-2-6 0,1 1-1 0,-3-4 1 0,0 0-8 16,-3-3-3-16,-2-10 0 15,-1-1 3-15,-4-5 2 0,-1-4 2 0,-3-2 3 0,0-3-1 0,-3-3-6 16,0 0-76-16,-2-4-216 0,-2-1 97 0</inkml:trace>
  <inkml:trace contextRef="#ctx0" brushRef="#br0" timeOffset="47299.9206">20463 5318 106 0,'0'-35'144'16,"1"12"-19"-16,6 3-12 0,0 4-15 0,6 0-8 0,2 3-6 15,7-1-13-15,1 2-8 16,7 6-2-16,12 0-9 0,3 0-1 0,2 5-15 0,1 2-18 16,2 1-17-16,18 3-18 0,-21 0-12 0,0 0-10 0,1 1-33 0,-2-1-88 15,-5 0-172-15,-11-2 76 16</inkml:trace>
  <inkml:trace contextRef="#ctx0" brushRef="#br0" timeOffset="48339.8143">21627 4888 153 0,'-4'-9'241'0,"-4"-2"-16"0,-3 2-17 15,-1-1-9-15,-3 1-12 0,1 2-18 0,-4-3-9 0,-1 3-7 16,0 2-18-16,-2 1-9 0,6 2-13 16,-2 1-12-16,1 2-11 0,2 2-11 0,3 0-6 0,1 2-8 15,1 0-6-15,1 0-5 16,2 2-11-16,2 0-14 0,1 2-13 0,1-2-20 0,3 2-4 0,2 0-9 15,1 1-11-15,3 0-5 16,2 0 3-16,1-2-11 0,2-1 2 0,1-3 2 0,1 1 1 16,0-3 7-16,0 0 0 0,1-1 9 15,-3-1 15-15,-1 0 16 0,-1-1 12 0,-2 1 10 16,-2 0 13-16,-1-2 5 0,0 2 3 0,-5 0-7 0,7-1-5 16,-4 0-5-16,-3 1-6 0,4 2-3 0,-4-2-1 0,3 3-6 0,-3 1-1 15,-1 3-1-15,1 1-2 0,-2 1-11 16,-1 3 2-16,0 1-11 15,1 5-10-15,-1-2-13 0,0 2-2 0,-1 2-6 0,1 0-10 16,-1-1 1-16,1 0-4 0,-2-1-2 0,2-3-4 0,1-2-4 16,0-1 0-16,0-2-4 0,0 1-1 15,1-2-3-15,-2-2 6 0,1-2-4 0,1 0 15 0,-2-1 4 16,1 0 18-16,1-2 7 16,-2 0 0-16,3-2 12 0,0 0 9 0,-10-5 14 0,7 1 4 15,-3-4 18-15,1 1 12 0,-2-6 2 0,1 1 2 16,-1-1 6-16,1-1 4 0,-1 2-2 0,1-2 4 15,2-5-3-15,0 6-4 0,2-2-3 0,0 3-6 0,2 1-4 16,2-2-3-16,3 2-8 0,-1 0-15 16,4 0-3-16,1 2-8 0,4-1-1 0,4-2-3 0,1 1-5 15,4 2 1-15,1 0 4 16,-1-1-8-16,2 2 1 0,1 1-1 0,-1 0 14 0,-2 1-14 0,-6 2 3 16,-1 1 9-16,-2-1 4 15,-5 3 11-15,1-1 3 0,-5 1 4 0,1 0-2 0,0 0 1 16,-3 0-4-16,-2 1-3 0,0 0 6 15,0 0 0-15,0 0-2 0,-1 6-5 0,1-6 2 16,-8 8-3-16,1 0-3 0,0-1-2 0,1 0-2 0,2-1-17 0,-1 3 1 16,1 0-4-16,2-1-4 0,2 0-8 15,0 0-10-15,2-1-8 0,2 2-4 16,1-2-7-16,2 0-5 0,3-2-1 0,2 1-8 16,0-2 3-16,-2-1 1 0,3 1 5 0,2-2 6 0,-3-4 1 15,4 0 9-15,-5 0 5 0,2-4 12 0,-2 1 15 16,-5 0 16-16,1-3 10 0,-3 0 8 0,-1-1 9 15,-2-4-2-15,-2 0 2 0,-1-1 1 16,-3 0 2-16,-2 0 4 0,-3-3-4 0,-4 2-1 0,4 3-3 16,-6 0-5-16,-2 2-1 0,7 3-4 0,-2 1-3 15,0 0-1-15,1 5-5 0,1-2-6 0,3 3-20 16,0 1-19-16,2 1-27 0,1 2-22 0,-1 2-18 0,5 0-15 16,1 1-14-16,0 0-26 15,7 1-12-15,3 0-18 0,4 0-27 0,3 1-121 16,-2-4-352-16,9-2 156 0</inkml:trace>
  <inkml:trace contextRef="#ctx0" brushRef="#br0" timeOffset="48539.0742">22026 4846 24 0,'14'-21'209'0,"-4"1"4"0,0-3-6 0,-3 0 1 15,0-2 4-15,-3-1-12 0,0 0-4 0,-1 2-7 0,0 2 6 16,-2 2-6-16,-1 7-10 0,0 0-17 16,0 4-20-16,-1 0-12 0,-1 2-18 0,1 1-7 0,1 3-18 15,-1 0-11-15,1 3-9 0,0 0-7 16,-7 13-6-16,2 0 1 0,1 4-21 0,1 5-15 0,3 1-7 15,-3 4-13-15,3 8-17 16,3 3-16-16,-3-4-14 0,4 3-16 0,-1-10-21 0,0 0-19 16,3 8-23-16,-2-11-8 0,0 0-15 0,0 0-15 15,2-4-12-15,-2 0-4 0,-1-5-161 0,-2-3-369 0,1-1 163 16</inkml:trace>
  <inkml:trace contextRef="#ctx0" brushRef="#br0" timeOffset="48827.2361">22199 4933 215 0,'3'-15'258'0,"-2"3"1"0,1-2-6 16,-2 1-15-16,-3 5-16 0,3-1-13 0,0 3-23 16,-3 2-20-16,3-1-18 0,-1 1-14 15,1 1-18-15,0 3-9 0,0 0-13 16,0 0-10-16,-7 12-8 0,7-5-14 0,0 4-15 0,2 1-2 16,3 0-26-16,-1 1-16 0,4 5-5 0,-1-6-11 0,7 3-10 15,-4-3-7-15,7-1-5 16,0-2 1-16,-3-2-4 0,0-1 7 0,-1-3 5 0,1 0 1 15,-4-3 1-15,1 0 10 0,-4-3 15 16,-1 0 7-16,-1-3 9 0,1-1 0 0,-4-2 2 0,-5-2 3 16,0-1-1-16,-4-3 0 0,-4-1-3 0,-4 1 1 0,0-3-7 15,-6 2-2-15,1 1-13 0,-5 1-34 16,1 3-32-16,-3 0-44 0,6 1-47 0,-3 0-66 16,-1 4-145-16,2 1-401 0,1 0 178 15</inkml:trace>
  <inkml:trace contextRef="#ctx0" brushRef="#br0" timeOffset="49095.3816">21817 4747 225 0,'-7'-3'329'15,"3"0"-13"-15,1 1-19 0,-1 0-25 0,1 1-27 0,3 1-23 16,-3-4-26-16,3 4-23 0,6-4-28 0,4 3-19 0,6-1-17 15,10 1-14-15,14 1-18 16,3 0-21-16,2 1-24 0,2 1-16 0,2-2-19 0,-1 0-6 16,-4 1-12-16,-1 1-6 0,-3-1 4 15,-12 1-1-15,0-2 4 0,-5 1-3 0,-8-2 0 0,-1 2 4 16,-4-2-6-16,-3 1 0 0,-1 0 3 0,-2 1-2 0,-4-1 0 16,0 0-13-16,0 0-17 0,0 0-23 15,-17 2-29-15,13-1-27 0,-6 0-24 0,2 1-29 16,-1-1-126-16,2 2-337 0,0-1 149 0</inkml:trace>
  <inkml:trace contextRef="#ctx0" brushRef="#br0" timeOffset="49989.7041">22762 4794 13 0,'-4'-4'277'16,"-3"2"-18"-16,4-4-33 0,-4 5-15 0,0-2-19 0,0 3-17 0,2-1-22 0,-4 1-15 15,3 2-14 1,-2 0-10-16,1 4-14 0,1-1-9 0,-1 2-8 0,2 5-7 16,1 0-10-16,2 1-5 0,-1 0-16 0,5 0-11 15,0 0-8-15,1-1-8 0,3 0-14 0,1 2-10 0,1-3-14 16,4 4-8-16,-1-5-9 15,0-3-5-15,3-1-2 0,-2 0-6 0,3-2 6 0,-1-2 8 16,-1-2 1-16,-2 0 2 0,-1-2 11 0,-2 0 19 16,5-1-3-16,-5-5 20 0,1-1 9 0,-3-1 7 15,1-1 5-15,-2-3 8 0,-1-4 4 16,-2-2 1-16,-4 2 9 0,2 4 5 0,-4-1-1 0,-3-3-6 16,0 6 5-16,-1 0-11 0,-3 1 1 0,1 2-11 0,-2 0-2 15,0 2-5-15,0 1-2 0,-2 3-3 0,4 0-6 16,-1 3-2-16,4 0-2 0,-3 1-3 0,3 1-16 15,4 2-11-15,-2 1-14 16,1 2-18-16,4 0-11 0,2 2-15 0,0-1-5 16,5 4-9-16,1-2-8 0,9 4-1 0,-4-7-2 0,8 4 5 0,-3-5 10 0,3 1 7 15,0-4-5-15,-1 2 23 16,1-4 9-16,-4-1 28 0,4-1 23 0,-7 0 30 16,-1-3 29-16,-5 3 23 0,2-2 21 0,-4-1 14 15,1 2 16-15,-3-2-7 0,0 1 4 0,0 0 7 16,-2-2-7-16,0 3 1 0,0 0-12 15,-1 1-7-15,-1 1-17 0,1-4-8 0,-1 4-10 0,2-3-9 16,-2 3-11-16,0 0-2 0,0 0-9 16,-3 12-4-16,0-3-8 0,0 4-18 0,-1-1-12 0,-1 7-5 15,3 2-12-15,1 2-4 0,1 4-8 0,-1-4-8 0,1 5-19 16,1 8-22-16,-1-9-4 16,2 9-4-16,1-1-13 0,-1-8-19 0,1 0-20 0,-1-1-14 15,1-2 4-15,0 1 7 0,-2-2-14 0,1-3-4 16,0-4-10-16,-1-4 2 0,0 0-10 0,0-3-15 0,-1-3-130 15,-1-2-338-15,1-1 150 16</inkml:trace>
  <inkml:trace contextRef="#ctx0" brushRef="#br0" timeOffset="50260.5805">23006 4795 79 0,'4'-18'250'15,"-1"6"-14"-15,0-1-22 0,-1 4-22 0,0 3-22 0,1 1-13 16,0 1-17-16,1 1-17 0,1 1-11 0,3 0-9 16,1 4-13-16,1 0-8 0,1 4-10 0,0 0-7 15,1 1-8-15,-1 1-3 0,-1 1-6 0,5 5 0 16,-6-2-5-16,0-2 2 0,-1 2-7 0,-4 0-4 16,0 1-2-16,-4 1-2 0,-4-1-3 0,1 0-13 15,-5 4-10-15,-2-1-12 0,-1-6-11 0,-5 3-19 0,-1 0-19 16,-1-4-14-16,-2 0-20 0,-3-1-11 0,3-2-22 15,-1-2-20-15,6 0-25 16,-1-3-121-16,2-1-313 0,1-1 138 0</inkml:trace>
  <inkml:trace contextRef="#ctx0" brushRef="#br0" timeOffset="51420.0625">23229 4784 191 0,'3'-2'227'0,"-3"2"-18"0,0 0-16 0,4-1-20 16,-4 1-17-16,0 0-22 0,0 0-10 0,5 0-12 0,-5 0-10 15,1 3-9-15,-1-3-12 0,3 4-7 0,-2-2-12 16,1 0-10-16,-2-2-10 0,7 2-10 0,-3-1-11 16,2 0-5-16,0-2-3 0,-1 0 2 0,3-1-6 15,-1 0-1-15,1 0-3 0,-1-2 7 0,-3 2-1 16,0-1 5-16,0-1 3 0,-1 1 7 0,-1 0 5 15,-2 2 2-15,0 1 1 0,-2-5-4 16,-2 3 3-16,4 2 2 0,-9-2-5 0,3 2-4 0,-1-1-3 16,-2 2-1-16,2 1-6 0,-3 0 0 0,6 1-2 15,-5 0 1-15,4 2 0 0,-1-1-6 0,-1 2 2 16,3 1-1-16,-1 1-3 0,4 0-7 0,-3 1-11 16,4 0 2-16,0 0 2 0,0 0-11 15,0 0-2-15,1-2-5 0,2 2 5 0,1-2-5 0,2 2 5 16,-2-2 0-16,2-1 3 0,1-1 5 15,0-1-1-15,2 0 4 0,-1-1 1 0,3-1 2 0,2-2 5 16,0 0 5-16,1 0 5 0,-2-4 0 0,2 1 2 0,0 0 0 16,-1-3 3-16,1 0 1 0,0 0 3 15,-1-4 1-15,5-1 2 0,-8 1 2 0,4-4 0 16,-4 0 3-16,1-2 1 0,0-1 4 0,-4 0-6 16,0-2 3-16,-3 1-8 0,-1 4 0 0,-1-1 0 15,-2-4-1-15,-2 5-8 0,0 1 0 16,-2 1 2-16,0 1-5 0,-1 2 6 0,-1 2-8 0,0 1 2 15,2 3-6-15,0-1-2 0,0 2-6 16,0 1 1-16,4 1-9 0,-5 4-2 0,3 1 0 0,2 2-6 16,0 0 0-16,0 2-4 0,1 2-3 0,4 1 3 0,-2 3-5 15,2-1 3-15,1 0 0 16,1 4 1-16,1 2 1 0,-1-1 4 0,1 0 5 16,-1 0-2-16,-1 1 8 0,2-1-1 0,-3 0-4 15,2 0 4-15,-4-7-2 0,0 1 1 0,1 2-3 0,-3-3 6 0,4 0-3 16,-4-4 0-16,2 0 7 15,-2-3-4-15,2 1 6 0,0-1-4 0,-2-1 5 16,4-1 1-16,-1 0 4 0,0 0 0 0,0-3-4 16,6 0 2-16,-1-2-2 0,2 0 3 0,2 0-1 0,3-3-4 15,-1 0 3-15,5-4 3 0,0 1-2 0,-3-4 4 0,0-3 5 16,0 2 5-16,-1-1 3 16,-4-3 15-16,0-3 2 0,-1 2 3 0,-1-2 16 0,-3 3 3 15,-1-2 2-15,-4 5 1 0,0 1 4 0,-2 0-2 16,0 0-6-16,-3 1-3 0,1 4-7 0,-3 1-4 0,-2 1 7 15,0-2-9-15,-6 4 7 16,3 0-8-16,-4 2-10 0,0 2-5 0,4 2-2 16,-3 1-3-16,5 1 1 0,-2 5-10 0,0-3-16 15,3 6-4-15,0-2-13 0,4-1-9 0,-2 3-9 0,5 2-5 16,3-1-3-16,-1-1-7 0,1 1-4 0,2-1-4 0,1-3-8 16,1 2-5-16,0-4 1 15,-1-1 3-15,3-1 12 0,-2-1 3 0,1-2 10 0,1 0 8 0,-2 1 16 16,-2-3 15-16,1 0 18 15,-2 0 16-15,2 0 10 0,-6 0 9 0,6 0-1 0,-6 0 6 16,5-2-4-16,-5 2-6 0,6 0 1 0,-6 0-8 0,0 0-1 16,0 0-6-16,0 0-2 0,4-1-7 0,-4 1-8 15,0 0-7-15,5 3-3 16,-2 0-11-16,1 0-6 0,1 0-11 0,2 1-8 16,1-1-14-16,3 3-6 0,2-3-9 0,1 1 11 0,2-2 7 0,-1-1 2 15,1-2 3-15,-1 1 7 0,1-5 5 0,-1 1 21 16,4-5 15-16,0-2 24 0,0-1 6 0,-3-4 8 15,0-1 0-15,-2-3 9 0,-1-1-3 16,-1 0 5-16,2-11 1 0,-5 7 0 0,1-9 3 16,-3 8 4-16,0 2 11 0,-4-2-2 0,1 2-4 0,-4 5 3 0,1 6-5 15,-2-2 2 1,1 2-3-16,-1 0 3 0,-2 4-15 0,0 0-8 0,-1 0-1 0,-1 2-6 16,0 1-3-16,2 1-9 0,-1 3-2 15,0-1-4-15,-2 3-3 0,0 5 4 0,1-1-12 16,-1 1-7-16,0 5-5 0,1 10-9 15,2 1 2-15,-3 3-10 0,6 3-5 0,-1-1-9 16,2 10-12-16,2 0-11 0,-3-1-8 0,3 1-7 16,0-9-4-16,-2-1-10 0,3-1-6 0,-1 2-12 0,-1-5-6 15,-1 1-18-15,0-3-11 0,-2-5-10 0,1-1-14 0,0-1-19 16,-1-6-139-16,-1 2-350 0,1-5 155 16</inkml:trace>
  <inkml:trace contextRef="#ctx0" brushRef="#br0" timeOffset="51720.1758">24021 4750 165 0,'-1'-7'241'15,"-3"3"-8"-15,2-2-11 0,1 0-8 0,-1 2-17 16,1 0-7-16,0 0-22 0,1 1-11 0,0 0-16 0,1 0-14 16,2-1-11-16,0 0-12 0,4 3-11 15,1-2-9-15,6-1-7 0,0 0-9 0,-1 3-9 0,4-1-5 16,-4 1 1-16,2 0-3 0,-1-1 1 15,-3 2-1-15,2-1 3 0,-6 0 2 0,0 0-8 16,0 1 1-16,-4 0-10 0,1-1-6 16,0 0-3-16,-4 1-4 0,0 0-4 0,9 0-2 0,-9 0-1 15,1 5-2-15,-1-2 2 0,0 1-9 0,0 0 6 0,-1 2-6 16,-2 1-6-16,2 2-16 0,-1 0-10 16,-2 0-10-16,1 2-29 0,-1 2-23 0,3-1-29 15,-1 0-16-15,2 3-29 0,0-1-31 0,0-2-32 16,3 1-180-16,-2-5-434 0,5 1 192 0</inkml:trace>
  <inkml:trace contextRef="#ctx0" brushRef="#br0" timeOffset="52189.1552">24349 4720 149 0,'-2'-8'263'0,"-3"2"-12"16,1-2-19-16,1 5-19 0,-2-4-21 0,1 4-17 15,-2 2-17-15,3 0-22 0,-3 1-13 0,6 0-11 16,-9 3-14-16,3 1-6 0,-1 3-7 16,1 1-10-16,3-1-13 0,-2 4-14 0,2-2-11 0,0 0-17 0,5 0-6 15,-2 0-9-15,1-2-5 0,-1 2-3 16,3-2-7-16,1-1 0 0,2 0-3 0,-1-2 3 16,2 0-1-16,0 0 1 0,0-3-4 0,2-1 4 15,-1-2 5-15,1-1-2 0,-1-2 18 0,-1 2 24 16,5-4 9-16,-4 1 2 0,0-3 0 15,2 2 16-15,-3-1-4 0,0 1 4 0,2 0 9 0,-5 0-4 16,2 1-2-16,-2 0-9 0,-1 3-7 0,0-1-3 16,-2-1-6-16,2 3-9 0,-2 0-4 15,-1 2-3-15,3-1-3 0,-3 1 0 0,0 0-4 16,0 0-8-16,0 7-7 0,-1-3-17 0,-1-1-5 0,1 3-3 0,-2-1-2 16,0-1-7-16,3 1-11 15,-1-1 5-15,-1 1 1 0,1-2 5 0,1 1 1 16,0-2 5-16,1 1 2 0,2 0 6 0,-3-3 0 15,7 1 3-15,-4-1 7 0,4 0 11 0,-1 0 7 0,1-1 1 16,1-2-1-16,-2 0-1 0,1 3-1 16,-3-3-3-16,2 2 7 0,-2 0-7 0,0 0-2 0,-4 1-3 15,4-1 1-15,-4 1-2 0,5 3-10 0,-5-3-20 0,0 0-32 16,-9 10-32-16,2-6-56 0,-1 1-56 16,-5 2-203-16,-4 0-445 0,-4 0 197 0</inkml:trace>
  <inkml:trace contextRef="#ctx0" brushRef="#br0" timeOffset="52370.0378">24235 4719 138 0,'-1'-2'258'0,"2"-3"-29"16,-1 1-34-16,0 1-37 0,2-2-51 0,-2 2-58 15,0-1-71-15,-2 1-83 0,-2-1-64 16,0 2-181-16,0-2 81 0</inkml:trace>
  <inkml:trace contextRef="#ctx0" brushRef="#br0" timeOffset="67481.3408">11182 5739 180 0,'0'-2'188'16,"0"2"-7"-16,0 0-7 0,-3-3-7 0,3 3-6 0,0 0-7 0,0 0-14 16,0 0-4-16,0 0-13 15,0 0-6-15,0 0-10 0,-1-4-7 0,1 4-11 16,0 0-5-16,0 0-8 0,0 0-8 0,0 0-5 15,0-3-6-15,0 3-5 0,0 0-5 0,0 0 2 0,0 0-5 0,0 0-7 16,0 0-2-16,0 0 1 16,0 0-4-16,0 0-3 0,0 0-1 0,0 0-3 15,0 0-3-15,0 0-5 0,0 0 8 0,0 0-5 0,0 0-6 0,0 0 0 16,0 0-4-16,0 0 1 16,0 0-1-16,0 0 0 0,0 0-12 0,0 0-13 0,0 0-17 0,0 0-26 15,0 0-31-15,0 0-29 16,0 0-31-16,0 0-13 0,0 0-24 0,1 10-168 0,-1-6-383 15,0 0 170-15</inkml:trace>
  <inkml:trace contextRef="#ctx0" brushRef="#br0" timeOffset="67685.3593">11223 6005 90 0,'0'0'282'16,"-5"0"-27"-16,5 0-27 0,0 0-21 0,0 0-17 0,-5 0-23 15,5 0-15-15,0 0-26 0,0 0-51 16,0 0-76-16,-1-6-84 0,1 6-196 0,1-4-305 16,-1 1 134-16</inkml:trace>
  <inkml:trace contextRef="#ctx0" brushRef="#br0" timeOffset="70622.0672">13361 4734 50 0,'0'0'68'15,"0"0"14"-15,-1-4-1 0,1 4-13 0,0 0-5 0,0 0-21 0,0 0 21 16,1-3-8-16,-1 3-7 0,0 0-6 16,0 0-3-16,0 0-6 0,0 0-2 0,0 0-3 0,0 0 0 15,-3-3-4-15,3 3-4 16,0 0-2-16,0 0-5 0,0 0-5 0,-10 3-1 0,10-3-8 15,-4 3 2-15,1-2-4 0,3-1-2 16,-7 3-1-16,4-1 4 0,-1-2 2 0,1 2-3 16,-1-1-4-16,1 1-3 0,-1 0-1 0,1-1-11 0,3-1 19 0,-6 2-8 15,3-1 0-15,3-1 7 0,-5 1-7 16,5-1 2-16,-5 2 2 0,5-2-4 0,-4 2-1 16,4-2-3-16,0 0 4 0,-6 0-3 0,6 0-1 15,0 0-1-15,0 0-2 0,0 0 0 0,-7-2-1 0,7 2 2 16,0 0-3-16,0 0 0 0,-5-1-2 0,5 1-10 15,-4-1-11-15,4 1 0 0,-5-1-31 16,5 1-79-16,-4-2 35 0</inkml:trace>
  <inkml:trace contextRef="#ctx0" brushRef="#br0" timeOffset="71150.8203">13213 4741 3 0,'-4'2'64'0,"4"-2"4"0,0 0-7 0,0 0-7 15,-5-2-3-15,5 2 3 0,0 0-12 0,0 0 3 16,0 0-4-16,0 0 3 0,0 0 4 0,0 0 5 15,-6 0-4-15,6 0 2 0,0 0-16 0,0 0 11 0,-2-3-7 16,2 3 3-16,0-2-1 0,0 2-4 16,0 0 5-16,0-4-3 0,0 4-3 15,0 0-3-15,0 0 3 0,0 0 2 0,0 0-6 0,0 0-6 16,-2-4 3-16,2 4-2 0,0 0 3 0,0 0-5 16,1-3-6-16,-1 3-1 0,0 0-5 15,0 0 0-15,0 0-4 0,0 0-4 0,0 0 7 0,0 0-4 0,0 0 1 16,0 0-6-16,0 0 5 15,0 0-3-15,0 0-6 0,0 0 8 0,0 0-3 16,0 0-1-16,0 0-1 0,0 0 7 0,0 0-1 0,0 0 2 16,0 0-1-16,0 0 5 0,0 0 4 0,0 0 1 15,0 0-5-15,0 0 1 0,0 0 2 0,0 0-13 0,-2-4 8 0,2 4 5 16,-1-2-6-16,1 2 3 16,0 0 3-16,-3-4 0 0,3 4-3 0,0-3-3 0,0 3 2 15,-3-2 6-15,3-1-5 0,0 3-1 16,-4-4-4-16,4 4 2 0,0-5-3 0,0 5 2 0,-1-4 0 15,-1 3 6-15,2 1-5 0,0-6 2 16,0 6-2-16,0-3 0 0,0 3-3 0,-1-2 6 16,1 2-7-16,-2-3-2 0,2 3 3 0,0 0-2 0,0 0-1 0,-1-3-1 15,1 3-6-15,0 0 0 0,0 0 1 16,0 0-5-16,0 0 14 0,0 0-7 0,0 0 0 0,0 0-1 16,0 0-3-16,0 0 7 15,0 0-3-15,0 0-5 0,0 0 2 0,0 0 0 16,0 0-1-16,0 0 0 0,0-4 0 0,0 4 3 15,0 0-4-15,0 0-2 0,0 0 3 0,0 0-6 16,0 0-2-16,0 0-11 0,0 0-12 0,0 0-10 0,0 0-29 0,0 0-30 16,0 0-15-16,0 0-138 0,0 0-276 15,0 0 122-15</inkml:trace>
  <inkml:trace contextRef="#ctx0" brushRef="#br0" timeOffset="77199.1773">4958 7499 5 0,'1'-7'251'15,"-1"0"-13"-15,0 0-2 0,1-2-6 0,0 6-15 0,-1-2-4 0,2 0-3 16,-3 1-15-16,1 1-19 0,0-3-18 16,0 6-15-16,0-3-14 0,0-1-10 0,0 4-15 15,1-3-11-15,-1 3-10 0,0 0-11 0,0 0-11 0,0 0-2 16,0 0-11-16,0 0 1 0,0 0-5 15,-3 10 0-15,4-1-8 0,0 3-6 0,-1 2-2 0,1 0 1 16,-1 5-6-16,0 0 2 0,2 4-5 16,0-1 0-16,-2 1-2 0,0 2-4 0,0-2 3 0,0 1-3 15,-1 1 0-15,1-3-4 0,-1 2-1 0,1-3-6 16,-1 0-10-16,1-1-1 0,-1-6-2 16,-1 1-4-16,1-2-4 0,-1-1 1 0,0-3 3 0,0 0 2 15,2-1-2-15,-1-3-1 0,1 0-5 16,-2 1 2-16,1-1 3 0,1-2 1 0,0 1 4 0,1-2 0 15,0 2 2-15,-1-1 1 0,0-3 1 16,-1 2 2-16,1-2 6 0,-1 3 1 0,1-3 16 0,0 0 2 16,3 3 1-16,-3-3 4 0,0 0 1 0,0 0-1 0,0 0 0 15,0 0-1-15,0 0 0 0,-2 3-2 16,2-3 3-16,0 0-8 0,0 0-4 16,0 0 2-16,0 0-2 0,0 0-4 0,7 2 1 0,-2-2 6 15,4-2-8-15,2 0-1 0,2-1-1 0,5 1-2 16,2-1 2-16,3 2-1 0,0-2-2 0,0-3 1 15,2 3 2-15,-3 1-4 0,0-4-1 0,-1 5 1 0,-4-2 2 16,-3 2-2-16,-1 1 0 16,-5-2-4-16,0 1 3 0,-3-1 0 0,1 1 0 0,-2 1 0 15,-4 0-3-15,7-2-10 0,-5 1-11 0,-2 1-15 0,0 0-17 16,0 0-27-16,-8-4-23 0,3 4-23 16,0-2-25-16,0 1-22 0,-1-1-35 0,0 2-209 15,1-1-454-15,-2-2 200 0</inkml:trace>
  <inkml:trace contextRef="#ctx0" brushRef="#br0" timeOffset="77909.9129">5392 7546 228 0,'1'-4'317'0,"-1"-1"-40"16,1 1-22-16,-1 1-25 0,0 2-20 0,0 1-20 15,1-4-22-15,-1 4-22 0,1-2-11 16,-1 2-12-16,0 0-8 0,-1 9-11 0,2-2-8 16,-1 0-11-16,0 7-5 0,0 1-11 0,0 2-6 15,3 4-3-15,-6-2-8 0,6 3-8 0,-6-3 1 16,3 2-9-16,0-1-2 0,0 1-2 0,-1-1-3 16,2-1-5-16,-2-5-2 0,1 2 5 0,-2-3-8 0,2 0-3 15,0 1 0-15,-1-5-3 0,1-1 3 16,0 1-2-16,-3-2-6 0,3-2 2 0,0-3 3 15,0 2-5-15,0 1 5 0,0-3-2 16,0-2 5-16,0 0 6 0,0 3-2 0,0-3-2 0,0 0 0 16,0 0-4-16,-3-9 0 0,2 4 1 0,0 0-2 15,0-3-3-15,0-4-2 0,-2 0 7 0,0-2-11 16,3-2 1-16,-1-5 1 0,-2 0 0 0,2 0-4 0,-1-1-1 16,-1-1 3-16,2 0 0 0,1 1-4 15,0-1 0-15,1 3 0 0,2 0 0 0,3 2 0 0,-3 3-6 16,3 3-2-16,2-1-3 0,-1 2-2 15,2 0-2-15,0 4-2 0,-1 1 1 0,4-1 1 16,2 2 1-16,-3 3 11 0,3-1-11 0,0 2 3 0,-1 2 0 0,1 0 1 16,0 2-1-16,-4 0-1 15,3 2-1-15,-2 0-3 0,1 3-1 0,-5-1 0 0,1 2-3 0,-1 4-8 16,-3-3 1-16,-1 2-7 0,-3 1-5 16,0 1-5-16,-7 5-2 0,-2-2-6 0,1-1 2 0,-6 4 2 15,0-6 6-15,-2 0 2 16,-2 0 6-16,-1-3-3 0,1-1 9 0,5-3 0 0,-2 0 5 15,2 0 3-15,1-3 6 0,-1-1 7 0,3 1 5 16,-1-2 7-16,7-1 5 0,-2 2 7 0,-1-3 7 16,3 1 5-16,0 1 1 0,1-2 5 0,3 0-5 15,-6 0 0-15,6 0-1 0,0 0-5 0,0 0-3 16,0 0-5-16,0 0 0 0,0 0-7 0,0 0 20 0,0 0-2 16,0 0-2-16,20 1-1 15,-10 2-7-15,-2 0-2 0,2 1 0 0,3 1-2 0,-2 2-1 16,1-1-3-16,1 3 2 0,4 2-4 0,-3 0-9 0,3 3-8 15,3 0-12-15,-1 1-10 0,1 0-10 16,0 3-17-16,-3-2-16 0,1 4-21 16,-1-1-30-16,-4-1-32 0,2 1-24 0,-2-2-29 0,1-1-168 15,-7-5-409-15,0-2 181 0</inkml:trace>
  <inkml:trace contextRef="#ctx0" brushRef="#br0" timeOffset="78174.9602">5835 7614 2943 0,'-1'-19'54'0,"-2"7"-13"0,-3-3 39 0,4 3-5 15,-1 4-13-15,0 1-1 16,0 0 2-16,-3 3-4 0,4 0-3 0,-1 1-4 0,1 0-6 16,0 2-3-16,-3-1-7 0,5 2 4 15,0 0-12-15,-8 6-4 0,2 0 0 16,2 1-5-16,0 5 1 0,-3 1 1 0,1 5 0 15,2 3-5-15,0 0-2 0,-1 1-4 0,3 2 4 16,0 0-3-16,1 1 0 0,1 0-4 0,-2-2-19 0,4 1-14 16,-1-2-21-16,1 2-12 0,0-3-19 0,3-1-24 15,0-2-21-15,0-5-25 0,-1 0-13 0,1-3-22 0,4 0-26 16,-2-2-33-16,0-2-186 16,3-4-461-16,1-2 204 0</inkml:trace>
  <inkml:trace contextRef="#ctx0" brushRef="#br0" timeOffset="78498.648">6049 7684 113 0,'-1'-8'328'0,"-2"0"-21"0,0 2-11 0,-1 2-23 0,0 0-22 15,-2 2-12-15,2-2-22 16,-3 4-21-16,0 0-15 0,-3 4-13 0,3-1-19 0,-1 4-15 0,-1 1-10 16,1 3-22-16,-1 3-5 15,2 4-12-15,3-4-6 0,1 4-7 0,2 0-10 16,-1-4 1-16,5 0-9 0,0 0-9 0,3-2-3 15,1 0-10-15,1-2-14 0,0-1-11 0,5 0-11 0,-6-3-13 16,7-2-8-16,-2 0-4 16,0-2 0-16,-2 0 0 0,0-4 4 0,0 2 5 0,1-3-1 15,-2-1 0-15,-2-3 15 0,0 1 9 0,-5-1 8 0,3-2 1 16,-4-2-1-16,-1-3 1 0,-3-2 1 16,-2-1 3-16,-1-1 0 0,-4 1-1 0,0 5-5 0,-1-4 1 15,1 4 0-15,-1 2 0 0,1 0-5 16,-4 1-4-16,4 2-10 0,0 1-23 0,-1 2-31 0,2 1-37 15,0 0-50-15,3 3-56 0,2 0-46 16,-2 2-227-16,5-1-516 0,1-1 228 0</inkml:trace>
  <inkml:trace contextRef="#ctx0" brushRef="#br0" timeOffset="78810.135">6218 7546 70 0,'0'-3'363'0,"0"1"-31"0,2-1-31 0,-1 1-31 0,-1 2-27 16,2-4-23-16,-2 4-25 0,0 0-22 15,0 0-14-15,5 6-8 0,2 1-3 16,2 3-11-16,3 6-12 0,-2 4-11 0,3 1-7 16,-2 2-8-16,0 3-10 0,-1-1-6 0,0 11-8 15,-6-10-13-15,2-1 1 0,-5 10 7 0,-1-10-27 16,-4-1-2-16,3-1-15 0,-8-1-1 0,-1-1-2 0,-1 1-1 15,-3-4-6-15,1-1 1 0,-5 0-2 16,1-3 7-16,0 0-14 0,-1-6 3 0,5 1 1 0,-1-4-14 16,0-1-13-16,4-1-18 0,3-1-20 0,0-4-33 0,-3-1-25 15,3-1-40-15,3 0-37 0,0-2-47 16,1-1-48-16,2-3-180 0,1 1-500 0,2 0 221 0</inkml:trace>
  <inkml:trace contextRef="#ctx0" brushRef="#br0" timeOffset="79209.74">6516 7710 36 0,'0'-2'378'0,"0"2"-14"0,0-5-18 0,0 5-26 15,-2-3-17-15,2 3-22 16,-1-4-29-16,1 4-23 0,0 0-30 0,0-2-3 0,0 2-31 0,0 0-27 16,0 0-9-16,0 0-16 15,0 0-20-15,0 0-3 0,0 0-19 0,0 0 1 0,0 0-7 0,0 0-7 16,1 9-9-16,-1-3 0 15,2 1-5-15,-2 0-7 0,1 2-1 0,0 0-3 0,-1 4-7 16,-1-1 4-16,0 1-9 0,-1 0 2 16,2 1-15-16,-1 0 12 0,-1-1-4 0,1 0-7 0,1-1-14 15,-2 0-7-15,2-3-11 0,-1 0-16 0,0 0-31 0,-1 0-21 16,2-3-23-16,0 2-27 16,0-3-35-16,2 3-31 0,-1-6-21 0,0 2-26 15,1-1-25-15,-2-3-165 0,3 0-480 0,-3 0 213 16</inkml:trace>
  <inkml:trace contextRef="#ctx0" brushRef="#br0" timeOffset="79480.158">6660 7597 229 0,'5'-10'381'16,"-2"2"-17"-16,1-1-16 0,-3 3-18 0,2-1-9 0,0 2-30 15,-2 1-7-15,1 1-28 0,-1-1-30 0,2 1-22 0,-2 1-21 16,-1 2-22-16,0 0-17 15,0 0-14-15,0 0-13 0,0 0-12 0,3 10-21 0,-1-1 6 16,-2 4-14-16,0 0-8 0,0 7-12 0,-2 0-12 0,1 2 0 16,-2 3-11-16,0 1-10 0,0-1-9 15,2 2-25-15,-2 6 2 0,0-7-18 16,0-2-1-16,1 0-2 0,0-4-14 0,1 0-5 0,-1-1-16 16,2-3-13-16,0-2-23 0,-1-1-27 0,-1-1-28 15,4-3-36-15,-2-2-38 0,0-1-41 16,1-2-43-16,-1 1-166 0,0-4-518 0,0-1 230 15</inkml:trace>
  <inkml:trace contextRef="#ctx0" brushRef="#br0" timeOffset="80409.7818">6621 7809 212 0,'-5'-1'255'0,"5"1"-25"0,-2-3-22 0,2 3-21 0,0 0-20 15,0 0-10-15,0 0-10 0,0 0-9 0,0 0-13 16,15 5-11-16,-6-3-15 0,3 1-19 0,3-1-15 0,-1-3-20 16,2 1-12-16,5-3-8 0,-5 0-5 15,5-1-1-15,-6-2-3 0,0-1 0 0,-1 2-1 0,0-2 16 0,-1 0 15 16,-2 0 18 0,-2 2 17-16,-2-2 14 0,-1 2 10 0,-1-1 8 0,0-1 11 0,-3 2 0 15,1-2 2-15,-2-1-1 0,-1 3 0 0,-2-1-6 0,0 1-3 16,-1 0-10-16,0 3-12 15,-1-3-4-15,-1 1-11 0,0 2-14 0,-2 1-7 0,3 0-10 0,-2 2-5 16,-1 1-4-16,0 2 1 0,0 2-4 16,1 0-7-16,1 4-15 15,-1 2 8-15,0-1-24 0,2 2-10 0,1 0-16 0,2 1 0 16,1-1-1-16,0 0-13 0,0 1 0 0,1-1-20 0,2-2-8 16,1 0-10-16,2-4-3 0,-2 1-5 15,3-3-2-15,-1 0-2 0,3 1 1 0,-1-5 1 0,6 2 4 16,-2-3 6-16,2 0 9 15,0-3 8-15,-5 0 6 0,0-1 6 0,0-1 11 0,2 0 12 0,1-4 19 16,-2 2 10-16,-3-1 22 0,1-1 17 16,-2 1 15-16,-3 2 15 0,1-1 5 0,0-1 5 0,-2 0-1 15,2 2 4-15,-4 1 1 0,3 0 2 0,-3 2-12 16,3-1 4-16,-3 1-10 0,1 0-3 16,-1 1-15-16,0 2-5 0,2-3-1 0,-2 3-8 15,0 0-3-15,0 0-7 0,-7 13-6 0,2-6 16 16,1 1-18-16,0 3-2 0,-2 0-12 0,2 0-7 0,-2 1 6 15,2-5-13-15,0 4 1 0,-1-2-7 16,1-2 0-16,0-2 7 0,0 3-7 0,2-4 0 0,1-1 2 16,-1 0 9-16,1 0 5 0,0-2-2 0,1-1 0 0,0 0 7 15,0 0 5-15,0 0-13 16,0 0 2-16,-1-11 1 0,1 2 4 0,2 2 1 16,1-4 2-16,0 2-2 0,2-4 3 0,-1 2 2 15,1-2-13-15,3 0 2 0,-1 3-1 0,-1 3 2 0,1-5 3 16,-1 6-2-16,1-1-3 0,-1 3-5 0,1 0 0 15,-2 3 4-15,1 0-5 0,1 1 2 0,-1 2 1 16,0 2 5-16,0 1 1 0,-1 2-6 0,0 1 1 0,-1 1-10 16,-1 4 1-16,-2-2 2 0,-1 1-7 15,-3-1 1-15,1 1-1 0,-2-2-4 0,-2-1-1 0,2-2-2 16,-1 0 4-16,0 1 2 0,4-4 5 16,-3-1 1-16,2 1 6 0,-1-2-2 0,2-1-5 0,1-1 6 15,0 0 3-15,0 0 0 16,-3-10 7-16,3 6-5 0,4-5 9 0,-1 2 4 0,1-6-5 15,2 2-4-15,-1-2-1 0,3 0 3 16,1 0 2-16,0 1-1 0,2 1-8 0,-1-2 8 0,1 4-3 16,0 0-4-16,-1 2 3 0,0 1-1 0,-2 3-1 0,1 0 0 0,1 1-2 15,-2 2 0-15,2 3 1 16,-1 1-2-16,-1 2 1 0,1 2 1 0,-2 1 6 16,-1 3-2-16,-3 0 5 0,0 2-6 15,-2-1-1-15,-2 1 4 0,0-1-2 0,-2 0 2 0,-1 0-7 16,-1 1-13-16,-1-4-10 0,0 2-11 0,2-1-7 15,-2-5-10-15,4 2-5 0,0-5-4 0,-1 2-7 0,2-2-11 16,-1-1-16-16,2-2-28 16,0 0-32-16,0 0-36 0,0 0-20 0,0 0-35 0,13-11-174 15,-7 6-457-15,1-3 203 0</inkml:trace>
  <inkml:trace contextRef="#ctx0" brushRef="#br0" timeOffset="80912.418">7367 7754 13 0,'0'-4'338'0,"0"4"-11"0,2-4-20 0,-2 2-21 16,0 2-20-16,0-5-21 15,0 5-20-15,-2-3-28 0,2 3-17 0,-2-3-15 0,2 3-17 16,0 0-13-16,-8 2-16 0,8-2-13 0,-7 4-8 15,5-2-10-15,-1 1-10 0,2 3-9 0,-1-2-9 16,2 1-2-16,0 2-9 0,2 1-13 0,2-1-3 0,0 0-10 16,1 0-9-16,0 0-7 0,1 1-3 0,-1-1-5 15,1 0-1-15,1-1-2 16,0 2-9-16,-3-2 5 0,2 0-1 0,-1-1-5 0,-2-1 0 16,1 1 1-16,-1-2 2 0,-2 3-1 0,0-2 5 15,1-1-2-15,-2 0 3 0,-3 2 0 0,1-2 2 16,-3-1 1-16,-3 2 6 0,-1-2-8 0,0 0-1 0,-4 2-5 15,2-3-6-15,-1-1-2 16,3 0-10-16,-2 0-7 0,2-4-9 0,-1 2-14 0,3-1-7 0,1-2-6 16,1-1-9-16,0-1-7 0,4-1 2 0,-2-4 10 15,5 0 15-15,0-2 3 0,4 1 15 16,1-6 9-16,3 3 18 0,3-1 14 0,-2 3 17 16,-2 2 12-16,2 2 17 0,-3 1 11 15,1 2 16-15,-2 1 11 0,0 2 3 0,-2 1 1 0,-2 1-6 16,1 0 0-16,-4 2 3 0,7 2 3 0,-4 3 2 15,0 2-1-15,-1 2 10 0,-3-1-23 0,-3 6-16 0,-4 4 7 16,-6 0-9-16,-3 0-26 0,-1 3-14 16,-3-2-37-16,-9 4-52 0,-3 3-49 0,-4-3-81 15,-1 1-93-15,-22 8-252 0,-4-5-591 0,0-1 261 0</inkml:trace>
  <inkml:trace contextRef="#ctx0" brushRef="#br0" timeOffset="81711.1505">4766 8130 80 0,'-9'-1'179'0,"0"-1"-7"0,2 2-3 0,0-2-4 0,3 1-4 0,-2-2-8 16,3 3-5-16,3 0-10 15,-7 0-8-15,7 0-6 0,0 0-10 0,-7-1-7 0,7 1-5 16,0 0-9-16,-5 0-8 0,5 0-4 16,0 0-7-16,-3-2-7 0,3 2-2 0,0 0-5 0,0 0-5 15,0 0-6-15,0 0-5 0,0 0 0 16,-5 3-7-16,5-3-5 0,0 0 0 0,0 0 1 0,0 0-1 15,8 4 0-15,-8-4 0 0,8 2-8 16,2 0 5-16,3 1-1 0,7 0-8 0,4-2 0 16,3 0-1-16,17 1-3 0,3-2 3 0,2 0-1 15,28-2-5-15,4 1 0 0,6 0-4 0,5 0 1 16,6-1-1-16,2-3 0 0,5 5-1 0,7-2-2 0,3-1 2 0,2-4-2 16,-1 5-4-16,-4-2 4 15,-2 0-6-15,-3 0-3 0,-3 1-1 0,-8 0-3 0,-3-1 1 16,-11 1 1-16,-8-3-3 15,-5 4 1-15,-27-1 0 0,-2-1 2 0,-9 3 0 0,-5-2 0 0,-4 3 2 16,-6-2 4-16,-5 2 4 0,-2 0-8 0,-3 0 1 0,-1 0 4 16,-2 0-2-16,-3 0-3 15,2 5 3-15,-2-5-1 0,-5 3 0 0,0 1 1 0,-1-1 3 16,-2 3-9-16,0-2-5 0,-1 2-17 16,-1 0-18-16,-1 3-22 0,3-4-35 0,0 2-20 0,0-2-39 15,0 1-28-15,-1 0-207 0,1-2-430 0,-1 1 191 16</inkml:trace>
  <inkml:trace contextRef="#ctx0" brushRef="#br0" timeOffset="82363.1315">5465 8217 168 0,'3'0'200'0,"0"-3"-10"0,1 2-5 0,-4 1-9 0,4-2-9 0,-3 2-11 15,-1 0-15-15,0 0-12 0,0 0-17 0,0 0-12 16,-12 3-6-16,3 1-11 0,-6 3-8 16,-2 2-14-16,-7 2-4 0,0 0-3 0,-10 7-6 0,-3 2-6 15,0-1-6-15,-2 1-1 0,2 1-2 16,-6 1-5-16,1 0-4 0,-20 10 0 0,3-3 0 15,-1 0-3-15,17-8 2 0,-22 8-5 0,-3 0 3 16,1 2-4-16,1 1 0 0,-2-3-5 0,-1-2 1 16,2-2-3-16,-4 3 0 0,1-3-2 15,-2 2 0-15,3-4-3 0,4 1-1 0,20-8 14 0,0-1-2 16,3 4-2-16,1-5 3 0,13-5-6 0,3-1 0 0,2-1-2 0,9-3 0 16,5 1 2-16,1-2-5 15,1-1-1-15,1 0-11 0,4 0-8 0,-1-2-7 0,3 0-14 16,0 0-10-16,0 0-31 15,12 3-31-15,-3-3-32 0,1-1-46 0,-2-1-170 0,2 1-384 16,0 0 169-16</inkml:trace>
  <inkml:trace contextRef="#ctx0" brushRef="#br0" timeOffset="82919.5848">5386 8286 69 0,'0'0'182'0,"-3"1"-12"16,3-1-4-16,0 0-5 0,0 0-9 15,0 0-11-15,0 0-8 0,9 5-11 0,-6-3-11 16,4 2-9-16,1-2 1 0,2 3-7 0,1 1-5 15,3 0-2-15,6 3-12 0,1 3 4 0,0-2-13 16,6 2-2-16,9 4-5 0,2 2-2 0,3-2-6 16,3 3 0-16,25 4-7 0,-4 3-3 0,1 0-5 15,0 2-6-15,6-2-2 0,1 2-3 0,-1 3 0 0,4-1-7 16,0-5-4-16,-1 1-7 0,2-1-5 16,-6-4-6-16,-1 0-5 0,-5-1-3 0,-22-8 3 15,4-2-5-15,-6 0-5 0,-2-1 1 0,-11-4-2 0,-4-1-8 16,-3-1-3-16,-6 0 5 0,-6-2 2 15,0-1 17-15,-5 1 19 0,2 0 0 0,-4-1-1 0,-2 0-1 0,0 0-3 16,0 0-2-16,-11-3-6 16,0 2-14-16,-2 0-8 0,-3-1-23 0,-7 0-23 0,0 2-34 15,1 0-55-15,2-2-46 0,-4 0-127 0,1 0-355 16,1 2 158-16</inkml:trace>
  <inkml:trace contextRef="#ctx0" brushRef="#br0" timeOffset="84319.6439">2726 9310 237 0,'-2'-8'283'16,"4"2"-14"-16,-4 1-10 0,2 0-12 15,-1 2-16-15,1-2-20 0,0 3-20 0,0 2-16 0,-2-4-23 0,1 1-17 16,1 3-17-16,0-2-11 15,0 2-17-15,0 0-8 0,0 0-8 0,0 0-6 0,3 15-7 16,-3-3-3-16,1 3-9 0,1 5-6 16,-4 3 2-16,1-1-6 0,1 3-7 0,-3 0-3 0,0 0-1 15,2 1-5-15,-2-2 0 0,0 1-4 0,0-2-2 0,2-1 0 16,-1-1-2-16,1-3-1 16,1-4-4-16,3 1-1 0,-3-2 2 0,0-4-2 0,2 0 1 15,1-1 0-15,0-1-1 0,3 0 2 16,1-4-4-16,0 1 0 0,6-1-5 0,1-3-4 15,0-1-9-15,3-3-15 0,4-1-10 0,1-4-13 16,1 0-11-16,-1-4-8 0,0-1 8 0,-1-3-16 16,0-1 1-16,-1 0 9 0,0-4 7 0,-3 2 5 15,-2-2 6-15,1 1 9 0,-3 1 17 0,-1 0 19 16,-4 0 18-16,-2 6 17 0,0 1 16 0,-4 2 11 16,1 2 15-16,0 3-3 0,-1-1-2 0,-1 3-6 15,-1-1-2-15,1 1-10 0,-2 0-3 0,1 3-6 0,0 1-8 16,0 0-3-16,0 0-6 0,0 0 3 15,-10 7-6-15,9 0-4 0,-1 2-4 0,-2 2 1 0,2 2-2 16,1 2 0-16,1 3-1 0,0 0-3 16,0-3-2-16,1 4-4 0,-1-5-13 0,2 0-10 0,-2 1-5 15,0-3-4-15,0 1-7 0,0-1-5 0,0-5 3 0,0 0-1 16,0 1 0-16,-2-3 7 16,2-3 1-16,0 3 5 0,-1-1 5 0,1-2 3 0,0-2 6 15,-3 3 4-15,3-3 0 0,0 0 3 0,0 0 4 16,-13-7-2-16,10 4 0 0,-1-3 10 0,-1-4 5 15,2 3 12-15,-4-5-1 0,4-2 1 16,0-1-4-16,-1-3-3 0,2-1 4 0,2 1 1 16,0-1-5-16,2-1-4 0,1 1 3 0,2 1 1 15,2 0-8-15,2 0 0 0,1 1-4 0,-2 4-1 16,4 1-4-16,-1 0 2 0,0 3 1 0,2 1-2 0,1 0-1 0,-1 4-12 16,-1 2-12-16,-2-1-1 15,0 3-3-15,-1 1 1 0,0 1-1 0,-1 1 0 0,0 1 0 16,0 2 0-16,-2 1-4 0,-2 0-4 0,-1 6 0 15,-3 0-7-15,-2 2-5 0,-3 2 4 0,-4 1 1 16,-1-2 2-16,-1 1 5 0,2-6 3 0,-2 0 7 0,2 0-1 0,-1 0 10 16,-1-4 5-1,0 0 4-15,2-4 9 0,2 3 4 0,-1-2 4 16,1-2 8-16,2 1 10 0,1-1 5 0,0-1 10 16,0 0 2-16,1 1 0 0,3-2 3 0,-6 1 5 15,6-1-5-15,0 0 2 0,-3 2-4 0,3-2-6 0,0 0-4 16,0 0-8-16,0 4 2 0,0-4-5 15,0 0-8-15,10 1-5 0,-6 0 6 0,2 1-6 16,1 3 1-16,2 0-2 0,2 2-2 0,0-1-2 0,2 3-2 16,1 0 4-16,1 4-10 0,-3-3-13 15,4 2-10-15,0 2-12 0,1-1-19 0,-3 1-10 0,3-1-19 16,-6-4-29-16,3 1-30 0,-3-2-31 16,2 0-30-16,-2-3-51 0,-2-2-129 0,-2 1-417 0,0-4 185 15</inkml:trace>
  <inkml:trace contextRef="#ctx0" brushRef="#br0" timeOffset="84555.198">3433 9306 115 0,'-3'-8'368'16,"1"0"-30"-16,1 1-27 0,0 1-28 0,-2 3-29 0,2 0-29 15,-1-1-27-15,2 4-15 0,-1-1-21 0,1 1-16 0,0 0-11 16,-6 12-19-16,6-4-10 15,-3 5-8-15,2 2-11 0,1 6-12 0,-3-2-6 16,3 5-4-16,-1 0-7 0,1-1-7 0,0 2-9 16,0-2-19-16,1 3-19 0,-1-4-14 0,3 0-25 15,-3 0-23-15,1-4-30 0,1 3-24 0,-1-8-34 16,2-1-39-16,1-3-21 0,2-2-32 0,-3 0-168 0,1-6-439 0,1 0 193 16</inkml:trace>
  <inkml:trace contextRef="#ctx0" brushRef="#br0" timeOffset="84875.3931">3623 9407 295 0,'0'-7'341'0,"1"1"-17"0,-2 3-17 0,1 3-20 15,-2-8-25-15,2 8-34 0,-4-2-26 0,4 2-9 16,0 0-31-16,0 0-13 0,-15 10-9 0,12-3-23 16,-1 2-11-16,-2 3-8 0,2 0-13 0,1 1-14 15,2 0-2-15,-2 2 3 0,6-2-16 16,-3 1-9-16,1-2-11 0,5 0-14 0,-2-1-11 15,3-4-6-15,1 0-9 0,4-2-12 0,0-2-10 16,1 1-9-16,1-3-1 0,-1-2 4 0,1-3 2 0,-4-2 5 16,1 2 2-16,-4-2 3 0,0-1 7 0,0-1 10 0,-1-2 12 15,-5 1 1-15,2-2 9 16,-7 1 0-16,4-3 4 0,-9 0-6 0,2 2 3 16,-3 1-3-16,-4-3 0 0,-3 0 0 0,6 4-3 15,-2 4-2-15,1-1-4 0,-1-1 2 0,5 4-21 0,-2 0-27 16,3 0-37-16,0 0-46 0,1 0-39 15,2 2-84-15,4 1-254 0,0 0-539 0,-4-3 239 0</inkml:trace>
  <inkml:trace contextRef="#ctx0" brushRef="#br0" timeOffset="85049.4895">3862 9245 241 0,'3'-2'355'0,"-3"2"-34"0,0 0-28 0,7-3-28 0,-7 3-31 15,0 0-23-15,0 0-20 0,10 5-14 0,-6 1-11 0,6 3-2 16,0 7-17-16,4 2-15 0,-1 3-21 16,-2 2-9-16,0 2-19 0,1 12-24 15,-1-1-20-15,-8-2-29 0,-2 4-23 0,-4-1-41 16,-5-3-55-16,-8 4-57 0,-2-2-62 0,-7 1-228 0,-15 12-493 16,-9-6 219-16</inkml:trace>
  <inkml:trace contextRef="#ctx0" brushRef="#br0" timeOffset="85406.5203">2809 10082 375 0,'-1'-4'351'0,"2"1"-44"0,-1 3-26 0,-1-4-31 0,1 4-18 0,0-2-27 15,0 2-16-15,0 0-25 16,0 0-16-16,0 0-15 0,1 10-10 0,0-1-13 0,1 0-14 16,0 6-7-16,0 6-11 0,2-1-5 15,0 3-12-15,0 1 4 0,0 1-14 0,1-1-1 0,0 1-7 16,0 1-8-16,1 8-16 15,2 0-8-15,-3-11-20 0,0 2-13 0,-1-2-12 16,-1 1-18-16,1-3-20 0,-4 1-22 0,1-2-24 16,1-5-25-16,-4-1-14 0,4-4-20 0,-4-1-8 0,2-4-25 15,-1-3-168-15,-3 0-409 0,4-2 181 0</inkml:trace>
  <inkml:trace contextRef="#ctx0" brushRef="#br0" timeOffset="85659.0844">2765 10149 1 0,'-1'-23'312'16,"1"4"-28"-16,1 3-28 0,1 1-24 0,2 1-22 0,3 1-23 0,0 1-19 16,4-1-15-16,0 2-10 0,7 0-18 15,1 3-14-15,2-2-12 0,1 6-10 0,0-1-5 16,-1 3-13-16,2 2-12 0,0 0-8 0,-2 2-9 0,-5 2-10 16,1 0-9-16,-5 2-7 0,0 2-12 15,-2 2-6-15,-3 1-3 0,-1 2-1 0,-5 3-8 0,-4 2-8 16,-1 4-4-16,-8-3-2 15,0-1 1-15,-3 1 6 0,-1-2-8 0,-2-1 3 0,1-1-3 16,1-2-5-16,0 0-11 0,3-4-9 16,0-1-12-16,2 1-21 0,-2-2-21 0,6-1-24 15,-2-2-35-15,2 2-137 0,-1-3-330 0,3 1 146 0</inkml:trace>
  <inkml:trace contextRef="#ctx0" brushRef="#br0" timeOffset="86599.4796">3247 10112 133 0,'4'-6'336'0,"-1"-3"-13"0,0 1-22 0,-3 1-18 0,0-2-22 16,-3 5-17-16,0-3-17 15,0 4-22-15,-1-3-7 0,-1 2-33 0,-3 0-14 0,0 3-19 0,-2-2-9 16,0 4-14-16,1-1-17 0,-3 4-6 15,-1 1-8-15,3-2-12 0,2 3-8 0,-4 3-5 16,3-2-6-16,2 4-8 0,-1-2-1 16,1 2-4-16,1-3-7 0,3 3 3 0,0-1-11 0,2-1-16 0,1 0-7 15,0 0-14-15,1-1-7 0,4 0-8 0,-1-2-8 0,0 0-9 16,2 1-4-16,2-5-9 16,1-1-8-16,2-1-8 0,2-1-2 0,1-3 8 0,-1-1 4 15,1-1 4-15,1-3 16 0,-4 2 12 16,-1 0 25-16,1-1 20 0,-7 3 15 0,2-1 11 0,-2 3 11 15,-1-2 4-15,0 3-2 0,-3-1-3 16,0 0-3-16,0 3-5 0,-6-3-4 0,6 3-1 16,-7 0-6-16,7 0-4 0,-10 5-3 0,6-3-4 0,0 3-3 15,0-1 1-15,1 1-4 0,0 0-14 16,1-1-4-16,2 4-18 0,2-3-12 0,-1-1-17 0,4 1-7 16,2-1-14-16,1 1-9 15,1-3-3-15,2-2-1 0,2 0 3 0,0-2 6 0,0 0 10 0,0-5 8 16,0 2 6-16,-2-4 10 0,-3 1 28 0,2-1 18 15,-4 1 21-15,-2 0 17 0,0-1 26 0,-1 1 6 16,-2 0 1-16,-1 0 9 0,-1 0-5 16,-2 2-5-16,0-1-3 0,-2-1-3 0,-1 1-7 15,2 6-9-15,-2-5-4 0,1 4-3 0,0 0-5 0,0 0-9 16,2 1-1-16,3 1-17 0,-6 0-9 16,6 0-1-16,0 5-9 0,2-2-22 0,1 5-5 0,2 0-6 15,4 1-8-15,1 1-15 0,1-1-4 0,0 1 3 16,0 1 0-16,1 0 4 0,-1-1-6 15,0-1 1-15,-2 1 8 0,-1-2 7 0,-2 0 6 16,1 0 6-16,-3-3 11 0,-1 1 15 0,-1 0 13 16,-1-3 8-16,-1 2 13 0,-1 0 7 0,0-2 14 0,0 0-1 0,-1-1 7 15,1 0 2-15,1-2-4 16,-3 2-4-16,3-2-1 0,0 0-4 0,0 0-13 16,-4-7-13-16,4 2-15 0,3-1-14 0,-1-3-9 15,3-2-11-15,2-2-5 0,0 1-2 0,3-6 1 16,1 3 7-16,-1-2 6 0,0 5 10 0,-2 1 21 15,-1 0 28-15,-1 0 24 0,-2 4 15 0,-1 4 12 0,1-1 7 16,-1-1-5-16,-3 2-3 0,0 0-12 0,0 3-3 0,-3-4-9 16,3 4-1-16,0 0-2 0,-13 6-5 15,9-3-7-15,-3 1-2 0,0 3-4 0,1-2-3 0,1 2 0 16,3-1-13-16,-1 3-13 16,2-1-11-16,3-1-11 0,2 2-14 0,3 2-8 0,4-2-10 15,-1 2-6-15,4-4-9 0,4 3-2 16,2-1-3-16,-7-2-3 0,4-1 9 0,-2 0 8 0,1-2 7 15,-4 1 3-15,-3-3 7 0,-1 0 18 0,-2 0 29 0,-2-1 23 16,0 2 15-16,-1 0 6 0,-3-3 0 16,0 0 3-16,0 0-1 0,-13 2-3 0,5 1-4 15,-3-2 3-15,-3 0-10 0,-2 1-2 0,-2-1-3 16,-1 2-2-16,4-1-2 0,-2 1-7 0,3-1-1 0,0 0-14 16,3 0-21-16,1-2-25 15,1 2-24-15,4 0-32 0,-1-2-38 0,2 0-23 16,4 0-28-16,0 0-61 0,-2-4-134 0,5-1-412 15,6-2 182-15</inkml:trace>
  <inkml:trace contextRef="#ctx0" brushRef="#br0" timeOffset="86792.7484">3734 10029 28 0,'6'-7'369'16,"1"0"-9"-16,-3 3-16 0,-1 1-24 0,1 0-27 16,-1 0-31-16,1 0-35 0,-4 1-10 0,0 2-27 0,0 0-20 15,0 0-16-15,0 0-14 0,0 8-15 0,0 0-13 16,-1 1-11-16,-2 4-10 0,1 0-27 15,0 1-15-15,-1 0-12 0,3 2-13 16,0-1-17-16,3-1-15 0,-3 3-23 0,2-1-19 16,0-1-23-16,2-1-23 0,-1 1-23 0,0-4-26 0,1 1-27 0,-3-3-26 15,1-5-25-15,-1 0-206 0,1 0-463 16,-1-3 205-16</inkml:trace>
  <inkml:trace contextRef="#ctx0" brushRef="#br0" timeOffset="87520.0613">3865 10020 338 0,'0'-5'334'0,"0"1"-24"0,2 1-23 0,-1 2-28 0,-1-2-30 16,4 1-27-16,-4 2-16 0,0 0-16 0,0 0-10 15,0 8-18-15,0-3-10 0,3 4-16 0,-3 2-7 16,0 3-9-16,4-1-12 0,-4 1-17 16,3-1-17-16,0 1-22 0,-2-1-15 0,2-5-16 15,0 1-22-15,-3-2-13 0,4 0-11 0,-1 0-3 16,1-3-5-16,-1-2 3 0,4 0 2 0,-3-2 5 0,3-2 6 15,-3-1 5-15,2-3 9 16,0 2 14-16,-1 0 2 0,1-3 5 0,0 2 3 0,-2-2-2 16,0 3-3-16,-2 0 3 0,0 0-6 0,3 1-6 0,0 2 2 15,-2 0-9-15,4-1 3 16,0 0-2-16,3 1-2 0,-2-1-4 0,5 1-16 0,1 0-10 0,0-2 0 16,3 1 1-16,-3-2-3 15,3 2 0-15,-3-2 1 0,7-6 3 0,-7 3 10 0,-1 0 3 16,-2-4 15-16,-4 1 22 0,3 1 22 0,-3-2 15 15,-4 0 21-15,1 2 17 0,-4 2 10 0,0-2-1 16,-4 0 1-16,0 2-2 0,-2 1-2 16,-4 0-3-16,3 2 6 0,-7 0-13 0,0 3-1 0,-1 2-10 15,-1 1-6-15,1 1-10 0,2 4-3 16,-2-2-5-16,3 5-6 0,4-4-12 0,1 4-17 0,1-1-16 16,6 0-14-16,0 2-17 0,0 0-36 0,3-2-20 0,4 3-7 15,-3-4-19-15,6-4-13 16,-1 3-15-16,-1-4 8 0,2 0 7 0,4-2 10 0,-3-1 13 15,-1-1 25-15,0-2 30 0,-2 0 35 16,2 0 34-16,-4-1 36 0,2 1 34 0,-5-2 27 0,1 2 18 0,-1 2 16 16,1-2 10-16,-1 1-8 0,1 1-14 0,-1-2-8 15,-3 3-14-15,3-3-13 0,-3 3-10 16,0 0 3-16,3 9-19 0,-6-2-7 16,6 4 3-16,-6 6-17 0,3 4-7 0,0 5-15 0,0-1-4 15,3 15-2-15,-2 3-5 0,5 23-1 16,2 1 0-16,4-5 1 0,3 0-2 0,2 0-7 15,1 0-13-15,4-1-11 0,-13-16-10 0,10 20-9 0,-7-21-8 0,1 21-7 16,-5-22-11-16,1 0 4 0,-5-1-7 0,-1-2 5 16,-3-6 4-16,-3-9 4 0,-1 0 6 0,-2-3 7 0,-7-5 12 15,-1 0 27-15,-2-5 13 0,-3-2 18 0,0-3 22 16,-4-5 8 0,-1-5 17-16,0-2 8 0,-3-6 4 0,-9-11 4 0,-1-5-2 0,-11-17-8 15,3-3-6-15,4-6-2 0,2-7-17 0,5-2-1 16,3 0-18-16,4-1-22 0,6 2-21 0,13 17-11 15,4-1-18-15,8 1-18 0,4 1-25 16,12 3-27-16,21-14-37 0,-9 20-45 0,26-11-58 0,1 11-259 16,3 1-547-16,-1 6 242 15</inkml:trace>
  <inkml:trace contextRef="#ctx0" brushRef="#br0" timeOffset="88291.0611">5894 9191 232 0,'2'-4'284'0,"1"0"-6"0,-2-1-12 16,0 0-16-16,-2-3-11 0,0 1-20 15,-2 0-11-15,0 0-18 0,-1 1-17 0,-2-1-16 0,-1 2-23 16,0-1-7-16,-4 2-14 0,-2 1-12 0,-1-1-12 16,-3 4-8-16,-4 0-8 0,0 4-7 15,0-1-10-15,1 1-5 0,-1 2-1 0,4 2-4 0,3-3-6 0,0 3-7 16,0-1-7-16,7 0 13 15,0-1-10-15,0 2-12 0,1 2 0 0,3-1-8 0,5 3 18 16,-1-3-24-16,5 4-4 0,3-1-11 16,6 1-7-16,3 1 4 0,3 2-3 0,1-3-1 0,1-1-6 15,2 0-2-15,-2-1 1 0,-1-1 7 16,1 0-2-16,-6-2 4 0,-3 2-3 0,0-6 4 16,-7 2 8-16,0 0 3 0,-1-1-1 0,-2-1 9 0,-3 1 9 15,-1-1 7-15,-4 1 0 0,-3 0-2 16,-4 2 0-16,-10 1 2 0,1 0 6 0,-4-3-13 15,-4 1 0-15,4 1-2 0,0-3-5 0,1 0 5 16,1-1-1-16,2-1-5 0,3 0 4 0,5-1-4 0,2-1-16 16,3 0-16-16,0 0-24 0,1 0-41 0,2-3-53 0,0 1-40 15,5-5-51-15,6 0-247 0,2-5-523 16,6-2 231-16</inkml:trace>
  <inkml:trace contextRef="#ctx0" brushRef="#br0" timeOffset="88999.6476">5983 9190 158 0,'10'-9'346'0,"-3"2"-27"0,-3 2-11 0,-1 0-12 16,1 1-21-16,-1 2-24 0,0-1-16 0,0 1-22 0,-2 0-25 0,-1 2-24 16,2-3-11-16,-2 3-16 15,0 0-16-15,0 0-13 0,-3 13-10 0,0-5-9 0,0 7-7 0,-1 3-14 16,1 2-15-16,0-1-6 16,-1 1-5-16,4 2-10 0,4-2-6 0,-4-1-6 0,6 1-8 15,-2-2 0-15,-1-2-8 16,4-3-7-16,-1-1-11 0,1-1 13 0,-2 0-24 0,2-5-5 0,2 1-6 15,-1-4-5-15,2-1-14 0,1 0-5 16,-1-2-7-16,4-4-4 0,0-2-1 0,-1-2 4 16,1-2 8-16,0-4 6 0,0-2 2 0,0 0 4 0,-5 3 7 15,2-3 8-15,-5 1 22 0,-1 3 22 16,1 0 6-16,-3 2 9 0,-2 2 12 0,2 1 8 0,-3 0 3 16,0 2 0-16,-1 1 2 0,1 1-6 0,0 3-11 15,-3-4 0-15,3 4-4 0,0 0-8 0,0 0 1 16,-9 10-1-16,7-4-4 15,0 2-2-15,-1 4-1 0,3 0 2 0,0 1-6 0,0 2 11 0,0 3-13 16,0 2 2-16,0-6-2 0,0 0-3 16,3 1-12-16,-3-2-6 0,0-4-8 0,0-1 3 15,-1-1-2-15,1 0 0 0,0-4 5 0,-2 2 3 0,2-2 2 0,0-3 16 16,0 2-15-16,0-2 0 16,0 0 1-16,-7-8 1 0,4 3 2 0,-1-8 1 0,1 3-2 15,1-5 3-15,-3-1 2 0,3-3-3 16,0-3 3-16,1 2 3 0,2-3-9 0,-1 1 3 0,4-3-1 15,2 0 2-15,2 3 2 0,-3 0 0 16,3 3-5-16,-1 1 4 0,6 3 0 0,-5 5-3 0,2 1 2 16,1 0-1-16,-2 5 0 0,2-2 0 0,0 5 1 0,-4 1-2 15,3 2-1-15,-3 1 2 0,2 1-2 16,-4 3 2-16,1 0-1 0,-2 5-4 0,-1 2-9 16,-1 4-3-16,-4-3-2 15,-2 3 0-15,-2-4 4 0,-1 5 2 0,-3-1-1 0,3-5 5 0,0-1 0 0,-3-3 0 16,3 0 3-16,-2-2 0 15,3-1 1-15,-1 0 3 0,1-3 1 0,2 0 10 16,-2-3 4-16,2 1 4 0,1 1 5 0,3-2 8 16,-5 0 1-16,5 0 6 0,0 0-5 0,-7-3 1 0,7 3-4 15,-2-3-3-15,2 3-1 0,0 0-2 0,0 0-7 0,0 0-4 16,0 0 0-16,14 3 1 16,-7-2 9-16,0 4-13 0,5 2 1 0,0-1-2 0,5 6 0 0,-3-1-9 15,3 4-9-15,4-3-13 0,-2 1-7 16,0 0-19-16,2 1-19 0,0-1-15 0,-1 2-29 15,1-2-37-15,2-3-44 0,-2-3-48 16,-7 1-188-16,0-2-467 0,0-3 207 0</inkml:trace>
  <inkml:trace contextRef="#ctx0" brushRef="#br0" timeOffset="89230.9973">6608 9151 138 0,'-10'-7'331'0,"2"1"-20"0,0 2-19 0,1-1-27 0,-1 5-21 16,1-1-18-16,-1 2-23 0,1-1-18 0,0 5-22 16,-1 0-14-16,2 1-18 15,-2 6-4-15,3 0-18 0,-2 1-9 0,4 5-8 0,-1 1-16 0,1 2-5 16,3-4-8-16,3 4-1 0,0-1-8 16,1 0 7-16,3-1-26 0,0-2-9 0,2-1-20 15,2 2-27-15,-2-7-10 0,0-1-31 0,3-2-25 16,-1 0-35-16,2-2-39 0,1-6-44 0,2 0-21 15,0-3-209-15,-1-1-470 0,5-4 209 16</inkml:trace>
  <inkml:trace contextRef="#ctx0" brushRef="#br0" timeOffset="89619.6703">6878 9145 145 0,'-1'-6'333'0,"0"1"-10"0,-1 0-21 15,1 2-17-15,0 0-24 0,0 0-24 0,1 3-26 0,0 0-19 16,0 0-23-16,0 0-19 0,-7 8-11 15,5-4-15-15,2 5-14 0,-1 2-10 16,1 1-8-16,1 0-10 0,2 2-8 0,-1 1 6 0,-1-1-26 0,4 5-12 0,-2-3-5 16,0-1-9-16,0-2-8 0,-1 0-9 15,1 0-3-15,-1-2-6 0,-2 1-1 16,1-2-9-16,-1-3 0 0,0 1 2 0,0 1-2 16,0-4 1-16,-1 3 2 0,-1-4-2 0,1 0 2 0,-1-1 10 15,-1 0-9-15,0-1 5 0,0-1 0 16,3-1-3-16,-7 1 1 0,3-1 2 0,4 0-3 0,-7-2 6 15,2 2-5-15,1-2-1 0,-2 1 1 0,2 0 4 16,0 0 2-16,4 1 2 0,-9-2 4 0,5 1-4 16,4 1 13-16,-7-1-11 15,7 1-3-15,-4-2 4 0,4 2-5 0,-3 0-1 0,3 0 1 16,0 0-7-16,0 0 15 0,0 0-11 0,0 0 2 0,0 0-4 0,0 0 1 16,11 3-8-16,-4-2-12 15,0 1-12-15,3-1-12 0,3 1-16 16,-3-2-23-16,0 0-28 0,1 0-36 0,2-1-41 15,0-3-43-15,-3 2-230 0,0-2-496 0,-2-1 220 0</inkml:trace>
  <inkml:trace contextRef="#ctx0" brushRef="#br0" timeOffset="89760.1176">6815 9142 50 0,'-4'-3'268'0,"0"2"-32"16,-1-1-19-16,1-2-31 0,4 4-13 0,-4-3-18 0,4 3-17 15,0 0-20-15,0 0-18 0,0 0-30 16,0 9-37-16,0-9-40 0,6 6-44 0,-2-2-47 0,2 1-167 16,-2-1-287-16,0-1 127 0</inkml:trace>
  <inkml:trace contextRef="#ctx0" brushRef="#br0" timeOffset="89979.2389">7053 9031 216 0,'2'-2'332'16,"1"0"-13"-16,-3 2-48 0,5-2-19 0,0 1-13 15,1 2-23-15,3 3-14 0,4 2-14 0,2 1-13 0,2 6-18 0,0 1-26 16,1 4-12-16,-1 4-14 16,-4 3-18-16,3 6-13 0,-5 4-18 0,-3 0-10 0,-4 3-24 0,-3 0-34 15,-8 2-34-15,-5 0-38 16,-4 0-52-16,-9-1-54 0,-13 16-69 0,-7-8-155 0,-5-3-448 0,-7-7 199 15</inkml:trace>
  <inkml:trace contextRef="#ctx0" brushRef="#br0" timeOffset="90381.0879">5799 9897 287 0,'-3'-2'284'0,"0"1"-5"0,3 1-17 15,-4-4-13-15,4 4-18 0,-3-3-21 0,3 3-19 16,-4-1-17-16,4 1-21 0,0 0-11 0,0 0-17 16,0 0-15-16,10 10-10 0,-6-4-9 0,3 2-7 0,0 4-11 15,0 3-9-15,0 3-5 0,0 1-3 16,0 2-8-16,-3 1 22 0,2 1-10 0,-2 1-8 16,-1 1-2-16,0 2-13 0,1 0-11 15,-1-3-11-15,0 3-11 0,-1-1-21 0,0 1-10 16,1-2-14-16,-2 0-22 0,0 1-22 0,1-2-22 15,-2-1-24-15,0-3-17 0,0-7-18 0,0-3-14 0,0-4-6 16,-2 0 2-16,1-5-10 0,1 2-150 16,0-3-370-16,0 0 163 0</inkml:trace>
  <inkml:trace contextRef="#ctx0" brushRef="#br0" timeOffset="90615.0681">5834 10137 183 0,'-3'-37'207'15,"3"12"0"-15,3-1-2 0,1 1-3 0,-4 4-10 16,7 0-9-16,-1 1-18 0,1 3-14 0,3 4-16 0,1-3-9 15,-1 6-16-15,0 0-10 0,2 0-10 0,1 2-9 16,0 3-8-16,-1-1-6 0,2 2-9 0,-1 1-4 16,-3 3-8-16,1 1-3 0,-4-1-4 0,3 7 5 0,-1-2-4 15,-4 3 0-15,-2 1 0 0,3 3-8 16,-5 3-3-16,-2 0-2 0,-2 4-6 0,-3 1-3 0,-5 2-2 16,1-2-3-16,-4 0-15 15,0-2 0-15,-2 0-7 0,1-2-14 0,-1-1-12 0,1 1-6 16,5-6-28-16,-1 1-22 0,1-1-33 15,0-1-24-15,4-3-29 0,1 1-53 0,2-2-118 16,-1-1-377-16,4-2 167 0</inkml:trace>
  <inkml:trace contextRef="#ctx0" brushRef="#br0" timeOffset="92110.7497">6239 10029 302 0,'3'-9'347'0,"4"-2"-17"0,-5 2-15 16,-1 2-23-16,-1-2-18 0,0 0-16 0,-3 3-18 0,2-3-29 16,-3 3-13-16,-1-1-23 0,0 1-11 0,-1 2-23 0,-1-1-15 15,0 2-14-15,-3 0-4 0,2 2-16 16,-1 1-11-16,2 0-8 0,-4 3-4 0,1-2-8 16,3 4-10-16,-3-1-1 0,0 3-10 15,3 1-7-15,-4 1-1 0,4 3-6 0,0 0-18 16,3 0-5-16,1 1-12 0,0 0-5 0,3 1-21 15,0 1-17-15,3 1-10 0,1-1-8 0,2-3-15 0,-1 1-8 16,3-3-1-16,-1 2 2 0,1-6-1 16,3 1-8-16,-1-4 5 0,0 0 6 0,0 0 7 0,0-3 7 15,1 0 10-15,-1-4 5 0,0 0 15 0,1-3 24 16,-3 2 24-16,2-2 15 0,0 0 17 0,-3 0 13 16,-3 1 12-16,3-1 13 0,-7 3 11 0,3-3 8 0,1 3 3 15,-4-4-7-15,0 4 0 0,0-1-13 16,0 1 1-16,0 1-13 0,0 0-6 0,2 0-8 15,-2 3-6-15,-2-4 0 0,2 4-18 0,2-3-16 0,-2 3-18 16,1-2-13-16,-1 2-2 16,0 0-6-16,0 0-10 0,0 0-8 0,7 6-4 15,-4-3-3-15,1 0-4 0,-1-2 5 0,-1 0 4 0,-2-1 3 16,5 1 10-16,-5-1 3 0,7 0 8 0,-7 0 13 0,3 2 19 16,-3-2 3-16,0 0 0 15,4-3 2-15,-4 3 3 0,-3-6 3 0,3 6 9 0,-4-6 9 16,1 3-1-16,3 0 4 0,-4-1 1 15,1 0-3-15,-1 0-4 0,1 1 0 0,3 1-10 0,-2-1 4 16,2 3-5-16,-5-4-3 0,5 4 1 0,0-2-2 16,-2-1-4-16,2 3 0 0,0 0-5 0,0 0-7 15,-2-3-3-15,2 3 0 0,0 0-7 0,0 0-1 16,0 0-2-16,0 0-4 0,0 0 6 0,-3-2-3 16,3 2 3-16,0 0 3 0,0 0-1 0,0 0 3 0,0 0 0 15,0 0 0-15,0 0 1 0,0 0 0 16,0 0 3-16,0 0-4 0,0 0 7 0,0 0-1 15,0 0-1-15,0 0 3 0,0 0-5 0,0 0 5 16,0 0 2-16,0 0-7 0,0 0 1 0,0 0 2 0,0 0-1 16,0 0 1-16,0 0 0 0,0 0-1 0,0 0 1 15,0 0 1-15,0 0-3 0,0 0 2 16,0 0 2-16,0 0-2 0,0 0 0 0,0 0 0 0,0 0 0 16,0 0 0-16,0 0-1 0,0 0 1 15,0 0-1-15,0 0 2 0,0 0 2 16,0 0-2-16,0 0-1 0,0 0-3 0,0 0 3 0,0 0 0 15,0 0-3-15,0 0 0 0,0 0 1 0,0 0-1 16,0 0 3-16,0 0-2 0,0 0 0 0,0 0 0 16,0 0 0-16,0 0 1 0,0 0-4 0,0 0 3 0,2 10 4 15,-1-6-2-15,-1-1 0 0,0 2 4 0,0 1-2 16,2 0 2-16,0 2 0 0,0 1-1 16,1-1 3-16,-1 1 2 0,3 3-4 0,0-4 1 0,-1-1 1 15,2 0-1-15,1 0 1 0,-1-1-1 16,-1-1-2-16,2-1 1 0,0 0 3 0,1-1-4 0,1-3-1 15,0 0-9-15,-1 0 12 16,6-2-18-16,-5-1-5 0,1-1 0 0,1-4 2 0,0-1 0 16,-1-1 1-16,-1-3 3 0,0 2-2 0,-2-3 7 0,-4 1-2 15,1-1-1-15,-4-1-3 0,-1-3 6 16,-2 2 0-16,-4-1 1 0,1 5 4 0,-2-1 2 0,0 2 11 16,-1 1-2-16,-3 0 8 0,0 1 3 15,2 3-1-15,1 2-2 0,0-1-1 0,-1 2-3 16,2 2-2-16,2 0-3 0,-1 1 6 0,1 1-6 15,2 0-3-15,1 2-4 0,-1 0-3 0,3 2-7 0,1 2-6 16,1 0-13-16,5 1-11 16,-1 0-20-16,5 2-15 0,2 0-7 0,0 1-12 0,7 0-1 0,0 0-3 15,0-2 1-15,0 0-3 0,1-2 3 16,-2 3 6-16,-4-5 9 0,1 2 10 0,-3-2 2 16,0 2 9-16,-3-4 11 0,-2 1 8 0,0-1 10 0,-1-1 17 0,-2 2 11 15,0-2 17-15,-1-1 18 16,-2 3 5-16,-1-1 6 0,0 1 3 0,-2-2-5 0,-1 1 2 15,0 3-1-15,0-4-5 0,-2 1-1 16,1-1-2-16,-1 2 0 0,0-2-5 0,1 2-2 16,1-3-5-16,-1 2 0 0,1-2-5 0,3-1-2 0,-5 2-6 0,4-1-11 15,1-1-2-15,0 0-9 16,0 0 1-16,10-4 0 0,-2 0-8 0,3-2 2 0,1-2-3 0,1-1-1 16,3-4 5-16,-1 0-2 15,1 0 5-15,-2-2-1 0,-1 0 7 0,1-1 7 16,-2-1 15-16,-1 1 19 0,-2-2 14 0,-3 4 15 15,-1 0 9-15,-2 0 1 0,0 3 1 0,-2 3 6 0,0-1 1 16,-2 0-4-16,-1 5-12 0,-2-2-4 16,-2 2-8-16,1 2-8 0,-3 1-5 0,-1 1-1 0,0 1-9 15,1 1 0-15,-1 4 1 0,-1 0-9 0,2 2-5 0,1 0 0 16,1 4-16-16,2-2-6 16,1 2-14-16,3 1-7 0,3 2-13 0,1-2-18 0,2-1-8 0,1 2-5 15,4 3-6-15,2-2 3 16,-3-4-2-16,4 3 5 0,0-1 6 0,-3-2 10 0,1-3 3 15,-1 0 3-15,-1 1 8 0,-2-4 11 16,0 1 12-16,-2 0 9 0,1 0 9 0,0-2 11 0,-4 0 13 16,1 0 10-16,-1 1 10 0,0-2 7 15,-2 1 7-15,-1-2 4 0,0-2 2 0,-3 4-5 0,2-2-6 16,-3 1-3-16,-4 0-6 0,-1-3-2 0,0 2-6 0,0 0-5 16,-2 1 0-16,-1 0-15 0,1-3-22 15,2 0-21-15,-2 0-19 0,3 0-23 16,1-3-27-16,1 3-33 0,-1-4-37 0,4-1-37 0,-1-1-39 15,3 0-189-15,-1-2-466 0,5-4 206 0</inkml:trace>
  <inkml:trace contextRef="#ctx0" brushRef="#br0" timeOffset="92272.6478">6811 9937 139 0,'7'-9'292'0,"0"1"12"0,0 1-8 0,-1 2-7 0,-2-2-7 16,-1 3-15-16,0 1-28 0,0 0-21 0,-2 0-24 15,2 2-28-15,-3 1-6 0,4 0-26 0,-4 0-10 16,2 8-14-16,0-1-10 0,-1 3-3 0,1 2-23 0,-1-1-20 15,-1 4-15-15,4-1-28 0,-2 2-22 16,0 3-28-16,-1-3-30 0,0 2-32 0,1-3-39 16,4 2-37-16,-1-3-48 0,-2-2-247 0,-1-3-510 15,0 0 226-15</inkml:trace>
  <inkml:trace contextRef="#ctx0" brushRef="#br0" timeOffset="92917.5599">6939 9925 346 0,'0'-12'365'0,"0"3"-10"0,0 2-19 0,0 3-28 0,0-1-27 0,0 1-25 16,-2 1-28-16,4 0-27 0,-2 0-22 15,0 3-18-15,0 0-15 0,0 0-17 16,0 0-8-16,1 11-12 0,2-3-21 0,-2 1-18 16,2 0-16-16,-1 4-16 0,1-1-14 0,1 2-15 0,2-2-16 15,-2 1-27-15,0-1-16 0,0 0-14 16,-1-2-19-16,0-2-12 0,1 0-10 0,-1-3-4 0,0 2 5 15,0-4 8-15,-2 1 9 0,2 0 14 16,1-2 2-16,-1 0 10 0,-3-2 7 0,7-2 3 0,-7 2 6 16,7-4 6-16,-2 1 5 0,1-3 5 0,1 2 6 0,-1-2 2 15,2 0 8-15,1-3 9 16,1 2 12-16,0-2 9 0,-1 0 4 0,-1 0 9 16,1 0 12-16,0-1-1 0,2 3 3 0,-4-4 12 15,2 1-4-15,-2 0 7 0,-2 1-3 0,-2 2 2 16,0-2-1-16,-1-1-6 0,-2 2-8 0,0-1 2 15,-2 2-2-15,-1-2 0 0,-1 2 2 0,0 1-8 0,-2-2-4 16,-1 4-1-16,0-1-6 16,0 1-2-16,-2 4-4 0,1 0-3 0,0 0 0 0,-1 2-1 15,1 2-6-15,0 2 2 0,2-1-2 0,1 2-3 16,0 2-3-16,2-1-7 0,2 1-8 0,0 0-9 16,2-1-6-16,1 4-16 0,1-3-6 0,1-1-7 15,1 1-8-15,0-2-5 0,2-1-3 0,0 0 2 16,1-4 7-16,-1 1 8 0,0-1 7 0,1-2 13 15,-1 0 17-15,-2 0 22 0,1-1 21 0,-2 0 18 16,1-1 15-16,-1 1 15 0,0 1 5 0,-1-2 6 16,-3 2-12-16,6 0-6 0,-6 0-8 0,3-3-11 15,-3 3-1-15,2 5-5 0,-2-1-1 0,3 4-9 16,-3 3 1-16,3 4-2 0,-1 7-1 0,0-1-8 0,-2 3 2 16,0 0-13-16,3 4-6 0,-3-2-13 15,2 7-8-15,-2-8-8 0,1 0-3 0,-1-2 2 16,-1-4-1-16,1 3 2 0,-3-1 3 0,0-6 4 15,1-2 1-15,-2 2 0 0,-3-1 0 0,1-3 5 0,-2 2 2 16,-1-3-4-16,-1 2 4 0,-1-2-2 0,0-1-6 0,-3-3-21 16,2-1-40-16,-2 1-44 0,0-3-55 0,0-3-71 0,-1-2-220 15,1-2-507 1,-6-6 224-16</inkml:trace>
  <inkml:trace contextRef="#ctx0" brushRef="#br0" timeOffset="93069.8865">6900 9730 3207 0,'1'-13'2'15,"-3"0"-1"-15,-1-1 3 0,-2 3-5 0,-2 1-22 16,-2 0-4-16,0 1-17 0,0 1-7 0,1 1-16 0,1 1-31 0,-1-1-46 16,-1 0-48-16,-1-1-237 15,-1-1-463-15,4 5 206 0</inkml:trace>
  <inkml:trace contextRef="#ctx0" brushRef="#br0" timeOffset="96959.7038">12500 7020 104 0,'3'-4'322'0,"-3"0"-16"0,0 0-19 0,3 0-10 16,-3 2-30-16,0 2-18 0,0-5-22 0,4 2-23 0,-4 3-10 15,0-3-26-15,0 3-12 16,0 0-16-16,0 0-15 0,0 0-13 0,3-1-9 0,-3 1-8 16,0 0-7-16,0 0 1 0,0 11-13 0,0-5-5 15,0 4-9-15,0 1-2 0,3 3-2 0,-2 1-6 16,2 4-1-16,0-1-7 0,0 4-3 15,1-3 1-15,2 0-3 0,-4-4 1 0,3 5 0 16,-4-4-4-16,3 1-5 0,-1-3 4 0,0 0-7 16,1-1 1-16,-2 0 1 0,0-4-15 0,1 0-4 0,1-2-1 15,-1 0-10-15,1 0 1 0,-1-2-5 0,0-1-3 16,1-1-4-16,2-1-3 0,0-2-3 0,2 0 0 16,1-2-2-16,3-4-1 0,2 0-1 0,0-2 1 0,3-4 0 15,2-3 3-15,-2 0 4 16,-1-3 5-16,-1 0 5 0,-1 0 1 0,-2-1 11 0,0 1 7 15,-3 2 7-15,-2 2 10 0,1 3 10 0,-3 2 13 0,-1-2 6 0,0 2 14 16,-1 4 0-16,0 0-2 0,-2 0-8 16,2 3-3-16,-2 1-9 0,-1-3-8 0,0 4-1 15,0 0-5-15,0 0 1 0,3 7-2 16,-1 2-3-16,-1 2 1 0,-1 2-7 0,-1 6-7 0,1-3 1 16,1 1-1-16,1 4 1 0,-1-1-5 15,-1 1-12-15,0-2 1 0,0-4-6 0,-1 4-6 0,1-4-10 16,-2-3 6-16,1 1-12 15,-2-3-4-15,0-2 2 0,2-1 7 0,-2 0 2 0,0-3 7 16,-1-2 2-16,1 1 2 0,-3-2 3 0,2-1 5 0,-2-2 4 0,0-3 13 16,0 1 6-16,0-5 1 15,0 1 11-15,0-6 8 0,-2-2-4 0,3-4-5 0,1 0 7 16,0-2 0-16,2-3-3 0,-1-1 1 16,3-1-6-16,2-8 2 0,2 9-5 0,0 1-4 0,5 2-1 15,-1-1 3-15,2 1-8 0,1 4 0 0,4 2-2 16,1 0 8-16,-2 4-14 0,3 1 1 0,-3 6 3 15,1 0-5-15,-1 3-9 16,0 3-8-16,0-1-1 0,-1 2-7 0,-4 2 7 0,0 0-11 16,-1 3 1-16,-1 1-6 0,-2 5-7 0,-2 0-5 0,-3 2-5 0,-4 5-11 15,-6-2 5-15,-1 1-2 16,-5 2 3-16,-2-4 4 0,-1 2 3 0,-1-3 7 16,0-2 5-16,-1-1 1 0,2-3 10 0,0-2 10 15,6-1 11-15,1 0 3 0,-1-3 11 0,3-1 13 0,2 0 9 16,0 0 11-16,3-2 10 0,0 1 8 15,0-1-1-15,5 0 13 0,-5 0-15 0,5 0 2 16,0 0-5-16,-5-2-5 0,5 2-6 0,0 0-6 0,0 0-2 0,0 0-4 0,13-1-3 16,-4 1-8-16,0 2 2 15,3 2-2-15,1 0-10 0,2 2-3 0,3 3-2 0,0 2-6 16,2 0-6-16,-3 1-9 16,2 1-17-16,1 2-17 0,-1 0-26 0,-2 1-22 0,-1 0-30 15,0-1-38-15,1-3-32 0,-6-3-240 0,-1 0-478 16,-3-1 212-16</inkml:trace>
  <inkml:trace contextRef="#ctx0" brushRef="#br0" timeOffset="97739.4851">13334 6983 8 0,'0'-6'307'0,"0"3"-16"0,-3-2-16 0,-1-2-18 0,1 2-12 16,-1 1-21-16,1 0-24 15,-1 1-13-15,-2 3-21 0,0-2-14 0,-1 3-18 0,-1 0-5 16,1 2-10-16,-3 1-12 0,-1 5-14 0,0 0-10 0,0 1-6 0,-1 4-7 16,1 4-6-16,4 0-3 15,-1 0-9-15,1 1-9 0,1 0 0 16,2 2-6-16,-1 0-3 0,3 1-5 0,2 0 0 0,1 0-2 16,-1-1-3-16,4-1-1 0,1-2-12 15,-1-3-14-15,4 3-18 0,1-7-22 0,2 5-25 0,0-5-25 16,2-3-32-16,1 0-46 0,7-3-41 0,3-2-70 0,-2-3-149 15,1-3-466-15,0-2 206 0</inkml:trace>
  <inkml:trace contextRef="#ctx0" brushRef="#br0" timeOffset="98129.7865">13595 7074 228 0,'0'-9'307'0,"0"2"-15"0,-2 1-11 15,2 2-13-15,-2-2-17 0,2 3-22 0,0 0-17 0,-1 0-28 16,1 3-22-16,0 0-17 0,-1-3-12 15,1 3-10-15,0 0-14 0,1 10-15 0,-1-2-4 0,1 1-15 16,1 1-3-16,-2 3-10 0,2 3-10 0,3 3 5 0,-2-1-8 16,3 0-4-16,-2-5-2 15,0 5-10-15,-1-5-6 0,0 1-5 0,-2-2-6 0,1-2-5 16,-1 1-3-16,-1-2-10 0,0-2-5 0,0 2-6 16,0-2-4-16,-3-1-6 0,2-1-6 15,-1 1-1-15,1-2 1 0,-2-1 3 0,3 0 2 16,-4 0 1-16,1-2 5 0,-1 1-2 0,1-2 4 0,-4 0 0 0,2 0 2 15,-3 0 4-15,1 0-1 0,-1-2 2 16,-2 1-1-16,0 0 2 0,-2-1 3 0,2 0 8 16,-4 1 1-16,4 1 10 0,1 0 4 0,-2 0 4 0,2-2 1 15,4 2-4-15,-1 0 6 16,2-1-10-16,-3 1 2 0,7 0-3 0,-6 0 0 0,6 0-2 0,0 0-5 16,0 0-1-16,-3 1 1 15,3-1 0-15,0 0-2 0,19 5-3 0,-7-3-8 0,3 0-9 16,6 0-6-16,-4 0-16 0,5 0-17 0,-1 1-16 15,3-3-27-15,-4 1-36 0,1-1-38 0,0-1-40 16,-4 0-62-16,-3-1-138 0,-4-1-446 0,-1 0 197 0</inkml:trace>
  <inkml:trace contextRef="#ctx0" brushRef="#br0" timeOffset="98310.7857">13499 7028 152 0,'-4'-2'244'0,"1"0"-20"0,0 0-19 16,3 2-21-16,-3-2-20 0,3 2-18 0,0 0-15 0,0 0-20 0,0 0-29 15,0 0-40-15,4 9-31 16,-1-5-27-16,3 2-50 0,0 0-48 0,-2-2-136 0,3 2-272 16,-3-3 121-16</inkml:trace>
  <inkml:trace contextRef="#ctx0" brushRef="#br0" timeOffset="98570.5656">13711 6929 94 0,'2'-3'319'0,"-1"-2"-24"0,1 3-28 16,-1-1-27-16,-1 3-23 0,6-2-20 0,-6 2-15 15,10 3-6-15,-1 1-14 0,4 4-2 0,5 3-12 16,1 4-9-16,-1 1-12 0,3 3-14 0,3 8-11 15,-4 4-10-15,-7-8-7 0,1 10-5 16,-9-6-12-16,-3 0-12 0,-2 0-3 0,-3 7-8 0,-6-8-14 16,-3-2-6-16,-5-2-7 0,-10 5-4 0,-4-4 6 15,2-2-12-15,-5-3-5 0,8-6 5 0,0 1-4 16,-1-4-13-16,1 0-16 0,3-3-17 0,1 1-25 0,6-3-36 0,2-4-37 16,4-2-73-16,1-3-279 0,3 0-532 15,-1-3 235-15</inkml:trace>
  <inkml:trace contextRef="#ctx0" brushRef="#br0" timeOffset="99030.0356">14231 7060 247 0,'2'-2'335'0,"-2"2"-21"0,1-3-16 0,-1 3-16 16,0 0-26-16,4-3-23 15,-4 3-22-15,0 0-21 0,2-3-19 0,-2 3-20 0,0 0-18 0,0 0-15 16,0 0-10-16,0 0-11 0,5 8-14 16,-2-3-2-16,0 2-10 0,0 2-8 15,1 3-9-15,2 2-3 0,-1-1-3 0,-1 5-7 16,1-4-6-16,0 4 2 0,-2-3-10 0,-3-1 8 0,3 2-24 15,-3-1-8-15,-1-1-10 0,-1 0-11 16,2-2-18-16,0 3-26 0,-3-6-30 0,3-1-28 0,0 0-38 16,-4-1-32-16,8-3-15 0,-4-1-20 15,3 0-221-15,-3-3-482 0,0 0 214 0</inkml:trace>
  <inkml:trace contextRef="#ctx0" brushRef="#br0" timeOffset="99239.2909">14445 6973 4 0,'3'-13'351'0,"-1"2"-23"0,0 1-18 16,-2 1-14-16,0 5-24 0,3-1-24 0,-3 1-27 0,0 1-23 0,3-1-27 16,-3 4-16-16,1-2-20 15,-1 2-9-15,0 0-3 0,3 12-25 16,-3-3-3-16,3 5-16 0,0 5-6 0,-2 1-4 0,3 4-7 16,-2-2-7-16,1 2 9 0,-2 0-28 0,2 3-13 0,-2-3-15 15,-1 0-22-15,3-1-15 0,-3-1-20 0,0 0-21 16,0-2-24-16,0-7-22 15,4 0-29-15,-4-1-28 0,3-3-34 0,-3-3-244 16,0-1-488-16,-1 0 216 0</inkml:trace>
  <inkml:trace contextRef="#ctx0" brushRef="#br0" timeOffset="100374.8828">14407 7171 177 0,'0'0'208'0,"0"0"-12"0,14-2-17 0,-7 0-19 0,3 2-15 16,4-2-17-16,9 1-13 0,-1-2-12 16,4 2-8-16,-4-1-8 0,2-1-13 0,0 1-13 0,1-2 1 15,-5-1-12-15,4 1 1 16,-5-1-8-16,-4 0-3 0,0 0-3 0,-1-1 11 0,-7 3 13 0,3-1 17 15,-3-1 10-15,-2 1 5 0,-2 0 1 16,-1-1-9-16,-2 0-8 0,-2 2-7 0,-1-3 1 0,-2 2 1 16,-4-1-6-16,1 1 0 0,-3 1-5 0,0-1-1 15,-2 1-3-15,3 3-1 0,1 0-7 0,-1 0-7 16,1 2-3-16,-1 1-3 0,3 0-7 0,0 3 0 16,-3-1-6-16,6 5-1 0,-3-3 0 15,4 4-5-15,-1 4 0 0,1-2 4 0,3 1-8 0,0 0-8 16,3-1-12-16,0 1-3 15,1-1-10-15,2-1-4 0,-1 0-6 0,1 0-7 0,1-3 1 0,0-1-10 16,2-3-3-16,-1 1-4 0,1-1 0 16,3-3-1-16,2 1-3 0,1-1 1 0,-1-2 5 15,0-2 5-15,2 1 5 0,0-3 5 0,-1-1 1 0,-1-1 8 0,2-1 10 16,-3-2 17-16,-2 0 11 16,0 1 14-16,-2-2 10 0,-1-2 12 0,0 0 7 0,-3 1 8 15,-1 2 5-15,0 2 8 0,-1-2 1 0,-1 0-2 16,0 2-4-16,-1 1-5 0,-1 0-3 0,-1 3-8 15,1-1-10-15,1 0-2 0,-2 2-11 16,1 2 0-16,0 0-2 0,0 0-5 0,0 0-3 16,0 0-1-16,-10 9-6 0,6-2-4 0,2 0-9 0,-1 0-3 0,0 2-8 15,1-1 0-15,0 0-10 16,-1 0-2-16,1 0 5 0,0-2 3 0,1 1 0 0,0-2-1 16,-1-3 3-16,2 4 13 0,-2-3-10 0,2-1 2 15,0-2 3-15,-2 3 7 0,2-3-1 0,0 0 2 16,0 0 4-16,0 0 3 0,8-8-3 15,-3 1 7-15,0-1-6 0,3 1 1 0,1-4 11 0,-1 2-10 16,1-2-3-16,1 2-3 0,0 0 7 16,4 1 10-16,-7 2-20 0,2 0 1 0,-1 1 0 0,1 1 4 15,-1-3-4-15,2 7 0 0,-3-1-10 0,1 0 7 0,0 3 0 16,-2 0-2-16,0 1-1 16,-1 2-6-16,0 1-2 0,-1 3-4 0,-1-1-1 15,-2 1-4-15,0 0-2 0,-2 1-1 0,-1-2-5 0,-1 1-2 16,-1-1-6-16,0 1-2 0,-1-3 4 0,1 2-1 15,0-5 9-15,1 3 0 0,1-1 9 0,0-3 6 0,0 0 12 16,2-2-13-16,0 0 6 0,0 0-2 0,0 0 7 16,-2-9-1-16,4 2 3 0,1 0 9 0,1 1 4 15,0-4 3-15,1 3-1 0,0 0 2 0,0-1-1 16,2 0 10-16,-2 1-13 0,2 1-1 16,-2-1-2-16,2 2-3 0,-1 1-2 15,0 1 3-15,-2 1-5 0,2 1-4 0,-2 1 1 0,3 1-1 16,2 2 5-16,-1 1-6 0,-1 1-3 15,-1 1-12-15,1 1-8 0,4 2-9 0,-2 0-7 0,-1 2-13 16,-1-2-5-16,1-1-2 0,1 0-8 0,-2 0-6 0,0-4-6 16,0 2 3-16,0-3 4 0,1 0 12 15,1-2 2-15,-2-2 13 0,0-1 10 0,1 0 12 16,-3-1 13-16,0-5 6 0,1 1 9 0,-3-2 14 16,0-4 6-16,1 0 14 0,-5-1 9 0,-1 2 2 0,-2-1 4 15,0 1 4-15,-2 1 2 0,-1-1-3 16,0 1 3-16,0 2-4 0,0 2-3 0,1 0-7 0,0 3-5 15,2 1-9-15,-2 2-3 0,2 0-1 16,4 1 0-16,-7 5-5 0,4 1-1 16,0 3-7-16,3 3 0 0,3 3 2 0,1 5-9 15,3-2-4-15,0 4-11 0,2 1-7 0,7-5-9 0,-2 4-1 16,3-4 1-16,-1 1-2 0,-2-3-3 0,1-1-2 16,-4-3-4-16,-2-4-3 0,-2 1-2 0,-1-4 0 15,-3 0 7-15,-1-2 5 0,-2-1 3 0,-5 0-1 0,-4-2-13 16,-6-2-26-16,-11-1-30 0,-11-5-42 15,-2-4-36-15,-4-1-71 0,-4-1-152 0,-21-8-427 0,1 0 190 16</inkml:trace>
  <inkml:trace contextRef="#ctx0" brushRef="#br0" timeOffset="100550.0521">14386 6772 3022 0,'3'-2'-26'0,"-2"0"23"0,-1 2-25 0,0-4-32 0,0 4-13 16,0 0-8-16,0 0-4 0,0 0-22 0,-9 4-30 0,3 1-56 15,-5 1-179-15,-1 1-402 16,-6 6 177-16</inkml:trace>
  <inkml:trace contextRef="#ctx0" brushRef="#br0" timeOffset="101260.0259">12482 7566 145 0,'-15'1'175'0,"2"0"-2"0,-1 1-5 0,4-2-13 0,0 0-6 15,2 1 1-15,-1 0 2 16,4 1-5-16,-1-2-2 0,2 1-4 0,0 0-6 0,4-1-6 15,-7 0-1-15,7 0-4 0,-5 0-3 0,5 0-6 16,-5 1-5-16,5-1-2 0,0 0-5 0,-6 1-2 16,6-1-8-16,0 0-5 0,0 0-5 0,0 0-5 0,0 0-7 15,0 0-4-15,0 0-8 0,-3 1-5 16,3-1-7-16,0 0 0 0,0 0-8 0,0 0-2 16,17 0-6-16,-3 0 0 0,10 1-5 15,14-2-6-15,5 1 5 0,28 1-10 0,2-1 5 0,9-1-3 0,12 0-4 16,8-1-2-16,8 1-2 15,8-2 2-15,2 1 1 0,8-2-8 0,9-1 0 0,-4 1-3 16,0 0-5-16,-1-1 6 0,-5-2-7 16,-3 3 5-16,-9-3-4 0,-6 4-4 0,-11-3 1 15,-11-2-11-15,-10 2-10 0,-29 0 2 0,-1 0 3 0,-6 0 0 0,-3-2 6 16,-13 3 4-16,-4 1 5 0,-6 1 8 16,-3 1 9-16,-2-1-4 0,-5 1 2 0,0 1-3 0,-3-3 5 15,-2 1-15-15,0 3-7 16,-8-2-5-16,-1 0-12 0,-3 1-14 0,-4-1-21 0,-4 5-24 0,-1 1-26 15,0 3-40-15,1 0-54 16,0 1-38-16,-3-1-211 0,2 5-497 0,-1-2 220 0</inkml:trace>
  <inkml:trace contextRef="#ctx0" brushRef="#br0" timeOffset="101841.7397">12921 7695 23 0,'4'-3'249'0,"0"1"-3"0,0-2-7 0,-2 3-8 0,1-1-8 0,-3 2-8 16,3-2-8-16,-3 2-16 0,3-1-17 0,-3 1-15 16,0 0-17-16,0 0-14 0,0 0-13 0,0 0-11 0,0 0-10 15,-12 4-13-15,4 0-4 16,-5 3-11-16,-5 1-8 0,-3 2-2 0,-3 3-10 16,-10 5-3-16,-1 2-3 0,-3 1-4 0,0 0-2 0,-7-1-3 15,-17 9-4-15,19-8-3 0,-24 5-6 16,7 0 9-16,13-7-9 0,-20 7-1 0,1-4 0 0,2 2-5 15,-2-4-1-15,22-2-1 0,-22 3-2 16,21-7 3-16,-1 5-3 0,2-3-2 0,0-1 7 16,6-1-6-16,2 0-6 0,12-5 1 0,1-1 9 15,6-3-9-15,6 0-3 0,1-2 5 0,2 1-5 0,2-3-7 16,2 1-9-16,0-2-17 0,-1 3-7 16,4-2-6-16,1-1-13 0,0 0-18 0,6 3-20 15,-6-3-21-15,15-1-36 0,-5-2-35 0,0 0-47 16,1 1-176-16,2 1-448 0,1-5 199 0</inkml:trace>
  <inkml:trace contextRef="#ctx0" brushRef="#br0" timeOffset="102369.8344">12950 7695 123 0,'-2'-5'272'0,"2"1"-15"0,0 4-12 0,0 0-13 0,0-4-15 16,0 4-15-16,-2-2-16 16,2 2-17-16,0 0-17 0,0 0-12 0,0 0-15 0,-1-3-13 0,1 3-13 15,0 0-10-15,0 0-12 0,0 0-3 0,0 0-10 16,0 0-4-16,14 4-8 0,-4-2-1 16,6 3-3-16,6 2-8 0,5 1-4 0,11 2-5 0,5-1-5 15,4-1 6-15,24 5-12 0,2 1 1 0,3-1 1 16,4-2 2-16,8 1-3 0,3-1-4 0,5 2-2 15,0-1-5-15,2-2 4 0,4 1 5 0,-7-2-7 16,0-1-2-16,-4-2-2 0,-5 0-5 16,-7-1 2-16,-8-1-6 0,-24-2-13 0,1-1-5 15,0-2-2-15,-9 3 0 0,-9-2 0 0,-3-1 0 0,-5-1 6 16,-5 1 8-16,-3 1 8 0,-4-1 8 0,-4 0 11 16,-1 1-3-16,-2-3-2 0,-1 2-5 15,-2 1-4-15,-5-6-8 0,-1 3-5 0,-2 1-11 0,-6-2-19 16,0 1-12-16,-1 2-23 0,-1-2-20 0,2 3-34 15,0 0-29-15,1 0-50 0,3 1-230 0,-1-1-470 16,1 2 207-16</inkml:trace>
  <inkml:trace contextRef="#ctx0" brushRef="#br0" timeOffset="103990.2411">10551 8355 67 0,'0'-5'318'15,"0"0"-25"-15,2 2-20 0,-2-1-12 0,0 2-34 0,0-1-25 16,0 3-22-16,0 0-16 0,0 0-21 0,0 0-13 0,-6 8-10 15,3 0-15-15,-1 4-8 0,1 3-8 16,-4 6-12-16,5-2-7 0,0 3 5 0,-1 1-15 0,0 0-7 16,4 3-6-16,1-2-6 0,2 2-3 0,2-1-1 15,-2 0-6-15,2 0-2 16,1 0-2-16,0-2-4 0,-1-1-5 0,2-3-2 0,-1-6-3 16,0 0-9-16,-1-3-7 0,2-1-3 0,-3-2-3 15,2-4 0-15,-2 0-1 0,4-3-3 0,0-3-2 0,3-3-3 16,0-1 3-16,5-7 0 15,-2 1 4-15,1-7 1 0,0-1 0 0,-1 0 2 0,-1 0 6 16,-2-4 7-16,-1 1 8 0,1 3 10 0,-2 2 13 16,-2 0 5-16,-3 9 9 0,-2 0 2 0,1 2-3 15,-1-2-1-15,-1 7-3 0,0-2-8 0,-1 1-2 0,0 3-8 16,0-2-2-16,-1 3-6 16,0 0-2-16,0 0 0 0,-7 8 4 0,3 0-5 0,0 1-7 0,0 3 5 15,-1 2-4-15,1-1-1 0,-2 6-4 16,3-7 2-16,0 3-2 0,-2 3-10 0,2-4-3 0,0-2 3 15,-1 1-5-15,1-1 4 0,1-3-5 0,0-1 5 0,1 0 0 16,0-3-1-16,0-1 0 0,-1-1 5 16,0 0 5-16,2-1-1 0,0-2-1 0,0 0 1 0,0 0 2 15,-6-10 0-15,5 0 8 16,2-3 3-16,-1-1 4 0,3-6-2 0,-1 0 0 16,3-2 2-16,1-1-1 0,0 1 0 0,1-1-4 15,0-2 7-15,2 4-12 0,1-1-1 0,0 3-5 0,1 2 13 0,-1 5-12 16,-2 0 0-16,2 2-4 15,2 2 4-15,-1 1-2 0,-4 6-4 0,3-2 2 16,0 5-3-16,-1-1-4 0,2 5 8 0,-1 2-3 0,0 1 1 16,0 2-3-16,-3 1 3 0,4 5-2 0,-2 0-5 15,-1 3-4-15,-1 0-1 0,0 1-6 0,-2 1 1 16,0-1-17-16,0 0-2 0,-4-1-8 0,2 3-7 16,-2-8-16-16,2 6-14 0,-4-1-15 0,1-6-20 15,1-1-18-15,-2-1-5 0,1-4-11 0,0 1-12 16,-2-3-11-16,1-2-22 0,-2 1-202 0,-1-1-432 0,-1-3 192 15</inkml:trace>
  <inkml:trace contextRef="#ctx0" brushRef="#br0" timeOffset="104888.9475">10828 8639 96 0,'-3'-4'245'0,"-1"0"-15"0,1 0-14 15,2 2-12-15,1-3-25 0,-2 3-19 0,2 2-15 0,3-6-17 16,1 3-20-16,4 0-11 0,1 1-27 15,6-3-14-15,-1 4-16 0,7-4-13 0,2 1-12 16,1 1-6-16,0-1-4 0,3-1-11 0,0 1-1 16,-1 1 1-16,1-3 1 0,-4 0 0 0,-1 0 0 15,-7 2-1-15,-1 0 6 0,-5-1 5 0,-1 1 7 0,0 0 6 16,-2-2 25-16,0 1 10 0,-3-1 2 16,-2 1 8-16,-1-1 14 0,1 0 9 0,-2-1 6 0,1 2 0 15,0 1-1-15,-1-1-1 16,-2 0-2-16,0 2-1 0,3 0 0 0,-3-1-8 0,2 3-9 0,1 1-2 15,-3-4-14-15,3 4-3 0,-2-2-9 0,2 2-7 16,0 0-3-16,0 0-4 0,-4 7-3 0,3-2 2 16,1 2-3-16,-2 1-4 15,2 1-5-15,-1 4 3 0,0 0 1 0,1 0-6 0,0 3-2 0,1 3 0 16,-1 2-1-16,0-3 0 0,0-3-3 16,1 4 0-16,-1-5 2 0,2 1-11 0,-1-1-1 15,2-1-4-15,0-3-3 0,1-3-2 0,0 1-9 0,1-3-6 16,-1 0-5-16,3-2-1 0,3-2-10 15,0-1-10-15,4-2-9 0,2-2 3 0,-1 1-2 16,4-7 5-16,1 0 8 0,0-2 2 0,-3 0 9 16,0-3-2-16,-3 1 6 0,-1-3 15 0,-6 6 21 15,1-1 14-15,-1 1 14 0,-2 4 17 0,-1-2 11 0,0 3 5 0,-1-1 0 16,-2 2 4-16,0 1-8 16,0 0-3-16,0 1-3 0,-1 0-14 0,0 3 12 0,0 0-20 15,-4-3 3-15,4 3-7 0,0 0-2 0,-7 12-4 0,3-7-5 16,1 2 3-16,-1 2-4 0,-1 3-2 15,2 2-13-15,-1-1-1 0,1 1 3 0,-1 0-13 0,1-1-1 16,-1 0-3-16,1-1-8 0,2-1-3 16,-2-3-4-16,0 1-4 0,2-4 8 0,-2 2 6 15,3-4 1-15,-3 0 7 0,1-1 3 16,2-2-1-16,0 0 1 0,0 0 1 0,-5-8 3 0,4 0 6 0,-1 0 4 16,2-4 3-16,0-2 5 0,0 0-2 15,2-6 5-15,-1-1 3 0,2 0 0 16,-2 1 2-16,3-1-6 0,1 1-2 0,0-2-1 15,4 4 2-15,-2-1-5 0,0 5-2 0,0 1 5 0,0 0-4 16,3 3 7-16,0 1-13 0,0-1-3 0,-1 4 0 0,4 2 1 16,0 1 2-16,0 2-4 0,1 1-2 0,0 2 0 15,-5 1-3-15,0 1-6 0,1 1 15 16,0 2-14-16,-2 5-3 0,-1-3 1 0,-1 2-4 16,-3 1-3-16,-2 1-3 0,-1 1-7 0,-4-1 1 0,-3 6-7 15,-4-1-4-15,-1-1-2 16,-2-1 6-16,3-1 7 0,-2-7-2 0,-1-1 3 0,2 0 8 15,-1-1-1-15,-1 0 3 0,4-3 4 0,1 0 5 0,0-2 4 16,0-1 5-16,2 0 7 0,0 0 6 16,0-3 5-16,3 2 13 0,-2-1 1 0,3-1-1 0,0 2 6 15,3 1 7-15,-4-3-9 0,4-1-2 16,0 4-3-16,-3-2-14 0,3 2 3 0,5-3-2 0,-5 3-1 16,10 1-5-16,-5 0 0 0,4 1-1 15,1 2-2-15,1-1 8 0,1 2-12 0,2 2-7 16,1-3-1-16,4 5-6 0,-1 1-10 15,1-2-10-15,-5-2-16 0,6 0-14 0,-5 2-27 0,4-1-28 16,-1 1-34-16,-3-1-34 0,1-3-51 0,-1 0-237 0,5 0-509 16,-6-3 225-16</inkml:trace>
  <inkml:trace contextRef="#ctx0" brushRef="#br0" timeOffset="105151.1435">11884 8406 341 0,'-6'-9'347'0,"2"0"-22"0,-2 4-23 0,-1-1-18 0,0 1-17 0,0 2-24 16,0 1-17-16,0-1-25 0,0 3-17 0,-3 1-12 15,2 2-22-15,-5 2-16 0,2 3-11 0,1 1-11 16,0 1-2-16,-1 3-18 0,4 0-14 0,-3 3-8 0,3 3-8 16,4 0-5-16,0 2-13 0,3-1-18 15,0-2-16-15,6 4-9 0,-2-1-10 0,4 1-16 16,-1-3-20-16,3-4-14 0,2 1-17 15,-5-4-13-15,4-1-19 0,2-3-13 0,-2-2-18 0,3-2-19 16,1-1-20-16,2-3-18 0,6-4-16 0,-2-2-28 0,0-1-145 16,0-2-416-16,-1 0 185 0</inkml:trace>
  <inkml:trace contextRef="#ctx0" brushRef="#br0" timeOffset="105339.526">12064 8560 26 0,'11'-19'137'0,"0"-1"40"0,-2 1 11 16,-1 1 13-16,-1 0 24 0,-2 6 14 15,-3-1 7-15,0 4-2 0,-1 0-10 0,1 0-10 0,-1 2-2 16,-2 0-5-16,1 4-10 0,1-2-14 0,-2 1-24 15,1 4-22-15,0-5-13 0,0 3-22 16,0 2-9-16,0 0-16 0,0 0 1 0,-2 10-12 0,2-3-6 0,3 3-18 16,-3 0-19-16,1 3-15 0,1 1-13 0,2 4-11 0,-1 0 5 15,0 0-23-15,-2 3-15 16,2-7-22-16,-3 0-22 0,0 1-22 0,0-2-19 0,0 1-30 16,-1 0-31-16,1-2-35 0,-2-5-35 15,2 2-215-15,-3-4-509 0,-1 1 226 0</inkml:trace>
  <inkml:trace contextRef="#ctx0" brushRef="#br0" timeOffset="105549.7078">12292 8363 177 0,'4'-9'384'0,"1"2"-21"0,-3 0-25 0,1 3-29 15,1-2-26-15,-4 5-25 0,3-3-27 16,0 1-23-16,1 3-24 0,3 0-18 0,0 1-15 0,7 3-19 15,-1 4-14-15,5 2-6 0,1 4-10 16,-4 3-12-16,2 4-29 0,-1-2 5 0,-4 4-21 16,-5 1-17-16,0 2-14 0,-7 10-17 0,-4-10-31 0,-2 11-38 0,-12-5-38 15,0-1-45-15,-5-2-57 16,-5-4-76-16,-3-4-203 0,-7-5-533 0,0 1 236 16</inkml:trace>
  <inkml:trace contextRef="#ctx0" brushRef="#br0" timeOffset="106749.5328">14943 8122 170 0,'0'-5'301'15,"-1"1"-15"-15,0-1-24 0,-4-1-14 0,0 1-18 0,-2 0-21 16,-3 1-15-16,-2 0-14 0,-1 2-15 15,-3 2-16-15,-1-2-16 0,-4 4-7 0,0 1-9 0,0 3-13 16,1 0-11-16,-1 2-5 0,-1 2-11 0,4 0-11 16,3 1-6-16,-2 4-4 0,2 1-9 0,2 0-3 15,3 1-8-15,3 3 4 0,0 1-12 0,4 0 1 0,6 1-3 16,4-2 1-16,-4 1-2 0,8-1-9 16,2-2-1-16,5-1 1 0,5-3-4 0,1-2-9 0,5-2-15 15,11-1-8-15,-1-3-32 0,0-5-22 16,1-1-33-16,2-2-30 0,-3-3-36 0,0-6-40 0,-3 2-52 15,-13 0-173-15,1-3-474 16,-3-2 210-16</inkml:trace>
  <inkml:trace contextRef="#ctx0" brushRef="#br0" timeOffset="107487.6863">15225 8142 294 0,'0'-10'295'0,"-3"-1"-12"16,2 3-16-16,-1 0-8 0,1 4-8 0,-2-2-9 15,2 0-13-15,0 3-22 0,1 1-26 0,-2-2-10 0,1 2-21 16,1 2-19-16,0 0-14 0,0 0-18 15,0 0-6-15,0 0-12 0,-5 11-3 0,4-2-3 16,0 4-14-16,0 2 1 0,-1 4-11 16,1 3-7-16,-2-3 8 0,2 2-20 0,-1 2 6 0,2-1-10 15,0 1-7-15,0-1-3 0,1-3-8 0,1 1-5 16,-1-4-6-16,1-4-15 0,1 0-4 0,2 0-5 16,1-4-5-16,1-3-15 0,3 4-10 0,-3-5-12 0,6 0-16 15,3-4-9-15,5 0-9 0,-1-5-2 16,1 0 2-16,1-3 9 0,-1 0 5 0,-1-4 8 15,-2 0 11-15,1-2 6 0,-2 0 12 0,-3-1 16 16,0-1 14-16,-2 1 15 0,-4 4 22 0,-1 0 20 16,-3 1 16-16,2 0 12 0,-3 2 19 0,-1 2 17 0,1 1-11 0,-1 1-5 15,-1 0-9-15,-1 0-12 0,2 1-8 16,-2 3-5-16,2-2-9 0,-2 2-2 0,0 0-6 16,0 0-5-16,-1 11 1 0,1-2-2 15,1 1-8-15,-1 0 2 0,2 4 1 0,0-1-4 16,0 5-5-16,0-3 12 0,-1-1-12 0,0 1-8 15,1-1-14-15,-1-2 7 0,0 0-10 0,-1-3-3 0,0-3 1 16,0 3 1-16,0-4-2 16,0-3 2-16,-1 3 1 0,0-2 3 0,1-2 3 0,0-1-1 15,-6 2 3-15,6-2-3 0,-5-6 0 0,2 0 6 0,1 0 0 16,-1-4-2-16,1-3 10 0,0-2 7 0,3-5-1 16,-1 0 9-16,1-2-10 0,3 0 1 0,-2-1-9 0,4-1 2 15,3-1 3-15,0 1-6 16,3-2 2-16,0 5-2 0,2-3-2 0,1 3-5 0,0 4 4 15,2 1 0-15,-4 6-4 0,-2 3 2 16,2 2-3-16,-4-2 0 0,3 5 1 0,-2-1 1 16,-1 6 1-16,1-1-2 0,-3 2-2 0,2 3-3 0,-4 1-1 15,1 4-10-15,-3 1-1 0,-2 0 8 0,-2 0-13 16,-5 8-6-16,-1-2 0 0,-3-4-2 0,-2 0 1 0,-2 2-1 16,-2-4 1-16,1-1 4 0,-2 0 3 0,3-7 3 15,0 1 2-15,2-1 2 16,-2-2 1-16,4 0 7 0,2-2 2 0,-2 2 6 15,2-3 4-15,3 0 6 0,-2 0 14 0,2-1-5 0,0-1 10 16,0 2 3-16,5 0 4 0,-7-1-8 16,7 1-2-16,0 0 1 0,-7 0-7 0,7 0-2 0,0 0-3 15,0 0 2-15,0 0 2 0,4 5-3 0,3-1-6 0,1 1 2 16,0 2-2-16,5 0-2 0,2 1-10 16,3 3-4-16,0 1-9 0,-1 0-12 0,2 0-10 0,2-1-15 15,0 0-18-15,1 0-21 16,-1 1-34-16,2-3-31 0,1 1-50 0,0-3-73 0,-2-1-152 15,1-1-469-15,-2-2 208 0</inkml:trace>
  <inkml:trace contextRef="#ctx0" brushRef="#br0" timeOffset="107732.8713">16103 8120 123 0,'-10'-13'350'16,"0"4"-16"-16,2 0-17 0,-2 2-14 0,-2-2-17 15,4 3-27-15,-2 3-21 0,2 0-25 0,-2 3-19 0,-1 0-28 16,-2 3-7-16,2 0-10 0,-2 5-28 0,3-1-11 0,0 3-5 16,-4 3-16-16,6 2-6 0,-1 1-12 15,2 6 2-15,3-4-21 0,0 4 4 0,1 0-2 16,6 2-17-16,-2-1-15 0,3-1-7 0,3 2-9 16,-1-5-10-16,4 0-11 0,1-1-9 0,2-3-13 0,1-1-18 15,-1-5-26-15,5 0-30 16,2 0-38-16,1-5-32 0,0-1-39 0,7-3-33 15,-1-2-224-15,0-3-515 0,1-1 229 0</inkml:trace>
  <inkml:trace contextRef="#ctx0" brushRef="#br0" timeOffset="108129.0059">16449 8146 169 0,'2'-11'340'16,"-1"3"-25"-16,-1-1-14 0,3 2-15 0,-3 1-21 15,0 2-10-15,0 1-21 0,0 0-22 0,1-1-29 0,-1 4-19 16,0 0-14-16,0 0-13 0,0 0-16 0,-5 9-15 15,3-2-11-15,2 2-5 0,-3 2-8 0,2 4-10 16,-2-1-12-16,3 1-15 0,0 5-12 0,0-1-12 0,2-2-3 16,-4-2-11-16,5-2-7 15,-3 3-2-15,1-3-1 0,2-1-6 0,-3-4-10 16,0 1-7-16,2 0-2 0,-2-2 0 0,0-1 0 16,0-2 6-16,0 0-4 0,-2-1 6 0,-1 0 0 0,2 0 1 0,-2-1 5 15,-1-1-2-15,0 0 4 0,-2-1-1 0,-1 0 2 16,0-1 4-16,-1 0-2 0,-1-1 1 15,2-1 10-15,-3 0-3 0,0 2 4 16,3-1 1-16,-1 0 8 0,-1-1-4 0,1 3-2 0,1-2 7 0,0 0 2 16,1 1-1-16,1 0 6 0,5 1-10 0,-9-2-1 15,5 2-5-15,4 0 3 16,-6 4-3-16,4-3 1 0,0 0-1 0,2-1 0 0,-1 7-1 16,2-5 0-16,2 1 1 0,1 1-2 0,-1-1 5 15,5 0-1-15,2 0-12 0,4 1-7 0,-4-2-12 0,3 2-18 16,2-3-21-16,2 0-24 0,-3-1-23 15,3 0-39-15,-1-1-28 0,1-2-40 16,-2 1-232-16,-1-5-486 0,-1 2 216 0</inkml:trace>
  <inkml:trace contextRef="#ctx0" brushRef="#br0" timeOffset="108289.3646">16397 8077 251 0,'-3'-2'256'0,"-4"-2"-23"0,3 0-20 15,1 3-23-15,0-1-19 0,1 0-16 0,2 2-14 0,0 0-17 16,0 0-13 0,0 0-19-16,-5 8-29 0,5-8-27 0,5 7-28 0,-1-2-35 0,0 2-51 15,5 0-47-15,0 2-178 0,-2-3-328 0,3-1 147 16</inkml:trace>
  <inkml:trace contextRef="#ctx0" brushRef="#br0" timeOffset="108479.7628">16712 8057 311 0,'3'-1'341'0,"0"-1"-37"0,-3 2-29 0,0 0-17 0,7 3-12 0,-3 1-15 0,2 2-18 16,-2 5-16-16,3 2-22 16,0 9-14-16,0 0-18 0,-4 2-19 0,0 4-9 15,-6 6-19-15,-1 1-18 0,-5 1-30 0,-3-3-30 16,-3-1-48-16,-3 3-59 0,-5-2-74 0,-6-4-81 0,0-2-224 15,-9 2-507-15,1-4 224 0</inkml:trace>
  <inkml:trace contextRef="#ctx0" brushRef="#br0" timeOffset="108699.7536">16297 8432 182 0,'3'-1'327'0,"-3"1"-31"0,6-2-38 0,-6 2-35 0,0 0-37 0,2-3-38 16,-2 3-53-16,0 0-59 16,0 0-64-16,0 0-53 0,5 5-50 15,-5-5-122-15,-2 4-272 0,2-4 121 0</inkml:trace>
  <inkml:trace contextRef="#ctx0" brushRef="#br1" timeOffset="112779.3793">12002 6865 14 0,'-1'-3'211'0,"-1"-1"-15"0,-1-1-9 0,2 1-16 16,1-2-8-16,0 2-15 0,1 1-10 15,-1-1-6-15,2-1-6 0,-2 2-10 0,0 3-12 16,1-4-12-16,-1 3-7 0,0 1-10 15,3-4-12-15,-3 4-6 0,1-1-6 0,-1 1 2 0,0 0 1 0,0 0-3 16,3 10-9-16,-3-2-1 0,0 3-1 0,2 3-3 0,-2 2 4 16,0 3-2-16,0 5-4 0,0 0-1 15,1 13-3-15,0 0-6 16,1-2 0-16,3 5 4 0,-2-2-3 0,3 0-5 16,1 1 0-16,0-1-1 0,0 2-4 0,0-4 3 0,-1 2-5 0,-2-1 3 15,4-2-4-15,-5-9-6 0,-3-2-1 16,3-2-1-16,0-1-1 0,-3-1-2 0,0-7 1 0,0 0 2 15,0-3-21-15,3-3-13 0,-2 1-15 0,-1-1-16 0,3-2-22 16,-3-1-23-16,3 0-25 16,1-4-31-16,0 0-49 0,-4 0-135 0,7-8-374 0,-1-1 166 15</inkml:trace>
  <inkml:trace contextRef="#ctx0" brushRef="#br1" timeOffset="113589.7951">12023 6692 118 0,'-7'-3'205'0,"0"-3"-5"0,3 3-12 0,0 1-7 0,1-2-6 15,0 2-11-15,0-1-16 16,2 2-13-16,-2-1-14 0,3 2-13 0,-3-2-15 0,3 2-9 16,0 0-8-16,0 0-8 0,0 0-4 0,0 0-7 0,0 0-7 0,20 4-6 15,-9-2-3-15,3 0-2 16,10-1-8-16,-3 2-8 0,5-3-8 0,2 2-2 0,11-3-6 16,-1 2-1-16,4-2-3 0,4 0-2 15,4 1 4-15,0-4 1 0,28-2 12 0,0 0-1 16,4-1 4-16,11-1-1 0,6 2-5 0,1-3-3 15,6 2-8-15,5-1-1 0,-1 0 0 0,6-1-2 16,6 3-2-16,-1-1-5 0,0 2 1 0,3-1 1 0,-4 4 2 16,-2-2-1-16,2 4 1 0,-7 2 1 0,-1 0-2 15,-9 0 3-15,1 2-3 16,-5 1 2-16,0 0-9 0,-3 0-9 0,-2 0 2 0,0 0-10 16,-9 0 0-16,0-1-2 0,-1-1 0 0,-1 3 5 0,-8-3-1 0,-4-1 0 15,-22-2 2-15,-1 1-1 16,-2 2 1-16,-2-2 6 0,-13 0-1 0,-6-1-1 15,-3 1-1-15,-4 0 2 0,-5-1 13 0,-5 0 12 16,0 0 6-16,-2 0 25 0,1 0 9 0,-4 1 6 0,-3-1 7 16,7-1-4-16,-3 2-1 0,-4-1-4 0,3-2-8 15,-3 2-2-15,3-2-6 0,-3 2 2 16,0 0-3-16,3-2 3 0,-3 2-6 0,0 0 1 0,0 0-5 0,4-3-5 16,-4 3-4-16,0 0-2 15,0 0-3-15,0 0-1 0,0 0-5 0,0 0 3 0,0 0 3 16,0 0-9-16,0 0 1 0,0 0-2 15,0 0 2-15,0 0-3 0,0 0 0 0,-3 8 6 0,3-8-7 16,-1 5 1-16,-2-1-2 0,3-2 2 0,-3 3-1 0,2 1 1 16,-2-1-1-16,0 3-2 0,0 1 4 15,-1 3-2-15,0 6-1 0,-2 2 1 0,2 2-1 0,0 1 2 16,-3 14 3-16,1 1 3 0,0 1-1 16,2 1 1-16,-3 4 1 0,-1 20 1 0,6-22 1 0,-3 1 0 15,5-2 1-15,1 0-1 0,-1-4-6 16,4-2 1-16,-2 2 5 0,0-12-4 0,4 0 0 15,-5-3 1-15,4 2-5 0,-1-1 1 16,0-3 7-16,-2-5-8 0,-1-2 1 0,2-3-3 0,-2-3 5 16,2 1-2-16,-3-1-1 0,1-3 1 0,1 0 0 0,-1-1 0 0,-1-1 7 15,2 0 1 1,-2-2-1-16,-2 5-3 0,2-5-4 0,0 0-12 0,-4 0-12 0,-2 0-9 16,6 0-13-16,-11-3-24 15,1 1-31-15,0 0-16 0,-4-1-29 0,0 2-31 0,-1-1-62 16,-8-1-151-16,1 0-418 0,-5 0 185 15</inkml:trace>
  <inkml:trace contextRef="#ctx0" brushRef="#br1" timeOffset="114323.2274">12170 7590 61 0,'-16'2'99'0,"2"0"-10"0,0 1-7 0,1-2 1 0,-1 1-2 0,-1-2-8 15,1 1 8-15,1 2-1 16,-4-2-1-16,3 1 5 0,0-1-2 0,1 2 5 0,2-3 3 15,2 0-5-15,1 1 4 0,0-1 2 16,0 1 2-16,0-1-5 0,1 0-6 0,1 0-4 0,-2 0 4 16,4-1-1-16,-2 1 3 0,0-1 2 15,6 1 3-15,-8 0-9 0,8 0 0 0,-4-1-1 0,4 1-8 16,-3-2-8-16,3 2-4 0,0 0-3 0,0 0-8 0,0 0-4 16,0 0-8-16,-3-1-4 0,3 1-1 15,10 0-3-15,0 0-2 0,5-2-4 0,5 0 0 16,5-2-3-16,5 2-1 0,14-1 1 15,2 1-1-15,26 0-6 0,4-1-3 0,1-1-2 0,9 2 2 16,7-3-2-16,5 4 5 0,9 0-4 0,9 2-2 16,1 0-1-16,8-1-1 0,5 0 0 0,-1 0 2 15,5 0-1-15,3 0-3 0,1-4-8 0,0 3-1 0,0 0-7 16,3 1-8-16,-2-3-4 0,-1 2-6 16,-4-2-5-16,1 0 4 0,-2 2 1 0,-8 0-1 0,-7 1 1 15,-9 1 6-15,-11 1-1 16,-5 3 1-16,-8-7 1 0,-7 1-1 0,-31-1 6 0,-2 1 1 15,-4 0-4-15,-13 0 3 0,-5-1 6 16,-8 0-2-16,-1 2 2 0,-4-1 3 0,-2 1 1 0,-2-1 0 0,-3-2-4 16,0 2-2-16,-3 1-8 15,0 0 2-15,0 0-11 0,-16-5-6 0,8 4 1 0,-5 0 1 16,-1 1-4-16,-1 0 0 0,0-3-12 0,-1 4-10 0,0 1-18 0,-5-2-11 16,4 0-29-1,2 0-20-15,-7 0-145 0,0 1-308 0,-1-1 137 0</inkml:trace>
  <inkml:trace contextRef="#ctx0" brushRef="#br1" timeOffset="114839.5507">12683 7625 67 0,'-42'2'134'16,"6"1"-8"-16,7-3 4 0,1 0-10 0,0 2-5 0,1-2 6 0,2 1 0 16,3 0-7-16,0-2 2 15,8 1-6-15,0 1-4 0,4 0-2 0,1 0-10 0,0-1 0 16,2 0-4-16,3-1 0 0,-2 2-2 0,6-1-9 15,-7-1-6-15,4 2-3 0,3-1-4 0,0 0-6 16,0 0-4-16,-7-1-5 0,7 1-5 0,0 0-4 16,0 0-8-16,0 0-1 0,23 0-1 0,-8-1-7 15,9-1-3-15,14 0 3 0,7 1-6 0,22-2-1 0,7-2-3 0,6 0 5 16,8 0-1-16,11-1-3 16,9 2-1-16,5 0-2 0,7 1 1 0,7-1-2 0,7 1-4 15,5 0 1-15,5 2 0 0,-3-2-1 16,1 1-5-16,0 0 0 0,-1 1-6 0,-10-4 1 0,-3 5-4 15,-4 0-2-15,-7-2-8 0,-10 2-3 16,-9-2-3-16,-7 2 0 0,-7-2 1 0,-15 2 1 16,-23-1-2-16,-4-3 5 0,-13 3 3 0,-2 0 1 0,-6-1 4 0,-8 1 3 15,-3 0-2-15,-3 0-3 16,-2 1 3-16,-2-3 1 0,-3 3-7 0,0 0-9 0,0 0-12 16,-19-3-17-16,4 3-22 0,-6 0-26 0,-2 3-18 15,0-3-32-15,-2 4-190 16,-1-3-367-16,-3 1 163 0</inkml:trace>
  <inkml:trace contextRef="#ctx0" brushRef="#br1" timeOffset="118193.2587">12120 7645 55 0,'0'0'113'0,"0"0"-11"0,0 0-9 0,0 0-10 0,0 0-8 16,0 0-9-16,0 0 3 0,0 0-9 0,0 0-7 0,0 0-8 15,0 0-4-15,0 0-7 16,0 0-6-16,0 0-7 0,0 0 13 0,7 4-13 15,-4-3-1-15,4 1-14 0,0-2 8 0,2 0-13 16,2 2-5-16,3-4-1 0,3 2-6 0,4-2-10 0,2 0 5 0,-1 0-4 16,2-1-4-16,1 1 0 0,2-2-1 0,-3 1 5 15,3-1-3-15,-2-1 10 16,-2 1-7-16,-1-1-6 0,-1 1-11 0,-6 0-88 16,-6 3-134-16,5-3 60 0</inkml:trace>
  <inkml:trace contextRef="#ctx0" brushRef="#br1" timeOffset="121319.8159">17925 4030 39 0,'0'0'158'0,"0"0"-21"0,0 0-16 16,0 0-10-16,0 0-6 15,0 0-13-15,0 0-12 0,0 0-14 0,0 0-1 0,-4 3-6 16,4-3 18-16,0 4-11 0,0-4-3 0,3 5-3 0,1-3-17 0,-1 0 1 16,1 2-5-16,-1-2 0 15,2 1 0-15,2-1 3 0,2 1-8 0,1-1-3 0,1 1-1 16,3-3-4-16,1 1-3 0,1-1-1 16,8 0-2-16,-3-1 0 0,2-1-3 0,-2-1-1 15,0 2-5-15,1-1 13 0,0 0-16 0,0 0 0 16,-1-1 1-16,-5 2 0 0,5-2-7 0,-7 1 0 15,1 1 1-15,1-1 7 0,-2 0-5 16,1 2 3-16,1-3-1 0,-2 1-3 0,7 0 3 0,-1-2-5 16,1-1 6-16,3 0 1 0,0 2 3 0,1-2 5 0,6 0-1 15,7 1-2-15,0-2-3 0,2 4 2 0,0-6-3 16,0 5-5-16,-1 3 0 0,-1 0-2 0,3-1 4 16,-3 1 1-16,2 1-8 0,-12 2 3 0,11 1-9 0,-9 0-9 15,-1-2-9-15,10 4-11 16,-10-3 6-16,-1 3-6 0,0-2 1 15,0 1-5-15,-1 0-6 0,-1-2-2 0,-1 0 2 16,1-1-4-16,-2 1-1 0,2-3 7 0,-2-1 7 16,1-1 5-16,0 0 11 0,0 0 4 0,2-3 21 0,-1 1 20 15,2-1 5-15,0 1 6 0,1-2 5 0,0 2-2 16,1 2 0-16,8-1 7 0,-10 3-11 0,-1 0 0 16,-2 2-4-16,-2 0-5 0,-1 0-12 0,-6 1-6 0,-4-1-8 15,1 2-4-15,-3-2 8 0,-3 1-4 16,0-1-2-16,-2 2-2 0,0-3-1 15,-1 1 7-15,0 0-5 0,0-1 4 0,1-1-4 0,-5 0 1 16,14-2-6-16,-4 1 11 0,5-2 1 0,8-3-4 0,3 1 3 16,4 1 5-16,11-7 9 0,1 5 20 0,3-4 1 0,23-3 6 15,-25 6 6-15,5 0-3 16,21-1 2-16,-24 3-1 0,3 1 0 0,0-1 11 0,0 3-6 16,-2 0-4-16,2-1-2 0,0 3-4 15,-3-2-1-15,4 2-3 0,-6 0-4 0,-1 2-3 16,-1-3 3-16,2 1-8 0,-2 0-3 0,-1-1 0 15,0 2-3-15,1-1-1 0,-1 0-2 0,-1-1 2 0,1 1-3 16,-1 0-3-16,-1 1 0 0,4-2 0 16,-4 1-5-16,-10 1 8 0,2 0-12 0,-1 1 2 15,11 0 0-15,-11-1-3 0,9 4 2 0,-8-1-1 0,0-1-11 16,-1 0-2-16,0 1-1 0,-2-1 1 16,-1 2-3-16,2 0-1 0,-5-1 2 0,-2 0-3 0,1-3 2 15,-7 2-1-15,0 0 3 0,1-1 0 16,-2-1 3-16,0 0 6 0,1-1-5 0,-5-1 1 15,4 1-2-15,0-3 0 0,0 0 4 0,0 0-1 16,2 2 0-16,-2-3 1 0,0-1-1 0,0 3 0 0,0 0-3 16,0 0 2-16,-1-1 4 0,-2 1-1 0,3 0-4 0,0 0 1 15,-4 1-1-15,3 1 3 16,-3-2-2-16,4 1 0 0,0 1 0 0,-1 0 1 16,1 0 0-16,4 0 5 0,-4 0-4 0,7 0-1 15,2 1 3-15,-2 1 1 0,0-2-1 0,3-2 0 16,0 1 4-16,1 1-6 0,5-1 0 0,8-3 3 15,0 0-2-15,1-1 2 0,5 2-4 0,-2-1 5 16,5 1-5-16,2-3 0 0,-3 0 1 0,2 1 2 0,0-1 1 16,1 1 0-16,-5-1-18 0,0 0 7 15,-1 2-3-15,1 0 5 0,-3 1 1 0,1 0 2 0,-4-2 8 0,2 2 2 16,-10 0-4-16,0 0 4 16,9-1-3-16,-12 3 2 0,2-1 1 0,-4 1-1 0,0 2 2 15,-1-2-4-15,-2 1 4 0,0 0-1 16,-7 0 0-16,1 0 0 0,-1-2-1 0,-1 2-2 15,-1-1 5-15,2 1-5 0,0 1-1 0,-3 2 4 16,2-1-3-16,-4-2 0 0,4 3 3 0,-1-1-3 0,0 1-2 16,-3-1 2-16,0 0-2 0,-1 2-2 0,1-1-11 0,-1 1-12 15,0-2-6-15,-1 0-13 0,-3 2-7 16,2-2-21-16,-1 1-8 0,-3 0-20 0,1 0-19 0,-1 0-18 16,0-1-33-16,-1 4-148 0,-2-3-345 15,0 0 152-15</inkml:trace>
  <inkml:trace contextRef="#ctx0" brushRef="#br1" timeOffset="122791.7327">17667 5454 5 0,'0'-4'187'0,"0"4"-10"0,2-4-9 16,-2 1-1-16,0 0-10 0,0 3-5 0,0 0-19 0,0-4-13 15,0 4-10-15,0 0-16 0,0-3-5 0,0 3-13 16,0 0-6-16,0 0-10 0,0 0-7 16,0 0-1-16,0 0-8 0,0 0-4 0,0 13-7 15,1-9 2-15,-1 0-6 0,0 0-4 0,1 0-2 16,0-1 0-16,1 0-6 0,-2 1 3 0,0-2-6 0,0 2-1 15,2-2 6-15,-1 1-6 0,0-1 1 16,1 0-2-16,2-1-1 0,0 0-4 0,2 0 0 0,2 0 1 16,2-1-1-16,4-1-5 0,2 0 3 15,6-1 1-15,2-1-2 0,0-2-5 0,0 2 7 0,3 1 2 16,0-2-3-16,0 1-3 0,-1 1 0 0,0-3-1 0,0 3 3 16,-2-1-1-16,-1-2-3 15,1 2 2-15,-3 1-1 0,0-1 4 0,-8 1 0 0,1 2-4 16,-1-4 5-16,-5 4 0 0,2-2 3 15,-3 1 0-15,-1 1 0 0,-1-2 2 0,-2 1 1 0,3 1-3 16,-2 0 0-16,-4 0-2 0,4-1 0 0,-4 1-2 0,7 0-1 16,-7 0 0-16,7 0-1 0,-7 0-2 0,7 1 4 15,-4-1-3-15,1 1 3 0,6 2-6 0,-1-1 5 16,0-1-2-16,1 2-3 0,0-1 3 16,4-1-4-16,2 2 4 0,-1-3-3 0,2 3 0 15,4-3 2-15,0 0-1 0,-1 0 0 16,4-3 1-16,-3 2-1 0,3-1-2 0,-3-1 4 0,0 1-1 15,3 0 2-15,-3-3-2 0,-1 3 0 0,-3 0-4 0,-3-2 6 16,0 1-1-16,0 0-2 0,0 2 1 16,0 0-2-16,1-2 0 0,-3 2 0 0,2-1 1 0,-4 1 1 15,-1 1 0-15,0 0-3 0,-1 0-1 16,1 1 4-16,0 1-2 0,-2-1 0 0,1 0 0 16,-1 1-2-16,2 0 0 0,0-1 6 0,-3 1-4 15,3 0-1-15,0 0 4 0,-2 0-3 0,1-1 3 16,1 1 0-16,1-2-2 0,-1 1 2 0,-1-1-1 15,-1 0-1-15,-1 0-2 0,1 0 2 0,-1 0 5 0,-1 0-2 16,0 0 8-16,-1-1 3 0,-4 1 13 16,7 0 4-16,-7 0 2 0,5 0 6 0,-5 0 0 15,6 0 2-15,-6 0 0 0,0 0-10 0,5 0-2 0,-5 0-1 16,0 0-3-16,0 0 0 0,4-2-6 16,-4 2-5-16,0 0 1 0,0 0-4 0,0 0 0 0,0 0-2 15,0 0-2-15,0 0 1 0,0 0-5 16,0 0-1-16,0 0-2 0,0 0-1 0,0 0-1 0,0 0-3 15,0 0 0-15,0 0-3 0,0 0 4 0,0 0-4 16,0 0 3-16,0 0 3 0,0 0-2 0,0 0 0 16,0 0 1-16,0 0 2 15,0 0-3-15,0 0 5 0,6 2-6 0,-6-2 4 0,0 0 0 16,0 0-1-16,0 0 1 0,0 0-1 0,0 0-3 0,0 0 1 16,0 0-2-16,0 0 3 0,0 0 6 15,1 1-3-15,-1-1-1 0,3 1-1 0,-3-1 0 0,3 3 3 16,0-3-4-16,1 2 3 0,-1-1 1 15,1 0-1-15,-4-1 1 0,5 2-1 0,0 0 0 16,-2-2 0-16,1 1 2 0,0-1 1 16,0 2-2-16,-4-2 0 0,6 1 0 0,-6-1 3 0,6 0-2 0,-2 0 1 15,-4 0 0-15,3 1-1 0,-3-1 2 0,0 0 4 0,0 0 1 16,0 0 5-16,6 0-1 16,-6 0 1-16,0 0-1 0,0 0 1 0,0 0-3 0,0 0 4 15,0 0-6-15,4 2 2 16,-4-2-7-16,0 0 0 0,0 0 2 0,0 0-1 0,0 0-2 0,0 0-5 15,0 0 1-15,0 0-13 16,0 0-5-16,0 0-6 0,0 0-5 0,0 0-8 0,0 0-11 0,0 0-12 16,0 0-15-16,0 0-22 0,0 0-24 0,0 0-16 15,1 3-22-15,-1-3-37 0,0 0-146 16,0 0-373-16,0 0 165 0</inkml:trace>
  <inkml:trace contextRef="#ctx0" brushRef="#br1" timeOffset="124899.9007">18954 5483 75 0,'0'0'134'0,"0"0"3"0,0 0-17 16,0 0 0-16,0 0-17 0,0 0-9 0,0 0-7 0,0 0-9 16,0 0-5-16,0 0-5 0,18 1-19 0,-12 0 10 15,1 1-12-15,3-2-3 16,0 0-4-16,4 2 0 0,0-2-8 0,7 2 6 0,1-2-8 16,-2 1-3-16,2 0 1 0,1-2-4 0,1 1-2 0,2 1-3 15,0-1-1-15,2-2-2 0,1 2 5 16,0 0-3-16,1 0-1 0,-2-2-1 15,2 0 1-15,-1 2 0 0,0-2 1 0,0 1-1 16,-2 0-1-16,-1-1 1 0,0 1-7 0,-2 0 2 16,1 0 0-16,0 0 2 0,1 2-6 0,-5-1-3 0,-1 0 2 0,2 1 0 15,1-3-1-15,-2 3-1 0,0 0-10 16,0-1 11-16,2 1-3 0,0-1 4 0,-1 1-5 16,5 1 2-16,-2-1-3 0,3-1 2 15,2 0 1-15,8 1-9 0,-11 1 8 0,12 0 2 0,-11 0 1 0,13-2-5 16,-14 0-2-16,4 1 5 0,-3 3-4 15,3-4 0-15,7 0-2 0,-10 1 7 0,2-1-8 0,-2 1 4 16,0 0 2-16,0-1 1 16,0 1-1-16,2 0 0 0,-2-1-2 0,-1 0 7 0,1 1 3 15,0-1-1-15,10 0 7 0,3 1-1 0,-3-2 6 0,0 0-2 16,3 1 2-16,1-2 4 0,2 1-1 16,2-1-2-16,2 2 2 0,21-3 4 0,-23 2-3 15,1 0 3-15,21-2 10 0,-22 2-1 0,1-2 3 16,-1 3 0-16,0-3-1 0,-2 2-3 0,-1-1-3 0,-13 1 4 15,9-2 0-15,1 0-4 0,-13 1-2 16,2 0-2-16,1 0 0 0,-1 0 1 16,0 1-6-16,-2-1-4 0,1 2-2 0,-1-2 1 0,0 2-5 0,1 0 0 15,-2 0-1-15,1 0-2 0,3 0 0 0,-2 2-7 16,10 0 1-16,-7-1 1 0,8 1 0 0,4-2-13 16,-3 4 1-16,1-3 5 0,0 1-3 15,-3 1 0-15,0 1-1 0,-8-3 5 0,9 2-3 0,2-1-3 16,-3 0 1-16,-10-1-1 0,3 1 1 15,0-1 4-15,-1 0-3 0,-2-1 2 0,0 0 0 0,-3 0 0 16,4 0 0-16,-3 0 3 0,-2-1-2 0,2 1 0 16,-4-3-5-16,3 3 6 0,-1-1 5 0,-3-2 0 15,-1 3-2-15,4-3-2 0,-3 2 1 0,-6 1-1 0,1 0 2 16,5-1-3-16,-5 0 0 16,-1 0-16-16,6-1 2 0,0 2 2 0,4-1-1 0,-4-1 2 15,3 0 3-15,2 0-2 0,0 0 0 16,3-1 2-16,1 0 6 0,-2-1 0 0,0 1-3 0,0-1-1 15,-1 1 0-15,-2-1-1 16,1 0 2-16,-3 0 1 0,-1 0 0 0,-1 1 1 0,-5 3-4 16,0-3 1-16,-2 1 1 0,3 1 0 0,3-2 2 0,-6 3 1 0,0-1-2 15,2 0 1-15,-1 1 1 16,-5 0-2-16,0 0 1 0,3 0-3 0,-3-1 3 16,-1 1 1-16,1 0-2 0,-1 0 3 0,0 0 1 15,1 0-2-15,-1-1 1 0,-2 1 0 0,1-2 0 0,-1 1 0 16,-1 1 0-16,-2 0 0 0,3-2 1 15,-2 1-3-15,-1 0-16 0,0 0 0 0,-1-1-2 0,1 0-11 16,-2 2-19-16,2-6-18 0,-3 4-27 0,-1-1-29 16,1-1-26-16,-1-1-21 15,-2 1-161-15,-1 0-358 0,-1-3 158 0</inkml:trace>
  <inkml:trace contextRef="#ctx0" brushRef="#br1" timeOffset="130990.2888">9967 9692 153 0,'0'-4'251'0,"0"4"-21"0,1-2-14 16,-1 2-13-16,0 0-12 0,2-3-13 0,-2 3-14 15,0 0-14-15,0 0-17 0,0 0-15 0,0 0-8 16,1-2-16-16,-1 2-2 0,0 0-14 0,0 0-9 16,0 0-10-16,0 0-3 0,0 0-1 0,0 0-5 0,0 0 3 0,4 9-6 15,-4-6-1-15,2 1-2 0,-2 5-5 16,0-3-7-16,1 2 6 0,-1 0-4 0,2 5 0 0,1-3-3 16,-3 2-2-16,0 3-4 15,-2 4 1-15,2 0-4 0,0 2-1 0,-1 1-2 0,-1-1-3 0,1 2-2 16,1-1-2-16,0-1-1 0,0 0 2 15,0 0-2-15,1-1-1 0,2-1-1 16,0-5 0-16,1-1-2 0,0-1 2 0,2 0-1 0,0-2 1 0,2-1-1 0,-1-2-4 16,2-3-13-16,0 0-6 15,6-1-3-15,0-3-17 0,-1-3 1 0,7-2-3 0,-1-3-1 16,1-3 0-16,-3-2 0 0,4-5 9 16,-3-1 2-16,-2-1 2 0,0-2 1 0,1-1 5 0,-2 1 5 15,-3 3 10-15,-1-3 6 0,-2 2 12 16,-1 3 1-16,-2 4 14 0,-2 1 7 15,-1-1 4-15,-1 6 7 0,1-1-2 0,-2 1-1 16,-1 1-4-16,-1 2-5 0,3 0-4 0,-3 2-6 0,0-2-6 16,0 4-1-16,0 0-3 0,0 0-1 0,0 0-1 15,3 11 1-15,-3-3-2 0,0 0-1 0,1 1-1 16,-1 3 0-16,0 1 0 0,-1 3-6 0,1-3-2 0,0 2-5 16,-3 0-8-16,2 0 0 15,-1 1-9-15,-1-2 1 0,-1 1-4 0,1-4-1 0,2 1-5 16,-2 0 6-16,0-3 0 0,3-2 4 15,-1-2-5-15,0 0 8 0,-1-1 5 0,2 0 3 0,0-1 3 16,-1 0 4-16,1-3-2 0,0 0-3 0,0 0 4 0,0 0-1 16,-4-10 1-16,4 3 2 0,1 0 3 0,0-4 4 15,2-3-1-15,-1-1 3 0,2-3-4 16,-1-2 2-16,1-1-3 0,1-3 3 16,0 1-3-16,-1-1-3 0,4-1 4 0,-1 0 2 0,0 2-1 0,0 0-4 15,3 1 9-15,-3 5-12 0,3-1-2 16,4 4 1-16,-4 4 13 0,0 1-13 0,0 2-2 15,1 2-1-15,-1 1 5 0,0 2-4 16,-2 2 1-16,2 2-2 0,1 2 3 0,-4-1-6 0,0 4 2 0,-1 1-2 16,1 4-4-16,-3 1-6 0,-4 1-9 0,0 6-10 15,-3 0 1-15,-1-2-5 0,-6 1 5 16,-2 0-2-16,-1 0 5 0,-1-2 3 0,-1-2 4 0,-1-1-1 0,-1-1 1 16,6-3 1-16,2-5 5 15,1 1 3-15,-2-3 10 0,3 1 6 0,0-2 7 0,1 0 2 16,2 0 9-16,1-1 3 0,3-1-2 15,-7 0 8-15,7 0-3 0,-5 0 4 0,5 0-2 0,0 0-4 16,-4-2 2-16,4 2-6 0,0 0-2 0,0 0 2 0,0 0-7 16,9-4-2-16,-9 4 4 15,10 3-6-15,-3-1 2 0,0 1-3 0,3 1 0 0,1 2-1 16,2 0-1-16,-2 2-2 0,6 4 1 0,-1 1 1 16,-1-2 2-16,2 3-2 0,1 1-1 15,-1-2-9-15,0 2-19 0,0 2-19 0,0-2-17 16,-1 1-19-16,-1 1-27 0,1-1-21 0,-1-3-36 0,1-1-47 0,-5-5-171 15,-2-1-414-15,0-3 183 16</inkml:trace>
  <inkml:trace contextRef="#ctx0" brushRef="#br1" timeOffset="131240.555">10865 9720 219 0,'-4'-8'297'0,"0"0"-19"0,-1-1-28 0,0 2-11 0,-1 2-27 16,2 3-20-16,-1-1-16 0,-1 2-14 0,0 2-16 0,-3 2-12 0,3 1-10 16,-1 1-12-16,-3 5-11 15,3 2-13-15,-1 1-6 0,2 6-6 0,-1 3-8 0,1 0-8 16,2 0-4-16,0 1-5 16,1 1-3-16,4-2-4 0,1 1-4 0,2 0-8 0,3-2-10 0,0 0-16 15,4-2-15-15,-1-1-24 0,0-2-23 16,-1-3-25-16,5 0-27 0,-4-5-17 15,2 0-36-15,2-1-30 0,1-4-46 0,1-3-149 16,5-2-418-16,-1-3 185 0</inkml:trace>
  <inkml:trace contextRef="#ctx0" brushRef="#br1" timeOffset="131631.5509">11188 9763 173 0,'0'-12'302'15,"1"5"-14"-15,-1-1-18 0,0 4-19 0,-1 0-21 0,1-1-24 16,0 2-20-16,0 0-20 15,0 3-11-15,0 0-14 0,0 0-13 0,0 0-14 0,-3 11-13 16,1-4-6-16,1 2-13 0,1 4-1 0,1 2-13 0,-1 0-2 16,2 4-6-16,-1 1-10 0,2 1-3 0,0 1-7 15,-3-1-8-15,3-2-10 0,0 0-12 0,-2 1-1 16,-1-6-10-16,0 2-1 0,0-3-7 16,-1 0-2-16,-1 0 6 0,2-5 1 0,-3 1-12 0,2-2-2 15,-3 1 2-15,1-3 2 0,1 0 3 16,-2-2-2-16,0 1 3 0,0-1 2 0,1-1-1 0,-3-1 1 15,1-1 2-15,5 0 1 0,-11-2 1 16,5-1-1-16,-1-1 5 0,1 3 10 0,0-2 3 0,-1-3 6 16,2 4 1-16,0-2 3 0,1 1 7 15,1 0 8-15,-1 0-1 0,1 0-3 0,1 2 1 16,-1-2-3-16,2 1-5 0,1 2-4 0,-3-3-3 0,3 3 3 0,-3-4-8 16,3 4-1-16,0 0-4 15,0 0-4-15,0 0-1 0,16 3-9 0,-8 1-9 16,1-2-6-16,0 1-12 0,4 0-9 15,0 0-18-15,2-1-15 0,0 1-24 0,1-1-24 0,-2-1-35 0,0-1-35 16,3-1-30-16,-4-1-214 0,-1-2-471 16,-3 1 208-16</inkml:trace>
  <inkml:trace contextRef="#ctx0" brushRef="#br1" timeOffset="131812.5918">11140 9757 164 0,'-3'-4'225'0,"-1"1"-15"16,2 1-18-16,-1-2-18 0,0 1-20 0,2 1-15 0,1 2-20 16,-2-3-21-16,2 3-25 0,0 0-33 0,0 0-32 0,7 9-47 15,-1-5-37-15,0 0-49 16,-2 0-101-16,2 1-246 0,-2 1 109 16</inkml:trace>
  <inkml:trace contextRef="#ctx0" brushRef="#br1" timeOffset="132060.039">11355 9650 192 0,'6'-5'303'0,"-3"-1"-25"0,1 3-27 0,-1 1-25 16,1 0-23-16,1 0-20 0,0 2-11 0,5 3-16 0,-3-1-14 0,7 6-13 15,-3-1-8-15,4 9-13 0,-2-1 0 0,0 4-20 0,-2 1-5 16,-1 5-7-16,-3 1-11 15,-2 0-7-15,-2 0-5 0,-3-1-9 0,-1 2-7 0,-3-3-3 16,-2 1-8-16,-2-1-8 0,-4 1-5 0,-1-4-7 16,-3 0-9-16,-1-2-10 0,1-2-10 15,-1-2-7-15,-2-1-19 0,2-5-25 16,3 0-25-16,1-2-35 0,3-3-50 0,2-2-244 0,-3-2-462 0,1-2 204 16</inkml:trace>
  <inkml:trace contextRef="#ctx0" brushRef="#br1" timeOffset="132479.7287">11661 9744 58 0,'0'-3'346'15,"0"-3"-14"-15,0 4-24 0,1-1-11 0,-2-1-21 0,2 1-24 16,-1 3-28-16,-1-3-21 15,1 3-15-15,0 0-28 0,0-4-14 0,0 4-17 0,0 0-9 16,0 0-22-16,0 0-6 0,0 0-8 16,3 8-7-16,-2-1-4 0,2 0-14 0,0 4-3 0,1 1-1 0,-1 0-13 15,1 2-1-15,2 0-5 0,-1 4-3 0,1 0 2 0,-3 2-5 16,1-6-3-16,-2 7-7 16,-1-2 0-16,2-1-2 0,-3-3-11 0,0 1-15 0,0-2-12 0,0-1-17 15,0 0-27-15,0 0-30 16,0-4-24-16,0-2-34 0,0 1-26 0,1-3-35 0,2-2-22 0,3 0-236 15,-2-3-509-15,-4 0 225 16</inkml:trace>
  <inkml:trace contextRef="#ctx0" brushRef="#br1" timeOffset="132712.4815">11895 9591 101 0,'-3'-12'321'0,"3"3"-25"0,-1 2-21 0,1 0-25 16,0 1-19-16,-3 4-27 15,3-2-7-15,0 1-30 0,0 3-11 0,0 0-14 16,0 0-14-16,3 15-12 0,-3-6-12 0,4 3-9 0,-1 3-10 0,4 3-6 16,-3 4-7-16,3-2-6 0,-3 4-11 15,2 0-1-15,-3 0-6 0,1 2-5 0,-3 1-20 0,2-3-12 16,-1 1-14-16,-4-3-8 0,1 0-13 16,-2-1-11-16,-1-2-21 0,2-4-21 0,-1-1-20 15,-1-2-31-15,0-1-35 0,3-2-33 0,-2-1-226 16,-1-4-457-16,-2 1 203 0</inkml:trace>
  <inkml:trace contextRef="#ctx0" brushRef="#br1" timeOffset="133874.6387">11865 9837 102 0,'2'-2'236'0,"-1"0"-23"0,2 1-21 0,0-2-24 16,4 2-17-16,0-2-14 0,4 0-13 15,2 0-11-15,8 0-21 0,3 2-18 0,-3 2-19 0,3-4-14 16,0 2-5-16,-3-4-5 0,2 2-2 0,-1-2-5 16,-8 0-6-16,3-1 10 0,-3 0 15 0,-3 1 18 15,-1 0 12-15,-3 1 20 0,-1-3 12 0,-2 3 7 0,-1-3-5 16,-3 2-3-16,0 1-3 16,-3-2-5-16,-1 1-4 0,-4-2-5 0,-1 3-1 0,-4-2 0 0,1 3-13 15,-1 0-2-15,-2 3-11 0,0 0 4 16,1 3-14-16,-1-1-4 0,4 5 5 0,-2-2-17 0,3 4-4 15,3 0 2-15,-3 3-6 16,5 1-6-16,2 1 2 0,3 0-9 0,0 4-4 0,4 2-16 16,-1-6-18-16,4 0-21 0,1 3-11 0,2-5-8 0,0-2-6 15,4 0-7-15,0-1-9 0,-1-3 2 16,7 1-5-16,-1-2 3 0,-2-5 8 0,-3 0 3 16,0-2 5-16,3-1 9 0,-3-1 8 0,-1-3 11 15,2-1 16-15,-2 1 23 0,-2-3 17 0,1-2 4 16,-2 3 11-16,-2-3 14 0,0 0 23 0,0 2 1 15,-1-2 6-15,-2 2 4 0,1 1 3 0,-2 1-6 0,0 1 3 16,-4 2-3-16,2 0-14 0,0 2-2 0,1-1-10 0,-3 1-4 16,0 3-9-16,3-1 5 15,-3 1-14-15,0 0 3 0,0 0-4 0,-3 9-5 16,0-2 3-16,2 2-9 0,-2-2-6 0,0 0-6 16,1 3-1-16,-3-1-7 0,3-4-4 0,-1 2 0 0,1-3-2 15,0 1-1-15,0 0 3 0,1-2-1 16,1 0 5-16,-2 0 1 0,2 0 1 0,0-3 2 0,0 0 0 15,0 0 2-15,0 0 1 16,0 0-3-16,2-10 2 0,1 7-2 0,1-6 4 0,1 3-2 16,0-3 1-16,0 2 3 0,2-4 0 0,0 0 2 0,3 3 1 0,-3 2 1 15,0 0-4-15,0 0 1 16,0 3-4-16,0-1-3 0,0 1 6 0,1 1-6 0,0 2 6 16,0 2-5-16,1 1 6 0,-2 3-4 0,1 0-1 0,2 3 8 15,-6-1-9-15,1 1 1 0,0 1-1 16,-1 0 1-16,-4-1-4 0,0 3 5 15,0-2 0-15,-4-1 7 0,3 0-11 0,-3-1-3 0,-1-1 2 16,3-1 0-16,-1-1 1 0,1-1 6 0,0-1-2 0,0-1 0 16,-1 0-3-16,3-2 10 15,0 0-9-15,0 0 0 0,-2-9 3 0,3 2 0 0,0-1 0 0,2-1-2 16,1-2 4-16,-1 0-5 16,4-2-1-16,-1 1 2 0,0 0 3 0,3 1-1 0,-2 0-1 0,0 2-1 15,3 0 0-15,-4 3 0 16,2 1 1-16,-1 0-3 0,0 1 12 0,0 2-9 0,-1 0-5 15,0 2-1-15,1 2 2 0,0 1-1 16,-1 2-1-16,-1-1 3 0,1 2 1 0,-1 3-1 16,-2-1-3-16,1 2-5 0,-2-1-6 0,-1 2-3 0,1 1-4 0,0-1-2 15,-1 0-3-15,1-2-9 16,-2-1-10-16,2-1-2 0,-1 0 0 0,1-1-4 0,0-1 2 0,2-1 2 16,-1-1 1-16,4 0-9 15,0-3 7-15,3 0 3 0,1-3 3 0,2-2 5 16,1 1 4-16,0-2 2 0,-1-4 3 0,4-1 4 15,-3-2 9-15,0-2 12 0,-1 1 10 0,-2-4 12 0,0 2 6 16,-1-2 11-16,-1 1 10 0,-1 0 5 16,-3 3 9-16,-1 2 4 0,-2 0 0 0,2-2-4 0,-1 5 7 15,0 1-11-15,-3 1-5 0,0 1-8 0,-3 2-2 0,2 1-4 16,-5-1 5-16,2 2-15 0,-5 2-1 16,3 0-4-16,-1 2-3 0,-1 3 0 0,1 1-4 0,2 3-1 15,1 1 0-15,2 3-4 0,2 0-8 16,1 1-12-16,6 6-4 0,1-1-8 0,2-2-13 15,3 2 0-15,0 0-3 0,3-2-1 16,-1 1 3-16,1-2 2 0,-1-1 4 0,2-2 1 0,-5-4 4 16,0 0 4-16,-1-2 17 0,-3-2 12 0,-1 2 5 0,-1-4 9 15,0 1 17-15,-4-1 7 0,1 0 3 16,0-1-4-16,0-1-3 0,-3-1-6 0,0 0 2 0,0 0-5 16,-13 2-2-16,5-3-2 0,-2 1-2 15,-5-1-3-15,0 1 0 0,-1-1-8 0,-1 0-12 0,3 1-28 16,-3-1-29-16,4 1-51 0,-1-1-37 0,4 1-64 15,0-3-76-15,1 1-173 0,0 0-493 16,0 0 218-16</inkml:trace>
  <inkml:trace contextRef="#ctx0" brushRef="#br1" timeOffset="134709.3811">13294 9772 150 0,'-5'-2'266'0,"2"-1"-10"0,-2 1-17 16,1 0-11-16,1 0-7 0,3 2-13 0,-4-1-20 0,4 1-18 15,0 0-18-15,0 0-14 0,0 0-15 16,0 0-11-16,10-1-10 0,-1 1-9 0,6 0-6 0,1 1-10 16,5 0-8-16,3 1-6 15,3-3-4-15,0 2-12 0,2-2 0 0,1 0-4 0,8 0-6 0,-10-1-3 16,1 1 0-16,-2-2-6 15,0 2-1-15,0-4-6 0,-3 2 3 0,-9 0-6 16,1-1-2-16,-4 2-3 0,-3 1 1 0,1-1 0 0,-5 1-1 0,0 0-3 16,-3-1 3-16,0-1-4 0,-2 3-1 15,0 0-2-15,-7-4-6 0,7 4-4 0,-13 1-13 0,5-1-16 16,-1 1-20-16,-1 3-23 0,2-2-25 16,-3 2-27-16,1-3-33 0,0 5-45 0,4-3-21 15,-1 3-186-15,-1 1-445 0,1-2 198 0</inkml:trace>
  <inkml:trace contextRef="#ctx0" brushRef="#br1" timeOffset="134942.3108">13475 9906 259 0,'-4'0'270'16,"4"0"-20"-16,-10 0-8 0,10 0-9 0,-6 0-15 15,6 0-20-15,0 0-16 0,-6 0-17 0,6 0-18 0,0 0-16 16,0 0-11-16,17-5-16 0,-7 4-5 16,7-2-14-16,5 1-8 0,0-1-7 0,2-1-6 15,3 3-19-15,-2-2-17 0,3 1-14 0,-1 0-21 0,1-3-21 0,-3 3-27 16,1 0-27-16,-1 1-39 0,-1-1-45 16,0-2-43-16,-3 1-181 0,2-1-421 0,-8 0 188 0</inkml:trace>
  <inkml:trace contextRef="#ctx0" brushRef="#br1" timeOffset="135739.9028">14099 9568 2641 0,'3'-7'52'0,"-2"-1"24"16,0 5 12-16,-1-1-30 0,2-1-22 0,-2 2-2 0,0 3-7 16,0 0 4-16,-3-2 3 0,3 2-1 15,0 0 2-15,0 11 8 0,0-5-10 0,0 2 0 16,1 0 1-16,-1 2-8 0,3 3-1 15,-1 1 1-15,-1 0-8 0,2 1 1 0,1 2 0 0,-4-3-7 16,4 5 1-16,-1 0-2 0,0-1-2 0,0 2 2 16,1-5 0-16,-4 0 0 0,1-1-2 0,1 0-1 15,2-1-2-15,-1 0-2 0,-2-4 1 0,2 1 3 0,0-2-8 16,1-1 0-16,3-1-1 0,-1-3-1 16,1-1-10-16,0 0-3 0,4-2-1 0,3-4-4 0,2-1-1 0,2-2 5 15,2-6-5-15,0-2 3 0,-1-2 2 16,1 1-1-16,-2-2 6 0,1 0 1 0,-3 0 1 15,1-1 11-15,-1 2 12 0,-8 4 14 16,6-3 12-16,-4 5-1 0,-3 2 23 0,-2 1-3 0,0 3 3 16,-2 0 15-16,-2 1-24 0,2 1-7 15,-3 0-6-15,4 2-1 0,-1-1-9 0,-3 2-8 16,0 0 2-16,4 6 8 0,-4-3-12 0,3 5 1 0,-3 1-8 16,2 3-2-16,-1 2-14 0,2 1 2 0,0 4-9 0,-2 2-4 15,3-6-1-15,1 3-9 0,-3-3 0 0,-2-1 2 16,2 0 0-16,-1-3-20 15,-1 2-3-15,0-4-3 0,3-2-1 0,-3 1 2 0,-1-4 5 16,1 1 3-16,0-3 10 0,0-2 0 0,-5 1 2 16,5-1 2-16,0 0 5 0,-11-8 6 0,8 4 4 15,-1-6 6-15,-2 0 3 0,2-3 2 0,1-1 4 0,-1 0 5 16,1-5-1-16,3 0-1 16,0-1 1-16,3 1-1 0,-3-1 1 0,6 0 0 0,2 0-6 0,-1-1 4 15,3 0-3-15,3-1-2 16,1 3-2-16,1 1 1 0,2 0-4 0,0 3-5 0,2 0 5 15,0 6-2-15,-5 3 1 0,-1-1-5 16,1 1 0-16,-4 6-2 0,-2-1 0 0,2 2 1 0,-3-1 4 16,-1 3-2-16,-2 4-1 0,-1-4 1 0,-3 6 0 15,-2 0 3-15,-4 3 1 0,0-1 7 0,-7 6-10 16,-1-1 1-16,0-1-1 0,-2-1 9 0,-2-1-6 0,1 0 3 16,3-4-3-16,4-1 0 0,-1-1 11 15,3-3-7-15,1 1 0 0,1-1-3 0,0-2 0 16,4 1 2-16,-1-1 5 0,0 0-4 15,0 0 4-15,3-2-3 0,-3 1 7 0,3-1-2 0,-2 2-4 16,2-2 0-16,0 0 2 0,0 0-3 0,0 0-2 16,7 3 0-16,-2-2 1 0,-1 2-1 0,5 0-1 15,-2 2 2-15,1 0-1 0,2 4 3 0,2-1-4 0,4 5 1 16,-6-3 3-16,4 8 0 0,0-3-2 16,2-1 2-16,-1 3-1 0,0-3-1 0,1 5-19 0,0-4-8 15,-1 2-12-15,-1 1-15 0,3-3-26 16,-3 0-43-16,3-1-40 0,-6-3-35 0,6 0-44 0,-7-3-173 15,2-2-448-15,-4-2 198 0</inkml:trace>
  <inkml:trace contextRef="#ctx0" brushRef="#br1" timeOffset="135965.1863">15025 9584 68 0,'-5'-12'333'16,"-1"-1"-32"-16,0 2-15 0,0 2-13 0,0 2-16 15,0 0-25-15,1 3-28 0,-1 0-18 0,0 2-20 0,2 2-14 16,-3 2-16-16,1 4-16 0,-1 0-9 0,0 4-11 16,0 4-13-16,1-1-8 0,1 7-6 0,0 1-7 15,1 0-5-15,1-1-7 0,2 2-7 0,2 0-1 0,2 0-10 16,0 3-17-16,0-2-15 16,1 0-10-16,2-2-19 0,-1-2-14 0,0-6-22 0,-1-1-20 15,2-1-11-15,2-1-18 0,1-1-17 0,2-2-33 16,0-4-14-16,5 0-35 0,1-3-194 0,4-3-435 15,1-3 193-15</inkml:trace>
  <inkml:trace contextRef="#ctx0" brushRef="#br1" timeOffset="136289.2235">15257 9707 27 0,'9'-19'237'0,"-3"6"16"0,-2 0 5 0,-1 1 5 16,-2 0-12-16,1 3-9 0,-4 0-8 16,1 2-13-16,-2 2-24 0,2 0-8 0,-1 0-19 0,-4 2-21 15,1 2-13-15,-1 1-14 0,-3 1-9 0,0 4-9 16,-1 2-14-16,2-1-3 0,-1 3-15 15,0 2-7-15,1 1-6 0,2 1-8 0,1 0-5 0,1 4-1 0,2-2-15 16,2-1-1-16,3 1-17 0,0-3-2 16,2 1-7-16,2-2-6 0,2-4-4 0,2 1-14 15,2-1-8-15,-5-4-3 0,5 0-2 0,1-2 1 0,0-3 3 16,1-1 6-16,-1-4-4 0,-1-1 11 16,-2 1 2-16,3-6 11 0,-5 1 2 0,0 2 13 0,-2-5-3 15,-1-2 14-15,-1 2 1 0,-4-4 4 16,-2 6-1-16,-1-2-7 0,-3-4-1 0,-5 3 8 15,2 4-15-15,-2 0 0 0,-6-1-5 0,0 1 2 16,-4 2-10-16,3 1-27 0,0 4-16 0,4 0-31 16,0 2-40-16,3 1-48 0,3 3-45 15,1 0-51-15,1 0-208 0,3 2-505 0,1 0 225 0</inkml:trace>
  <inkml:trace contextRef="#ctx0" brushRef="#br1" timeOffset="136524.682">15486 9475 64 0,'7'-10'369'0,"-2"1"-21"0,0 2-27 0,-1 1-25 0,2 0-38 15,-3 1-17-15,2 1-32 0,3 1-26 0,0 3-17 16,4 2-17-16,0 4-5 0,9 2 1 16,-3 7-22-16,0 1 5 0,-1 2-27 0,-1 2-4 0,-4 3-17 0,-3 0-5 15,-1 2-14-15,-5 2-17 16,-2 0 11-16,-5-3-24 0,-4 3-21 0,-6 7-14 0,1-10-20 15,-2-2-35-15,-4-1-28 0,-8 5-34 0,6-7-53 16,0-4-33-16,-1-2-73 0,2-3-177 16,-4-2-496-16,4-3 220 0</inkml:trace>
  <inkml:trace contextRef="#ctx0" brushRef="#br1" timeOffset="137155.1432">15845 9570 132 0,'3'-5'304'0,"0"1"-8"16,1-1-21-16,0 2-12 0,2-1-19 0,-5 1-18 0,2 0-23 15,-2-1-18-15,2 1-15 0,-3 1-16 16,3 0-16-16,-3 2-10 0,4-5-18 0,-4 3-13 0,0 2-15 16,0 0-7-16,3-2-8 0,-3 2-4 0,0 0-9 0,0 0 10 15,0 0-23-15,1 9-3 16,-1-5-3-16,0 1-2 0,3 2-7 0,-3 1 3 0,2-1-5 0,-1 2 4 16,0 0-9-16,1 1-1 15,-2 2-2-15,0 0 0 0,1 1-3 0,1-1-6 16,-2 1 5-16,1 0-4 0,1 0-4 0,-2 2 7 15,1-2-15-15,-1-3-19 0,-1-1-9 0,1 1-13 0,-2 4-20 16,2-6-26-16,-1-2-35 0,-1 2-26 0,2-2-39 16,0-2-26-16,2-1-47 0,-5-1-153 0,3-2-451 15,0 0 200-15</inkml:trace>
  <inkml:trace contextRef="#ctx0" brushRef="#br1" timeOffset="137383.043">16020 9465 269 0,'7'-21'333'0,"1"0"-13"0,-4 8-12 0,1 1-11 16,-3 0-22-16,1 4-12 0,0-1-4 0,-2 6-32 16,1-3-21-16,-1 2-27 0,1 1-22 0,-1 1-15 0,-1 2-22 0,0 0-7 15,0 0 3-15,7 10-19 16,-1-2-14-16,-2 6-15 0,3 3 2 0,-4 2-5 16,4 1-12-16,0 3-18 0,0 0-12 0,0 2-19 15,0-1 0-15,0 1-9 0,0 0-11 0,-3 1-11 16,-2 1-8-16,2-2-12 0,-4 1-19 0,-1-4-12 15,-2 3-27-15,-1-3-27 0,-2-2-25 0,-1-1-29 0,3-6-37 16,1-3-43-16,-4-3-192 0,4 0-495 0,0-3 220 16</inkml:trace>
  <inkml:trace contextRef="#ctx0" brushRef="#br1" timeOffset="138539.4097">16083 9653 27 0,'-3'-5'263'0,"2"1"-16"0,-1 1-13 15,1-1-17-15,1 2-20 0,0 2-16 16,0-5-22-16,0 5-17 0,3-2-14 0,-3 2-13 16,7 0-8-16,0 0-13 0,3 1-10 0,4 2-13 0,0-3-1 0,3 0-10 15,1 0-7-15,3 0-7 16,-1-2-5-16,1 0-5 0,-4-2-1 0,0 1-4 0,-3-1-3 0,2-3-1 16,-4 2 0-16,-1-2 2 15,-1 0 19-15,0 1 21 0,-4 0-4 0,-2-1 3 0,0 1 3 16,-1-1-2-16,-3 1-4 0,0 1-4 15,-1-3-5-15,-2 4 0 0,-1-3-6 0,-2 4-8 0,-1 0-4 0,-2 0-3 16,0 2-4-16,-4 3-6 16,0 2 1-16,-2-1-6 0,-1 4 3 0,5 2-8 0,-3 0 2 15,0 3 0-15,4-1-4 0,0 3-6 0,3-1 0 16,4 0-4-16,2 1-13 0,1 0-4 0,4 0-14 16,-1-2-12-16,5-1-10 0,2 0-12 0,0 1-6 15,4-3-8-15,-3-2-10 0,9 2-5 16,-3-3-4-16,-3-6-2 0,3 1 4 0,-1 1 9 0,-1-4 8 15,1 0 8-15,-2-4 6 0,0 0 12 16,-2-2 17-16,1 0 15 0,-6-3 18 0,4 1 12 0,-4-1 5 16,0-2 7-16,-1 0 2 0,-2-1 8 0,1-1 5 0,-3 1 1 0,1 0 2 15,-3-1 0-15,3 2 11 16,-3 0-10-16,0 4-7 0,-3 1 1 0,3 0-1 16,-3 2-3-16,3 0-5 0,-2 2-4 0,0 1-7 0,-1 0-2 15,3 3-4-15,-4 0 3 0,4 0-4 16,0 0 2-16,-3 9-4 0,3-2 3 15,0-1-2-15,0 5-2 0,2 1-3 0,-1-1 1 0,-1 0 0 16,3 3-1-16,-2-3 2 0,2 0-2 0,-3-2-2 0,3 1 3 0,-2-2-2 16,1-1-1-16,-1-1-3 15,-2-2 0-15,2 0 2 0,-1 0 1 0,0 0 2 0,0-2 11 16,0-2 2-16,2 2-4 0,-2-2 4 16,0 0 1-16,0 0-4 0,0-9 5 0,2 4-5 0,1-2 1 15,0-2-2-15,1 1 1 0,3-3-1 16,0 0-2-16,0-1 0 0,3 1-1 0,-1 0-5 15,-1 2 2-15,1 0-1 0,-4 3-3 0,2 2-3 0,0-1 3 0,0 2-5 0,0 3 4 16,0-1-1-16,3 2 1 16,-3 1 2-16,0 3-5 0,0 0 3 0,0 0 10 0,-1 4-14 15,-2-1 0-15,1 1 1 0,-4 0 1 16,0 3 1-16,1-1-3 0,-4 0 3 0,1-3-1 16,-1 1-8-16,0 0-6 0,0-1 1 15,1-3 0-15,-1 0 3 0,0-1 0 0,0-1 4 0,2 0-2 16,0-3 2-16,0 0 1 0,0 0 0 15,0 0 3-15,2-10 1 0,1 5-2 0,1-4 2 0,-1 0 7 16,2-4-8-16,1 2 0 0,1-1-1 0,-2-1-4 16,4 1 5-16,-1 2 8 0,1 0-7 0,-4 4 0 15,3-2 1-15,-2 3-5 0,2 0 4 0,-2 3-4 0,0 0 1 16,1 1-3-16,0 1 4 16,0 1-3-16,-3 1 3 0,5 2 1 0,-2 2 0 0,-1-2-1 15,-1 4 0-15,1 0 2 0,0 2-2 16,-1 1 2-16,-2-3-16 0,0 3-13 0,0-1-8 15,1 0-11-15,-1-1-13 0,-1-1-14 0,1-2-5 16,4 1-7-16,-2-1-2 0,1-2 2 0,2-2 0 0,1 0 2 0,1-2 12 16,-1-4 7-16,6 1 5 0,-4-3 9 0,2-2 17 0,0-1 15 15,-3-2 13-15,0-1 21 16,0-4 11-16,-3 2 1 0,1-4 27 16,-3-2 3-16,0 1 16 0,-3 0-2 0,-2 0 23 15,0-1-13-15,-1 6-2 0,-2 0 3 0,2 3 3 0,-1 1-9 16,0 1-7-16,-1 2-1 0,0-1-16 15,0 3-5-15,1 1-4 0,-1 0-6 0,1 3-1 0,2 1-6 0,0 0 1 16,-5 6-10-16,6 1-1 0,0 2-2 0,2 4-16 16,3 4-7-16,3 0-8 0,0 1-9 15,2 2-6-15,1 1 1 0,1 0-1 0,0-1-4 16,0 1-2-16,1-2 2 0,-3-2 5 0,1 2-4 16,-2-3 5-16,-3-3 0 0,-2-6 8 0,-2 2 9 0,1-2 11 15,-3-1 14-15,-1-1 11 0,-1-1 7 16,-1-1-6-16,-3-2 3 0,-2 2-3 0,-3-3-2 0,-4-1-6 15,0-2-1-15,0 0-3 16,-2 1 0-16,0-1-3 0,2-1-1 0,-2 1-16 0,3 0-20 16,1-1-33-16,2 1-50 0,0 0-46 15,3-1-55-15,3 2-257 0,-2-2-505 0,5 0 223 0</inkml:trace>
  <inkml:trace contextRef="#ctx0" brushRef="#br1" timeOffset="138829.9364">17288 9584 106 0,'0'0'298'0,"0"0"-27"0,0 0-19 16,0 0-18-16,0 0-23 0,7-5-22 0,-3 5-22 0,5-3-16 15,4 1-14-15,2 0-15 16,0 0-12-16,8 0-8 0,1 1-12 0,-1 0-13 0,1 0-4 15,-1 1-1-15,0-2-17 0,1 0-8 16,-2 0-6-16,0 1-5 0,-7 0 3 0,1 0-11 0,-1-1-5 16,-2 1 2-16,-3 0-2 0,0-1-4 0,-3 1 1 0,-2 0-3 15,0 0-6-15,0 0 5 16,-2 0-1-16,-1-3-8 0,0 3-14 0,-2 1-19 0,2-4-15 0,-2 1-27 16,0 3-36-16,-6-5-41 0,5 2-26 15,-4 1-50-15,-1-2-163 0,-2-1-415 0,0 1 183 16</inkml:trace>
  <inkml:trace contextRef="#ctx0" brushRef="#br1" timeOffset="139045.2435">17475 9361 83 0,'-1'-3'340'0,"1"3"-21"0,-1-4-17 0,1 4-23 15,-2-2-23-15,2 2-26 16,0 0-23-16,0 0-11 0,0 0-7 0,-1 8-14 0,3 1-20 15,-1 4-7-15,0 6-18 0,2 1-5 0,-1 0-13 0,1 4-7 0,1 2 3 16,-3-1-31-16,1 9-23 16,0-7-12-16,0 9-21 0,-1-10-36 0,0 1-45 0,-1 0-53 15,1 0-51-15,2 1-69 0,-3-3-279 16,1-1-553-16,0-5 244 0</inkml:trace>
  <inkml:trace contextRef="#ctx0" brushRef="#br1" timeOffset="140159.6043">18015 9288 2802 0,'7'-7'18'0,"-4"0"56"0,0 0-1 15,-2 1-20-15,-1 1-17 0,0 0-1 0,0 2-9 0,0 0-1 16,0 3-5-16,0-3-6 0,0 3 8 0,0 0 1 0,-7 7-1 15,6 1-3-15,-2 1 4 0,3 3 0 16,-3 6-3-16,0 2-1 0,5 0 2 0,-1 2-3 0,-1 2-3 16,2 1-1-16,2-1 0 0,-1 1-3 0,1 1-2 15,0-2 2-15,-1 0-1 0,2-2-5 0,1-2 3 16,1-1-1-16,-1 0 2 0,-2-5 11 0,3-2-16 16,0 0-2-16,3-2 11 0,0-2-14 0,1 0-7 15,0-1-6-15,3-4-7 0,-1 0-5 0,3-3 1 16,-1-1-1-16,1-3 4 0,2-2 2 15,-4 0 1-15,3-2 3 0,-6 0-1 0,2-1 2 0,-2-2 2 16,-1 1 5-16,-3-1 6 0,0 1 7 0,-3 2 1 0,-2 0 3 16,-1 0-1-16,-1-1 4 0,-1 2-3 15,-2 0 1-15,-3 1 0 0,-1 0 3 0,0 1-3 16,-1 1 4-16,-4-1-4 0,0 2-2 16,2 3 1-16,-4-1-3 0,1 1 1 0,3 3 0 0,-1 0-3 15,1-1 0-15,3 0 0 0,0 3-2 16,0 0-16-16,4-2-1 0,-1 2-14 0,3 0-4 15,1-1-3-15,0 2-6 0,4-1-9 0,0 0 2 16,3-1-2-16,2 0-5 0,-1 0-2 0,6-1 7 0,0-3 6 16,0 0 7-16,-1-2 2 0,-2 0 6 0,0-5 7 0,2 3 10 15,0-5 12-15,-3 2 10 0,1-2 11 16,-1 1 14-16,-2-2 6 0,1-1 7 0,-4 1 1 0,0-1 1 16,-3 2 0-16,1 1 3 0,-3 0-7 0,0-2-3 15,0 3-5-15,-4-1 4 0,0 1-15 16,-2 1-2-16,3 2-1 0,-4-1-6 15,0 1-1-15,3 1-1 0,-3 3-5 0,4-1 0 0,-3 1-1 0,6 0 4 16,-9 1-6-16,4 1 0 16,3 2-1-16,0-1-1 0,-1 1 1 0,2-1 1 0,1 3 7 0,0-2-15 15,1 1 2-15,1-1 5 0,-1 1-1 0,-1-1-2 16,3-1-2-16,-2 3 10 0,1-5-8 16,1 2 2-16,-2 0-2 0,2-1 1 0,-3-2 0 0,3 2-2 0,-3-2 2 15,5 1 1-15,-5-1-3 16,0 0 4-16,6-5 2 0,-6 5 6 0,4-3 0 0,-4 3-5 15,3-1 17-15,-3 1-15 0,4-3-1 0,-4 3 4 16,3 0-3-16,-3 0-4 0,0 0 7 16,0 0-8-16,0-5-3 0,0 5 1 0,0 0 0 0,0 0 7 15,0 0-10-15,0 0-1 0,0 0-4 16,0 0-2-16,0 0 0 0,0 0 6 0,4-1-2 0,-4 1 0 16,0 0 0-16,0 0 0 0,0 0 2 15,0 0-1-15,0 0 1 0,0 0 1 0,0 0 0 0,0 0-2 16,0 0-4-16,0 0-3 0,0 0-4 15,0 0-5-15,0 0-3 0,0 0 9 0,0 0-22 0,0 0-11 16,0 0-14-16,0 0-10 0,0 0-17 0,0 0-22 16,0 0-23-16,0 0-14 0,0 0-19 0,0 0-26 15,-1 7-43-15,1-7-167 0,0 0-432 0,-6 3 193 16</inkml:trace>
  <inkml:trace contextRef="#ctx0" brushRef="#br1" timeOffset="140869.7164">18266 9495 31 0,'-4'0'273'0,"-2"-1"-13"16,6 1-11-16,-8-2-18 0,2 2-17 0,6 0-15 0,-10 0-21 15,7 0-16-15,-1 3-9 0,0-1-17 16,1 4-9-16,-4 0-6 0,4 1-19 0,0 1-9 16,-1 0-9-16,1 1-4 0,3 3-10 0,0-2-9 15,3 1-3-15,-3 1-6 0,4-3-3 0,2 3-6 16,4-2-3-16,-2 1-4 0,2-2 0 15,0-1-5-15,1-1-7 0,2 0-1 0,1 0-6 0,-1-3-7 16,-1-2 1-16,1-1-4 0,-2 0 0 0,-1-3-3 16,0 2 4-16,1-3 0 0,-4-3-4 0,0 1 1 15,-1-1-3-15,1-5 1 0,-1-2 3 0,-5-1-3 16,-1-2 1-16,0-3-3 0,-3 2 4 0,-1-1-6 16,-3-1 3-16,-3 3 2 0,3-1 1 0,-3 4 6 0,-2-3 3 15,2 7 0-15,-2-1 9 0,1 1-2 16,1 1 1-16,-1 1 0 0,3 3-5 0,-1-1-4 0,2 2 3 15,1 2-7-15,2-1-3 0,-1 0 2 16,5 2-2-16,-7 4 0 0,5-2-2 0,2 1-2 0,2 1-4 16,2 3-4-16,1-1-9 0,7 3-4 0,-1-3-4 0,7 4-1 15,-4-4-6 1,6 1-2-16,1-2-3 0,0 1-1 0,2-2 5 0,-1-4 0 0,-2 1 8 16,-4-1-3-16,-1 0 1 0,1-1 5 0,-4 1 4 15,-2-3 8-15,1 2 11 0,-1 1 11 16,-6 0 5-16,2-2 5 0,-2 2 0 0,-1-1 6 15,-3 1-5-15,7-2-1 0,-7 2 1 0,3 3-6 0,-3-3 1 16,0 0-5-16,0 0-2 0,-4 6 0 16,-2-3-1-16,-1 2 0 0,1 0-4 0,-1 3 13 0,0-1-8 15,0 0-7-15,0 4 1 0,2 0 0 0,0 0 1 16,3 0 0-16,0-2-5 0,2 0-3 16,4 4-5-16,-1-2-5 0,4-3 3 0,0 3-13 0,3-1-2 15,-3-4 2-15,3-1-3 0,-3 0 3 16,7-1 1-16,-3-3 2 0,-1 0-2 0,0-2 4 15,3 0 6-15,-2-1 0 0,-2-2 2 0,0-1 9 16,-1-1 9-16,-1-1 4 0,0-2 8 0,-2-3 4 0,2 0 0 16,-5-1 3-16,0 0 2 0,-4 0 2 0,0-2 1 0,-1 3-2 15,-1 0-4-15,-1 0-3 16,-3 1 3-16,1-1-5 0,-2 3-6 0,-3 3 0 0,4 1-2 16,-1 0-3-16,0 2-2 0,-1 3-4 0,-1 0-5 15,1 0-16-15,0 4-23 0,1 1-19 0,-1-1-31 16,3 1-43-16,0 2-33 0,3 2-38 15,1-2-31-15,3 1-241 0,0-2-513 0,3 0 228 16</inkml:trace>
  <inkml:trace contextRef="#ctx0" brushRef="#br1" timeOffset="141080.7447">18785 9360 106 0,'2'-13'338'16,"-1"2"-12"-16,1 2-18 0,-2 1-24 0,1 0-19 0,-1 0-20 0,1 4-30 15,-1-1-19-15,0 2-25 16,0 1-17-16,0 2-10 0,0 0-23 0,0 0-7 0,3 14-8 16,-1-5-13-16,1 7-13 0,3 3-4 0,-2 4-8 0,2 1-9 15,-3-2-22-15,2 2-5 0,0 1-16 16,-1 0-10-16,-1-2-16 0,-2-1-20 0,2-1-22 16,-3-2-22-16,0 0-26 0,0-5-33 0,-2-2-42 15,2-3-40-15,0 0-48 0,-1-3-155 0,1-2-454 0,0-2 201 16</inkml:trace>
  <inkml:trace contextRef="#ctx0" brushRef="#br1" timeOffset="141347.093">19015 9373 68 0,'-2'-8'328'0,"1"-1"-25"0,-2 1-25 0,-1 4-15 0,-2 0-22 15,-1 0-17-15,-3 4-4 0,0 1-31 0,-5 2-19 16,-4 2-14-16,-2 4-15 0,1 0-1 0,0 1-25 15,0 4-9-15,1 0-20 0,2-1 1 16,2 1-13-16,1 2-6 0,3-4-5 0,4-1-8 0,3 1-3 16,-2 0-8-16,6 0-2 0,0-3-5 0,3 0-7 0,4 2 1 15,0 0-13-15,4-1 2 16,2 0-1-16,6 1-1 0,3-1-5 0,0 1-2 0,3 1-5 16,-1-2-3-16,4-1-8 0,-1 0-24 15,3-1-21-15,-2-1-26 0,1 2-34 0,8 2-54 16,-9-6-62-16,-1 2-285 0,-4-4-551 0,-2 0 244 15</inkml:trace>
  <inkml:trace contextRef="#ctx0" brushRef="#br1" timeOffset="142449.7469">19374 9494 110 0,'4'-3'273'0,"-1"-1"-3"0,0-1-14 0,-1 1-12 16,-1-4-13-16,0 3-16 0,-1-4-14 0,-1 3-14 15,-2-3-10-15,0 3-15 0,-4-2-16 16,0 2-10-16,-3-1-10 0,-3 2-18 15,-1 1-6-15,-7 0-6 0,-2 3-15 0,1 0-13 0,0 3 0 0,1 0-11 16,-1 5-4-16,0 0-4 16,-1 3-3-16,2 1-5 0,3-1 10 0,1 1-20 15,1 2-3-15,5-2-3 0,1 1-3 0,2 3-5 0,1-2-3 0,1-2 1 16,3 1 0-16,2-1-4 0,5 2 6 16,-1-4-5-16,4 2-10 0,3-4-3 0,3 1 6 0,1-5-9 15,7 4 7-15,1-6-5 16,-2-4 5-16,2-2-9 0,0 0 5 0,-1-4 0 0,-1-2-2 15,-3 0 3-15,-4 2 3 0,-1 2-1 0,-2-2 7 16,-4 1 6-16,1 1 4 0,-2 0-5 0,0 2 3 0,-2 2-4 16,0-2-7-16,-3 3 0 0,0 2 1 0,0-4-5 15,0 4 3-15,0 0-2 0,0 0 5 16,-11 6-9-16,8-1 1 0,0 1 0 0,0 1-6 0,2 1-12 16,1 2 1-16,1-2-15 0,2 3-6 15,3 1 3-15,2-3-18 0,3 1-9 0,6 0-16 0,3 1-6 16,0-6-2-16,4-1-6 15,-1-2 5-15,0-3 9 0,1-2 3 0,0-2 11 0,0-2 5 16,-4-2 8-16,-3-5 17 0,-1-3 20 0,-1-1 14 16,-4-4 26-16,-2-2 10 0,4-13 0 0,-7 11 9 15,0-10-2-15,-2 3 12 0,-2-4 1 0,-2 14 10 16,-2-1 2-16,2 2 7 0,0 3-10 0,-3 6-6 0,2 0-5 16,0 4-5-16,1 3-10 0,-2 1-7 0,0 1-3 15,1 3-3-15,1 1-3 0,0 0 4 16,-4 8-11-16,1 1 4 0,1 3-7 0,0 2-2 0,1 5 8 15,-1 2-5-15,-1-2-8 0,1 2 5 16,-1-1-1-16,2 1-5 0,-1-2-3 0,1-3-2 0,1 2-6 16,0-5 4-16,-3 0-10 0,3 0-3 0,-1-3 2 0,1 0-1 15,1-3 3-15,0 0-3 16,1-4 3-16,-1 3 4 0,2-1-3 0,1-1 3 0,0-1-4 0,3 1 19 16,0 0-14-16,1-1-2 15,3-1-5-15,-2 1 7 0,0 0 5 0,5-1 0 0,0 0-5 16,-1 1 4-16,-1-1-2 0,1 2 2 15,-4-1 3-15,0-1-3 0,0 4 2 0,-1-2-2 0,-2 1-3 0,0 0 3 16,-3 4 7-16,-1-4-3 0,-2 3-2 0,-4-2 0 16,-1 3 4-16,-5-1-1 0,0 1-15 15,-7 2-11-15,3-2-11 0,-4-1-17 0,5-1-23 16,-3-1-26-16,2 0-31 0,0-1-35 0,6-2-39 16,-1-1-43-16,2 0-193 0,1-2-477 0,2-2 211 0</inkml:trace>
  <inkml:trace contextRef="#ctx0" brushRef="#br1" timeOffset="143509.4982">19812 9479 60 0,'1'-1'286'0,"2"-4"-32"16,-1 4-24-16,-2 1-24 0,2-3-18 0,-2 3-22 15,0 0-13-15,8 3-16 0,-3 1-13 0,2-1-14 0,3 3-8 0,1 0-12 16,2-2-11-16,1 2-18 0,0 0-14 15,2-3-15-15,5 1-7 0,-6-1-12 0,2-1-10 0,4-2 2 16,-5 0-3-16,-1-2 3 0,1 0-1 16,-4-1 2-16,-3-1-3 0,-1-1 5 0,-2-3 9 0,1 1 0 15,-3-2 6-15,-1 0 15 0,-2 0 10 0,-2-4 7 16,-2 5 0-16,-1-1 3 0,-3-1-1 16,0 1 3-16,-4 0-5 0,1 4 2 0,-4-1-3 0,1 2 1 15,-1 1-7-15,1 1-2 0,-1 2-6 0,0 2 11 0,1 1-16 16,1 3-3-16,-2 1-4 0,4 1-6 15,-1 2 1-15,1 0-2 0,3 2-3 0,0 6-2 16,1-5-1-16,5 4-4 0,-2 1 5 16,3-2-5-16,3-3-4 0,1 5-5 0,3-5-8 0,-2 1-1 15,3-1-5-15,3-3-13 0,3 3-6 0,-1-5-10 16,2-1-9-16,6-2-5 0,0 2-8 0,2-5-4 0,2 0 0 16,2-2-5-16,0-2 6 15,-1 0 5-15,1-3 13 0,-3-1 3 0,2-1-1 0,-3-2 13 0,-1 0 10 16,-3-4 11-16,1 0 15 15,-3 1 13-15,1-2 8 0,-5-2 11 0,-3 3 15 0,-2 2-3 16,-2-2 24-16,-2 2-6 0,2 0 1 16,-3-2 6-16,-3 4-5 0,0 1 1 0,-3 0-6 15,-3 1-2-15,2-1-11 0,-2 3 2 0,-2-2-1 0,-2 4-13 0,-3-1-3 16,-1 2-3-16,4 2 0 0,-1 0-8 16,-2 3 11-16,1 1-15 0,-1 2 0 15,3-1-1-15,-1 5-4 0,4-1-3 0,-3 1-7 16,6-1-7-16,0 4-5 0,-1-2-6 0,4 1-5 0,-2-2-5 15,6-2-8-15,-3 1-8 0,4 0-7 16,-1-1 4-16,1-1-2 0,2 0 0 0,-1 1 4 0,2-3 2 16,2 0 3-16,-2-1 4 0,1 0 5 0,-2 0-1 15,1 0 8-15,-1-3 1 0,-1 1 1 0,0-1 1 16,0 1 4-16,-2-1 2 0,1 1 1 0,3 1 0 0,-2-3-2 16,0 2 2-16,2 0-1 15,3-1 1-15,-3 1-4 0,7 1-20 0,2 1-11 0,5-1-12 16,-6-1-10-16,8 2-17 0,-1-2-8 0,4-1-7 15,-1 0 5-15,2-2-2 0,-3 0 4 0,1-1 14 16,2 0 8-16,-5-2 5 0,-2-2 17 16,1 0 12-16,-7 1 22 0,0-3 14 0,-2 1 29 0,-2-2 17 15,-2-2 12-15,-1 1 14 0,-3 2 32 16,1-4 13-16,-3 3 0 0,0 0-5 0,-2-2-8 0,-2 3-1 16,-2-1-6-16,0 2-6 0,-2 0-7 0,-4-2-2 0,2 5-12 15,-5-2-2-15,-1 1-12 0,3 3-3 16,-5 1-2-16,2 2-12 0,-3 1-1 0,2 0-8 15,-1 4 0-15,-3 1-2 0,3 0-3 0,-1 2-3 16,3 0-1-16,0 0-3 0,4 1-11 0,0 1-5 16,6-1-9-16,-3 1-6 0,2 0-7 0,2-2-10 0,1-2-10 15,5 2-1-15,-1 0-9 0,3-4-4 16,2 3-13-16,0-4-2 0,3-1-5 0,7 0-8 0,-1-2 2 16,0-1-1-16,8-4 5 0,0-2 5 0,2-3 7 15,-1 0 10-15,-1-2 13 0,0-3 18 0,0-1 17 16,-2-4 26-16,-2 1 16 0,1-10 11 15,-3 4 9-15,-1-6 8 0,-1-2 12 0,-4 0 5 16,-5 6 0-16,-1-9-4 0,-1 2-9 0,-3-5 9 0,-2 12-6 0,-3 1 14 16,-2 1-7-16,-1 2 0 0,-1 3-14 15,1 6 2-15,-5 0-3 0,4 3-17 16,-3 5-2-16,0-2-3 0,-1 6 0 0,-4 0-15 16,5 2 10-16,-3 4-10 0,3 2-8 0,1 2-4 15,-1 10 0-15,3 1 1 0,2 3-3 0,1 4-9 16,6 9-12-16,0 1 3 0,4 3-9 0,4-2-12 0,2 1-25 15,1-2-7-15,1-1-21 0,0-3-25 0,1 0-28 16,0-1-33-16,-4-9-39 0,0-2-44 0,1 1-66 16,-3-6-161-16,-2-3-516 0,-2-6 228 0</inkml:trace>
  <inkml:trace contextRef="#ctx0" brushRef="#br1" timeOffset="147197.6302">23817 9267 143 0,'0'0'208'15,"0"0"-22"-15,0 0-18 0,0 0-11 0,0 0-24 0,0 0-30 0,0 0-36 16,0 0-36-16,0 0-43 16,0 0-31-16,0 0-33 0,0 0-102 0,0 0-193 0,0 0 87 15</inkml:trace>
  <inkml:trace contextRef="#ctx0" brushRef="#br1" timeOffset="158697.0326">21050 9437 81 0,'6'-6'178'0,"0"0"-7"0,0 1-9 15,0-1-2-15,-1 1-1 0,0-1-1 0,0 2-14 16,-2 0 2-16,1 0-6 0,-1 0 1 0,-2 0-8 16,2 1-5-16,-2-1-9 0,1 0-13 0,-5 1-12 15,3-1-9-15,-4-4-11 0,-3 5-5 0,1-4-6 0,-7 1-7 16,0 3-5-16,0-3-6 15,1 5-6-15,-3-2-3 0,1 0-4 0,0 3-5 0,1-1-3 16,2 1-4-16,2 0 4 0,1 3-8 16,1-2 0-16,0 3-4 0,2-1 0 0,2 3-2 0,1-2-2 15,2 5 3-15,1 0-4 0,5 2 0 0,1 3-1 16,7 0-2-16,-1 4-5 0,5-3-8 0,2 1-5 16,0 0 3-16,0-1-5 0,-2-3-2 0,-1 0-4 15,1-1-4-15,-7-2 1 0,-1 1-2 16,0-1 2-16,0-1 0 0,-4-2-1 0,-2 2 3 0,-4-1 4 15,1-2 3-15,-5 3 5 0,-2-1 6 16,-1-3 11-16,-3 3 4 0,-3-4 0 0,-1 3 11 0,-1-3 2 16,0 0 2-16,-1-1 6 0,1 0 3 0,2-2 1 15,-1 1-5-15,4-1 3 0,0-3-7 0,0 3 4 16,2-1-5-16,2-1-3 0,0 0 1 0,2 1-2 0,0-2-8 16,2 0 1-16,1 0-13 0,-3-1-1 0,4-2 3 0,3 3-2 15,-2-3-1-15,2 2-4 0,1-1 4 16,-1 2 1-16,0-1 0 15,0 1-2-15,-1-1-1 0,1 2-1 0,0 0 2 0,-3 2-4 16,3-3 1-16,-3 3 3 0,0-4-4 0,0 4 0 16,0 0 2-16,4 0-1 0,-4 0 3 0,0 0-2 15,0 0-2-15,3 6 4 0,-3-3-1 0,2 0-1 16,-1 1 2-16,0 0 1 0,1-1-2 0,1 1 0 16,1 0 2-16,0 1 3 0,3-1-2 0,0-1-6 0,2 3-9 15,5-3-3-15,2-1-3 0,0-2-2 16,0 2 1-16,6-5 3 0,-7 0 3 0,5-3-2 0,0-1 2 15,0-5 2-15,-1 1 7 16,-3-1-2-16,-3-4 8 0,-3 5 6 0,-1-2 3 0,-2 1 6 0,-4 0 3 16,0 1-1-16,-2-1 5 0,-1 3-6 0,-1 1-5 15,-4 0 4-15,1 2-3 0,1 0 0 16,-3 1 0-16,2 3-3 0,-1 0-1 0,1-1-3 16,-1 3-1-16,-1 3-1 0,2-2-5 0,-1 2-9 15,2 1-11-15,1 3-10 0,0-1-10 0,1 1-4 0,1 1-9 16,2 0-14-16,1 1-8 0,3-2 1 15,-2 2-5-15,3-2 10 0,0 0 3 0,1-2 8 16,1 1 13-16,-2-3-2 0,1 0 11 0,1-2 11 16,-2-1 19-16,0-1 11 0,2 1 14 0,-4-4 20 0,1 2 9 15,1-3 8-15,-3 2-3 0,1-1 12 0,-2 0 14 16,-1 0-3-16,3 2-4 0,-3-1-10 0,0 2-2 16,-1-2-12-16,2 0-9 0,-3 3-15 0,2-3-16 0,-2 3-7 15,0 0-1-15,2 8-10 0,-1-4-18 0,-1 3-12 16,0 2-15-16,1 4-8 0,-2 0-8 15,2 5-4-15,-1 2-4 0,0 1-3 16,1 1-3-16,-1 0-3 0,2 2-2 0,-2 1-5 0,1 1 13 16,-3 10 3-16,4-1 1 0,-1-8 1 0,-1-2 2 0,-1 11 4 15,-1-11 17-15,-1-1-1 16,0 0 11-16,-2-1 7 0,2-4 10 0,-4 1 6 16,2-6 14-16,-1-2 7 0,-1-2 4 0,-3-1 12 15,3-2 11-15,-2-2 13 0,1-1 3 0,-1-2 6 0,-1-2 5 16,2-2 4-16,-3-2 3 0,-1-2 5 15,1-5-1-15,1 1 4 0,-3-6 1 0,3-3 3 0,2-2-3 16,0-2-4-16,3-1-2 0,0-1-2 0,5-2-1 16,2 3-3-16,2-3-4 0,0-1-8 0,5 3-7 15,1 0-7-15,1 1-3 0,7-9 0 0,0 2-5 0,-1 10-1 16,5-7-2-16,-3 6 1 0,0 2 8 16,0 1 2-16,2 0 8 0,-2 1 4 0,0 2 11 0,-1-2 7 15,0 3-1-15,-3 2 3 16,-2 3 3-16,-3 1 0 0,-1 2 6 0,-3 1 2 0,1 1-7 15,-3 1 0-15,-1 1-11 0,0 0-5 16,1 1-11-16,-1 1-5 0,-1-3-2 0,-2 4-7 0,3-2-8 16,-3 2 2-16,0 0-4 0,0 0 2 0,0 0-5 0,0 11 0 0,0-4-3 15,-2 1 0-15,1 1-3 16,-1 2-7-16,2 1-12 0,-1-1 2 0,0 1-2 0,1-2-2 16,-1 1-3-16,0-1 4 0,0 0-2 15,-1-3-2-15,2 0-4 0,-1 0-4 0,-1-2 0 16,2 0 5-16,0 0 2 0,-1-1 2 15,1-1 4-15,1 0 5 0,-1-3 1 0,-2 3 1 0,2-3 0 0,0 0 1 16,0 0-1-16,4-9 3 0,-1 2 0 0,2-3 1 0,2-2-2 16,1 1 4-16,0-2 2 15,4-5 1-15,-1 4 0 0,2-2 4 0,1 1 12 0,-6 6-2 0,4-2 0 16,-1 0 0 0,-1 3-3-16,0 1-1 0,1 0-1 0,2 2 10 0,-6 2-15 0,2 2 3 15,0-1-5-15,-1 4-3 0,0 1 5 16,-1 1-3-16,0 2 1 0,-2-1-8 0,-1 4 3 15,0 2-5-15,0 0 0 0,-1 2-3 16,-5 1 3-16,0 1-1 0,-1-2-2 0,-3-1 0 0,2 1 5 16,-3-2-8-16,4-3 0 0,-1 0-5 0,0-2 1 15,1-1 4-15,0-1 4 0,1 0 2 0,0-1 11 0,2-3-2 16,0 0 0-16,0 0-1 0,0 0-1 0,3-14-3 16,1 5 12-16,3-3 0 0,0 1 0 0,1-1 1 15,1-1 2-15,3-1 2 0,-2 2-1 0,1 0-1 16,-1 2 0-16,0 1-3 0,1 1-2 15,-2 4 1-15,-1-2-4 0,1 3 0 0,-1 0 0 0,2 1-6 16,-3 1 5-16,2 2-4 0,0 0 6 16,-2 2-6-16,1 3-4 0,-2 0 3 0,-1 3-12 15,-1 2 6-15,0 1-13 0,-2 1-13 0,-1-1-6 16,-2 3-17-16,-2-1-16 0,-1 0-26 0,-1 0-38 16,0-3-44-16,-1 2-42 0,0-2-246 0,1-4-505 0,1 0 223 0</inkml:trace>
  <inkml:trace contextRef="#ctx0" brushRef="#br1" timeOffset="159099.4566">21972 9276 32 0,'2'-13'365'0,"2"0"-9"16,-3 1-13-16,1 3-12 0,-1 0-35 0,-1 5-20 16,2-1-37-16,-1-1-22 0,-1 3-11 15,0 0-40-15,3 2-15 0,-3 1-12 0,0 0-16 0,4 9-9 0,-1 3-16 16,-3 0-8-16,4 8-11 15,-1-1-8-15,0 1-18 0,-2 0-5 0,0-1-12 0,1 3-16 16,1-4 0-16,0-2-8 0,-2-3-5 0,2-1-6 0,-2-1 2 16,1-1 1-16,2-3-4 0,-1 0-5 15,-2 0 2-15,2-2-5 0,1-1-4 0,-1 1 4 0,3-2-1 16,-2 0 5-16,0 1 0 16,2-1-3-16,-1-3 6 0,2 2 0 0,0-4-4 0,-1 2 7 0,1 0-1 15,3-3 10-15,-2 0 3 16,-1 2 3-16,-1-2-2 0,1 1-6 0,3 0 2 15,-3-1 0-15,0 2-4 0,3-2-1 0,-5 2 5 16,3 0-11-16,0 2 2 0,-1-1 3 0,0 2-1 0,-3 1-8 16,1 0 6-16,0 2-9 0,1 1-10 0,-5 0 1 15,1 1 2-15,-4-1-1 0,-1 4-9 0,-1-1 1 16,-3 1-8-16,-4 1 0 0,1-2 3 0,-4 0-6 0,-4 0-2 16,2-2-12-16,-2-1-8 15,-2 0-12-15,0-2-13 0,3-2-16 0,2 1-21 0,-1-3-24 0,2-2-27 16,4-1-34-16,1-1-58 15,-1-3-145-15,3 0-439 0,4 0 193 0</inkml:trace>
  <inkml:trace contextRef="#ctx0" brushRef="#br1" timeOffset="159429.0093">22222 9398 85 0,'5'-2'348'15,"-2"1"-19"-15,1 0-20 0,-4 1-17 0,4 0-28 16,-4 0-21-16,5-2-28 0,-5 2-23 0,4 4-3 0,-4 0-11 15,1 3-21-15,-2 2-12 0,0 2-22 0,-1 3-10 16,-1 1-8-16,0 2-11 0,2-1-13 0,0 3-24 16,1-4-10-16,1-1-14 0,0-1-23 0,4 2-14 0,-1-4-13 0,3 0-6 15,1-1-12-15,2-2-8 16,3-3-7-16,1 0 0 0,0-3 1 0,0 0 4 0,2-4 1 16,-6-1 2-16,4-3 7 15,-2 1 4-15,0-4 9 0,-3-2 11 0,-1-2 12 0,0 1 7 16,3-5 7-16,-4-1-2 0,-2 0 1 0,-4 5 5 15,0-1-2-15,-3-3 1 0,0 4 1 0,-1 0 1 0,-2 1-1 16,-1 1-5-16,0 4-2 16,-1 0-4-16,-3 0 0 0,-1 1 1 0,1 3-8 0,-2 0-13 15,-1 2-20-15,-1 1-25 0,0 0-29 0,1 3-39 0,-1-1-36 16,7 2-40-16,0 3-52 0,-3-3-147 16,4 1-432-16,2 0 191 0</inkml:trace>
  <inkml:trace contextRef="#ctx0" brushRef="#br1" timeOffset="159648.8767">22620 9141 184 0,'11'-19'396'16,"-5"4"-8"-16,1 3-32 0,-3 2-19 0,1 1-9 0,-3 2-17 16,3 1-22-16,-4 1-35 0,2 2-32 0,-2 0-23 15,1 2-21-15,-2 1-18 0,4 6-19 0,-3 2-7 16,2 7-16-16,-1 8-19 0,0 15-14 15,-2 2-19-15,-2 5-31 0,0 15-19 0,-1-15-24 16,-1 19-31-16,0-21-39 0,-2 1-47 0,1 0-61 0,-2-1-78 16,4-2-81-16,-3-5-198 15,0-10-586-15,1 1 259 0</inkml:trace>
  <inkml:trace contextRef="#ctx0" brushRef="#br1" timeOffset="160551.4216">9319 9431 26 0,'2'-10'264'0,"-4"1"-21"0,2 4-12 0,2-4-17 16,-2 5-24-16,0 0-19 0,0 1-17 0,0 3-21 15,1-2-9-15,-1 2-13 0,0 0 0 0,2 11-7 0,-1 1-6 0,2 7-2 16,-2 3-7-16,1 2 0 0,-1 13-7 16,2-2-7-16,-1 1-7 0,-3 5-6 0,3 3-7 15,0 0-5-15,-1 21-2 0,2-3-11 0,1-2-2 0,-1-13-1 0,-1 15-1 16,2-17-6-16,-2 0-17 0,0 17-3 15,3-20-1-15,-3 0-8 16,3 1-1-16,-2 1 0 0,-1-4-12 0,-1-3-8 0,1-1-2 16,-1-8-17-16,-1-2-11 0,0-4-16 0,0-1-24 0,-1-7-27 15,2-1-18-15,-1-5-24 0,0-3-32 16,-1-3-163-16,1-2-385 0,0 0 172 0</inkml:trace>
  <inkml:trace contextRef="#ctx0" brushRef="#br1" timeOffset="162830.0084">9376 9401 42 0,'-5'-4'232'0,"1"1"-14"0,3 0-6 0,-3-1-13 15,2 2-17-15,1 0-14 0,1 2-19 16,-2-5-17-16,-1 3-12 0,3 2-14 0,0 0-11 0,5-4-10 0,0 2-6 16,5 1-11-16,0 1-8 0,4 0-6 0,7 1-4 15,3 3-10-15,-1 0-14 0,5-2-8 16,1 1-14-16,11-1-12 0,1 2-6 0,-1-1-10 0,3 0-3 16,2-2-4-16,3 2 4 0,1-1 13 15,21-4 7-15,2-1 10 0,1 1 6 0,-2-2-1 0,-1 1 2 16,2-1-3-16,1 0 3 15,2 3-2-15,-3-1-3 0,1-1 5 0,0-1 2 16,6 0 8-16,1 0 4 0,2-3 4 0,7 2 1 0,4 1 0 0,2 3-5 16,-1-2-1-16,8-2 1 0,0 1-1 15,0 0-6-15,5 3-1 0,-2-1-2 0,-1 1-3 0,4 0-1 0,1 2-4 16,-4-3 2 0,1-1-2-16,0 2-3 0,-4 1 2 0,-6-2-2 0,1 2 1 15,-4 2 1-15,-1-2-5 0,-1-2 4 0,-3 4-2 16,-4-4-4-16,1 2 1 0,-3-3 2 0,2 1 2 0,-1-1-2 15,2 2-3-15,-3 0 2 16,2-1 1-16,-4 0-2 0,6-2 4 0,-6-2 0 0,-1 4-1 16,1-2-2-16,2 1 0 0,-5-2 3 0,1 1-3 0,-4-3 0 0,3 4-1 15,-6-1 3-15,0-2-1 16,0 5-3-16,0-3 0 0,-1 2 1 0,-21 0-1 0,24-1-4 16,-4 1-4-16,-22-3-8 0,21 1-1 0,-21 2-2 0,3 0 2 15,22-3-2-15,-5 2-2 16,-19 0 5-16,21-6-2 0,-21 5-10 0,20-3 16 15,-20 2-4-15,22 0 1 0,-19 1 3 0,16-2 0 16,4 0 8-16,-23 3-5 0,22-4 0 0,1 5 5 0,-22-2 0 16,20 1 0-16,0-4 2 0,-21 4 0 15,19 0-3-15,-16 0 4 0,-4-1 2 0,24 2-2 16,-4-2 3-16,-19 3-4 0,21-5 3 0,-23 4-4 16,3 0 5-16,19-2 1 0,-18 1-3 0,18 0-2 0,-20 1 6 0,22 0 0 15,0 1-2-15,-3-1-1 0,3 0 3 16,2-2-3-16,0 1 1 0,-1 1 0 0,5-2-2 15,-5 4 5-15,0-3-4 0,-1 0 0 16,2 0 2-16,1-2 0 0,-1 4 0 0,-3 0-3 0,0-1-3 16,0 2 2-16,0 0 1 0,-21 0 4 0,25 0 1 0,-4-3 0 0,2 4-5 15,-1-3 3-15,-2 0-1 16,2 1-3-16,-2-1 1 0,3 2 1 0,-3-3-1 0,3 0 5 16,0 3-4-16,2-5 0 15,3 3 5-15,0-2-3 0,0 1 0 0,-1 0-1 0,1 0-7 0,-3-2 13 16,-1 3-2-16,0-2-2 0,1 1 0 15,2 2-2-15,-5 0 0 0,2-1-5 0,3 2 4 16,-8 2-1-16,2-4 7 0,0 2-5 0,-1 0-1 16,5-1 2-16,3 1-1 0,-2 3-6 0,3-3 7 0,-3 0-4 15,5 1 3-15,-3-2-1 0,2 1 2 16,-1-2 0-16,3 4-3 0,3-2-3 0,-1 0 5 16,0-2 2-16,1 0-4 0,-2-1 5 0,-1 1 1 15,3 0-5-15,1 1 2 0,-3-2-7 0,-4-1 7 16,-1 3 0-16,0-2-1 0,-7 1-2 0,0 0-2 0,-19-2-7 15,23 4-10-15,-6-5 14 16,-16 4-11-16,18-1 2 0,-20 0-7 0,1-3-1 0,-1 4 2 16,21-7 2-16,-25 6 4 0,2-2 0 0,0 1 2 0,1 0 1 15,1-1 4-15,0 2-4 0,0-1 0 16,1 1 2-16,-2 0 1 0,-3-1-1 0,1 2-2 16,-3 0 3-16,-1 0 0 0,-2 0 5 0,-13-1-3 15,-2 1 9-15,-2 0 4 0,-8-1 13 0,1 1 4 16,-3-2 4-16,-4 2-5 0,0 0 0 0,-4 0 8 15,2 1-1-15,-4-2 0 0,1 2-5 0,0-1 0 0,-1-1-4 16,-3 2-2-16,0 0-6 0,0 0-3 0,2-4 4 16,-2 4-3-16,0 0 0 0,0 0-8 0,0 0 7 15,0 0-6-15,0 0 4 0,-12 6-3 16,12-3 0-16,0-3 2 0,0 7 0 0,0-3-4 0,2 2 2 16,-1 1 2-16,-1 0-5 0,3 2 2 0,-2 3-1 15,2 0 0-15,-1 1-3 0,-1 1 10 0,2 1-11 16,-2 8 3-16,-1 0 1 0,0 2 0 0,0 1-2 15,0 14 6-15,-1-1 2 0,-2 4 0 16,3-1-3-16,-3 0-1 0,-1 21-13 0,1-20 6 0,4 2-6 16,-1-1-1-16,0 18 0 0,-1-24-6 0,4 4 9 0,1 3 8 15,3-4 10-15,-1-2 2 16,4-1-3-16,1-2 0 0,0-4 0 0,-2-7-3 0,-1 0 10 0,1 1 2 16,1-6-6-16,-3 0-1 15,0-7 4-15,-2-1-5 0,2-1-3 0,-5-3-3 0,1 0 0 16,-1-4 4-16,0 0 2 0,-1-1 0 0,1 0 6 15,-2-3-3-15,-4 3 0 0,4-3 1 0,-7 0-3 0,7 0 1 16,-10-4-4-16,2 2 1 16,-1-3-2-16,-4 3 2 0,0-1-5 0,-1-2 0 0,0 1 4 15,0-1 2-15,-3 1-6 0,2 0 3 0,-2 0-7 0,-6 0 5 16,2 1-2-16,-1 1 0 16,-2 0 0-16,1 1 4 0,-1 0-7 0,1 2 1 15,-3 0-1-15,0 1-5 0,-3-2 0 0,-8 2 0 16,7 0 1-16,-7 1 3 0,-2 0-4 0,0 1-1 0,1 0 1 15,-1 2 0-15,0-1-3 0,-2 2 1 16,-4-3-2-16,-1 1 4 0,-3-3 1 0,-19 2 1 0,17 0 0 16,-23-1 2-16,5 0-1 0,2-1-2 0,-2 2 4 0,1-2-3 15,-7-1 3-15,2 0 6 0,-7 0-4 16,0 1-2-16,-2-1-2 0,-5-3 4 0,-1 4 7 16,-2-4-11-16,-3 0 4 0,-1 2 2 0,0 0-2 15,-1-2-4-15,1 0 0 0,-1 3 5 16,3-2 1-16,-5-1 1 0,1 6 5 0,-4-3-6 15,2 0 4-15,-1 2 1 0,4-1-2 0,-2 2 0 0,-3-1 0 0,0-1 1 16,-4 4 3-16,5-3 1 0,-4 3-1 0,2-1 2 16,-2-3 7-16,2 5-3 0,-3-1-3 15,-1 0 3-15,0 0-3 0,1 1-4 16,1-1 5-16,-1 0-1 0,-1-2-5 0,-5 2 1 16,6 0-3-16,-3-2 1 0,-1 1 3 0,1 2-5 0,-3-5-1 0,3 3-1 15,1-1 0-15,-1-3-3 16,-1 3 3-16,-1 0 1 0,-2 2 0 0,1-1-5 0,2-1 1 0,2 1-1 15,-4 0 10-15,2-1-1 0,-2 2-9 16,3-2-2-16,2 1-1 0,2 0-1 0,-4-2 3 16,0 3 2-16,1-3-6 0,-1 5-2 0,7-1-5 0,-3 2 0 0,2-1 0 15,-1-3-2-15,1 2 6 16,1-2-3-16,0-1 0 0,0 2 3 0,5 1-4 0,-4-3 9 16,1 0-3-16,-1 2 0 15,2 1-2-15,1-1 2 0,3 0 2 0,-5 1 1 0,1-2 0 0,2-1-2 16,-4 2 1-16,5-2 2 15,-2 1 0-15,0 0-3 0,5 0 0 0,-2 1-4 0,0 0 0 0,1 0-2 16,1-2 0-16,5 2 0 16,-3-1 0-16,5 1 6 0,-3-2-3 0,3-1 0 0,1 2-1 15,-1-3 5-15,3 5-2 0,2-1 1 0,3-1 0 0,2 0 4 16,-2-1-2-16,-2 1 0 16,2-1-2-16,-1 0 1 0,2 3-3 0,1 0 4 0,3-4 0 0,-4 2-2 15,5-1 4-15,-3-1 1 16,4-1-3-16,-3 2 1 0,3 0 3 0,-1 2 0 0,20-5-4 0,-20 4 0 15,1-3 0-15,-1 0 0 16,3 3 1-16,18-3-1 0,-23 1 1 0,2 1-1 0,1-1 3 16,21 0-4-16,-23-2 3 0,21 2 0 0,-18 1-2 15,20-2 6-15,-21 2-2 0,20-2 5 0,-22 3-6 16,21-4-1-16,-21 3 0 0,4 0 0 0,19-2 2 16,-3 1-1-16,-16 1-2 0,19 0 2 0,-20-2-2 15,20 3 1-15,2-1 3 0,-5-2 0 0,0 1-3 16,-16 3-2-16,20-3 3 0,1 3 4 15,-2 1-6-15,-4-3 0 0,5 0-1 0,1-1 1 0,1 1 4 16,3 1-2-16,-1-1 2 0,0 0 1 0,2 0-1 16,0 0 6-16,0 0-3 0,1-2 4 0,0 3-5 15,2-1 4-15,8-1 1 0,1 0-1 0,0-2 2 0,2 2-3 16,0 2 6-16,0-4 2 0,1 1 7 16,2 0 6-16,3 0 5 0,6-1-2 0,1-1 14 15,4 0 13-15,2 2 7 0,2-2 3 0,-1 0-3 0,7 0-6 0,-7 0-2 16,7 0-6-16,0 0-5 0,-10 0-2 15,10 0-6-15,0 0-6 16,0 0 2-16,-7 0-5 0,7 0-1 0,0 0-6 0,0 0 3 16,0 0 0-16,0 0-8 0,0 0 1 0,0 0-4 15,0 0 2-15,0 0 0 16,0 0 0-16,0 0-2 0,-6-2-2 0,6 2 0 0,0 0-8 0,0 0 7 0,0 0-8 16,0 0-18-16,0 0-25 15,0 0-32-15,0 0-53 0,0 0-83 0,0 0-324 0,1-7-577 16,-1 7 255-16</inkml:trace>
  <inkml:trace contextRef="#ctx0" brushRef="#br1" timeOffset="165290.9192">9581 11517 62 0,'14'-15'168'15,"2"2"4"-15,-6 3 0 0,1 1 2 16,-1-1-1-16,0 0 2 0,-5 4-2 0,-1 0-11 0,-1 2-10 16,-1-2-15-16,-2 3-16 0,-3-3-11 0,-1 5-12 15,-6-2-11-15,-3 0-6 16,-4 5-11-16,-5-1-6 0,-1 3-6 0,-4 0-7 0,2 1-2 16,1 2-5-16,0 2-2 0,-1-1-5 0,4 1-2 15,1-1-2-15,2 2-4 0,4-3-7 0,4 0 3 16,-1 1-2-16,5-2-4 0,3 1-2 0,2 0 0 15,2 0-1-15,2 0-3 0,3 1 0 0,2-2-2 0,5 1 0 16,2 0-10-16,8-1-2 0,-2-2-3 0,-1 0-3 0,1 0-1 16,-6-2 1-16,-1-1-3 0,-1 0-7 15,-3 1-3-15,-3 2 2 0,-3-2 0 0,-1 2 6 16,-6-2 0-16,0 5 1 0,-5-1 3 16,-2 2 4-16,-4 2 11 0,-5 0 9 0,0 2 5 15,-2-5-16-15,1 3 4 0,0-2 2 0,3 0-1 16,3-2-3-16,0 2 2 0,3-1-2 0,2-2-2 0,4 2 2 15,-1-1-2-15,5 2-2 0,-2-1 1 16,6 0-1-16,2 2 0 0,4-2-7 0,4 3-16 0,6-2-20 16,4-1-18-16,1-1-26 0,1-3-20 15,2 0-34-15,0-3-23 0,1-2-36 0,-4-1-151 0,-5-1-377 16,1 0 167-16</inkml:trace>
  <inkml:trace contextRef="#ctx0" brushRef="#br1" timeOffset="165678.8332">9607 11603 173 0,'1'-13'174'0,"-1"4"-17"0,4 2-15 0,2 1-11 0,1-1-13 0,3-2-11 16,2 5-10-16,4-1-8 0,5 2-9 15,3-2-5-15,-2 5-10 0,1 2-9 0,-2 2-2 0,-1 4-9 16,-6-1-3-16,3 5-4 16,-9-1-5-16,1 2-14 0,-4 6-9 0,-2 0-6 0,-6-1-4 15,0 2-8-15,-4-1 12 0,-2 1-2 16,-4-1-8-16,2 0 3 0,-3-5-5 0,-2 1-2 15,5-7 8-15,1 1 13 0,3-4-2 0,0-1 5 0,3 0 10 16,-1 0-1-16,3-2-3 0,2-2 3 0,0 0-3 16,0 0-9-16,0 0-6 15,5-17 2-15,5 8-1 0,3-1-8 0,1-4 6 0,4 0 5 16,0-4-7-16,1 1 6 0,-1 0 8 0,-1 1 16 0,-2 2 13 0,0-2 11 16,-4 5 14-16,-3 2 9 15,1 2 6-15,-2 5-9 0,-3-5-6 0,-1 4-9 0,1 1-9 16,-4 1-4-16,0 1-6 0,0 0-3 15,0 0-6-15,-7 13-3 0,0-5-1 0,0 4-4 0,0 1-1 16,-2 3-2-16,4-2-4 0,-1-2-3 0,3 4-11 16,2-3-11-16,1 1-20 0,4-1-23 0,2-1-26 15,2 0-30-15,2-4-29 0,4 1-32 0,3-5-42 16,6 0-136-16,-1-3-373 0,1-4 165 16</inkml:trace>
  <inkml:trace contextRef="#ctx0" brushRef="#br1" timeOffset="165809.401">10240 11609 243 0,'3'-12'254'0,"-6"0"-22"16,3 5-23-16,-4-1-19 0,1 3-20 0,-4 2-20 0,0 0-13 16,2 1-15-16,-4 4-12 0,1-1-10 0,-1 3-28 15,-2 3-34-15,1 1-31 0,0 3-45 16,3 0-35-16,0 1-43 0,1 3-47 0,-2 6-111 0,0-2-298 0,-2 3 132 16</inkml:trace>
  <inkml:trace contextRef="#ctx0" brushRef="#br1" timeOffset="166038.9549">9350 12196 69 0,'-21'0'271'0,"6"0"-16"0,4-1-10 15,2 1-16-15,-1-1-15 0,5 1-19 16,0-1-22-16,5 1-19 0,0 0-9 0,0 0-23 15,14-2-12-15,7 1-12 0,6 0-7 0,14-2-12 16,7-2-18-16,1 3-29 0,21-3-9 0,1 2-24 0,-2 0-28 16,0-4-31-16,-21 5-39 0,25-1-34 0,-28 3-40 15,0 2-173-15,-4-2-373 0,-3 2 165 16</inkml:trace>
  <inkml:trace contextRef="#ctx0" brushRef="#br1" timeOffset="166240.0086">9473 12365 2687 0,'-21'4'35'0,"4"-3"-5"0,1-2 14 0,3 2-6 16,5-1-22-16,4 1 0 0,-2 0-2 16,2-1-3-16,4 0 25 0,0 0-4 15,0 0-3-15,34-9-5 0,-9 4-4 0,17-5 6 16,6-1-18-16,27-2-33 0,0 0-34 0,2 1-46 0,-1 0-61 15,6-1-78-15,-6 1-168 0,7 0-445 16,-7 0 197-16</inkml:trace>
  <inkml:trace contextRef="#ctx0" brushRef="#br1" timeOffset="167190.0896">14396 11690 7 0,'1'-5'298'16,"-1"1"-46"-16,3 0-27 0,-3 2-24 15,0-1-20-15,0 3-21 0,0 0-8 0,0 0-10 0,0 0-12 16,-10 8-10-16,6 0-13 0,-3 5-12 15,-1 5-8-15,-4 0-11 0,1 3-7 0,1-1-7 0,-1 2-3 16,-2 1-8-16,2 0-7 16,-3 1-2-16,1-3-4 0,1 0-5 0,-1 0-4 15,0-1 0-15,2 0-4 0,-3-3-6 0,4 0 1 0,-1-2-5 0,4-2-4 0,0-3-3 16,1-3-3-16,-1-1-2 16,4-1 3-16,-1-2-1 0,1 1-2 0,3-3 5 0,0-1-5 15,0 0 1-15,0 0-1 0,0 0-4 0,6-19-2 16,-2 7 5-16,6-7-6 0,3-3 3 15,-2-3-1-15,6-8 4 0,0 1-3 16,1-3 4-16,2-1-6 0,-2 1-1 0,3 0 3 0,-1 0-1 0,-2 3 10 16,0 2 11-16,-5 7 1 0,0 2 8 15,-3 3 6-15,-2 6 3 0,-1 0-5 0,0 5 5 16,-3 0-12-16,3 2-7 0,-1 1-2 0,-2 3-5 0,1 1 1 16,-5 0 0-16,9 5 1 0,0 0-5 15,-1 3 9-15,2 3-12 0,-3 2 2 0,3 5-4 16,-1 4 1-16,0-2-1 0,1 1 1 15,-3 2-1-15,2 2-1 0,-2 1 5 0,1-2 2 0,-1 2-8 16,5 0 3-16,-3 0 0 0,-4 0-1 0,0-3 2 0,2 0-9 16,4-1-3-16,-4-3-10 0,-1-2-4 15,1-2-7-15,0-4-18 0,-1 0-19 0,-2-2-18 0,0-2-21 16,-1-3-31-16,1 1-18 0,1-2-40 16,-1-2-202-16,-4-1-427 0,0 0 189 15</inkml:trace>
  <inkml:trace contextRef="#ctx0" brushRef="#br1" timeOffset="167389.7383">14224 11865 177 0,'0'0'194'0,"-4"-1"-17"0,4 1-16 16,0 0-15-16,-3-3-24 15,3 3-5-15,0 0-12 0,14 1-9 0,-4-1-15 16,4 0-25-16,2 0-21 0,6 0-29 0,-1-1-21 16,3-1-26-16,0 0-43 0,0-2-139 0,0 2-240 15,1-1 106-15</inkml:trace>
  <inkml:trace contextRef="#ctx0" brushRef="#br1" timeOffset="167741.5014">14766 11850 153 0,'-4'-1'263'16,"4"1"-12"-16,-6 0-13 0,6 0-22 0,-6-1-19 0,6 1-20 15,0 0-18-15,0 0-14 0,0 0-12 0,0 0-16 0,0 0-14 16,19-2-8-16,-5 1-8 0,10 0-17 16,0-2-14-16,4 2-24 0,2-2-16 0,9 2-18 15,-1-1-18-15,-8 0-21 0,12 0-17 16,-2 0-14-16,0-1-13 0,-1 1-17 0,-1 1-19 0,-9-1-19 0,-1 0-23 15,0 0-121-15,-1-1-308 0,-4 0 136 0</inkml:trace>
  <inkml:trace contextRef="#ctx0" brushRef="#br1" timeOffset="168089.9079">15141 11666 262 0,'-6'-1'248'0,"2"0"-19"0,0 0-20 0,4 1-19 16,-7-1-20-16,4 0-20 0,3 1-12 0,0 0-13 15,0 0-14-15,0 0-12 0,0 0-6 0,10 10-13 16,1-4-4-16,2 0-12 0,1 1-2 0,7 2-17 15,1 2-10-15,1 0-8 0,2 0-7 16,9 5-9-16,-10-5-9 0,1 2-6 0,-2-1-9 0,-3-1-10 16,0 1 1-16,-8-3-7 0,-2 2 5 0,-3-1 1 0,-6-1 8 15,-2 2-2-15,-6 0 10 0,-6-2-1 16,-5 7-3-16,-6-3 6 0,-1-1 0 0,-13 2-11 0,-2 1-15 16,13-5-10-16,-10 1-33 15,13-4-28-15,1 2-30 0,1-4-176 0,2 0-332 0,7 0 147 16</inkml:trace>
  <inkml:trace contextRef="#ctx0" brushRef="#br1" timeOffset="169010.5674">16045 11773 30 0,'7'1'189'0,"-3"-2"-14"0,2 2-10 0,-2 0-12 0,-1 1-19 16,3-2-9-16,-2 2-13 0,0 0-10 15,-3-1-9-15,2 3-11 0,0-1-10 0,-3-1-6 16,0 1-5-16,-3 2-7 0,0-4 3 0,-1 3-12 0,0-2-3 0,-3 1-7 16,-1 0-3-16,-1-2-1 15,1 1 1-15,-2-2 4 0,0 0 3 0,1-2 6 16,1 2 1-16,0-1-1 0,2-1-6 0,-1-1-4 16,1 0-1-16,2 1-5 0,1-1 0 0,-1-2-7 0,4 1 3 15,0 0-11-15,0 0 2 0,3 0-2 16,1 1-2-16,-1-1 0 0,5 1-3 0,1 0-1 15,1 0 0-15,-2 2-1 0,5 1-1 16,-2 0-2-16,3-1 2 0,-5 3-1 0,-1-2-3 0,2 3 0 0,-3 0-1 16,0 0 0-16,-3 0-1 0,-1 0-5 0,-2 1 1 0,2-1 0 15,-3 1 2-15,-1-1-7 16,-2 3-4-16,-4-1-1 0,-2-1-3 0,1 0 2 0,-2-1 1 16,-1 1 2-16,-2-1 3 15,-1-1-2-15,6-2 7 0,-4 0-1 0,3 0 1 0,-1-2 6 16,3 2 8-16,1-1 10 0,-1-2 3 15,3 0-1-15,1 0-3 0,-1-1 2 0,1-2-6 0,3 2 1 16,3-1-1-16,-2-2 1 0,5 2-2 16,-2-1-1-16,3 1 0 0,0-1-1 0,3 3 0 0,0-1 1 15,0-1 0-15,-1 3 1 0,4-2 0 0,-3 2 6 0,-2-1-6 16,1 1 2-16,-2 1-4 16,-1 1-6-16,-2 1 2 0,0-1-1 0,-1 2 1 15,-2 3-3-15,2-1 7 0,-6 0-5 0,-1 4-10 0,-2-2-11 16,-5 3-10-16,1 0-16 0,-1-2-19 15,3-1-21-15,-2 1-18 0,0-1-35 0,3-1-28 0,1-2-38 16,1-1-118-16,2 0-342 0,-2 0 152 0</inkml:trace>
  <inkml:trace contextRef="#ctx0" brushRef="#br1" timeOffset="169570.0189">17091 11502 160 0,'3'-8'319'0,"-3"2"-13"0,4-1-19 0,-4 2-25 15,2 1-16-15,-1 1-34 0,1-1-23 16,-2 1-19-16,0 0-21 0,0 3-15 0,0 0-13 16,0 0-10-16,-14 7-12 0,6 0-8 0,-2 2-12 0,-4 6-7 0,0 4-5 15,-3-1-5-15,-1 0-11 0,-1 2-5 16,-7 7-5-16,0-2-10 0,-2 3-10 0,0-5-5 16,5-7-2-16,-8 6-6 0,-1-3 0 15,7-5 1-15,1 1-7 0,-2-2-1 0,4-5 5 16,0 1-4-16,1-1 4 0,2-1-3 0,5-4 2 15,0 0 1-15,4-2-3 0,-1-1 6 0,4 0-6 0,0-1 0 16,0-3 5-16,-1-1-8 0,3-1 7 0,3-2-6 16,0 0 3-16,2-2 5 0,4-3-5 15,-1 0-3-15,2-1-2 0,0 0 3 0,6-1 0 0,-1 3 3 16,0 0-3-16,4-1 0 0,-2 3 0 16,0 3 0-16,1-1-2 0,-2 2 1 0,2 0 3 0,1 3-6 0,-2 0 3 15,2 3 6-15,-1 2-8 16,1 0 2-16,-1 4-1 0,1-1-4 0,-3 3 6 0,7 4-6 15,-2 1 0-15,-1 1 2 0,-2 2-1 16,2 0 1-16,1 1 6 0,-4 0-4 0,3 1 2 16,0-2-5-16,0 0 6 0,-1-3 1 0,1-1-5 0,2-1-8 0,-4-2-16 15,0-5-22-15,0 1-11 16,-1-2-19-16,-2-1-21 0,3-1-24 0,1-2-28 0,-1 0-41 16,2-6-41-16,-3 2-181 0,1-4-446 15,-2 0 197-15</inkml:trace>
  <inkml:trace contextRef="#ctx0" brushRef="#br1" timeOffset="170419.5471">14358 11875 95 0,'-4'-1'113'0,"4"1"-15"0,-4-1 2 0,4 1-8 16,-5-2-12-16,5 2 3 0,-5-1-1 0,5 1-2 16,-7-1-8-16,7 1-5 0,-6 0-4 0,6 0 4 15,-6 0-3-15,6 0-9 0,-7 0 1 0,7 0-4 0,0 0 0 16,0 0-7-16,0 0-6 0,0 0-2 15,0 0-3-15,0 0-3 0,0 0 2 0,0 0-20 16,0 0 13-16,19-1-8 0,-11-2 4 0,-1 2-9 0,3-1 4 16,-2 1-1-16,5-1-7 0,1 0-7 15,-4-1-19-15,4 1-16 0,-1-1-18 0,-5 0-28 16,4 2-33-16,-3-3-127 0,-2 1-260 0,0 1 116 16</inkml:trace>
  <inkml:trace contextRef="#ctx0" brushRef="#br1" timeOffset="172490.0523">14502 11344 87 0,'-2'-1'164'16,"2"1"-14"-16,-3-3-10 0,3 3-5 15,-4-2-12-15,1 1-6 0,3 1-13 0,-7-1-13 0,7 1-6 0,-8 1-10 16,8-1-6-16,-9 1-4 16,2 1-6-16,3-1-8 0,-3 1-2 0,-1 0-5 0,-1 1-3 15,2-1 3-15,0 1-6 0,0 0 1 16,-1-1 0-16,-1 0 0 0,-1 1-4 0,2 1-1 0,-2-1 0 15,0-1-2-15,0 0-1 0,-1 3-4 0,-2-1-1 16,2 0 2-16,-2 1 0 0,2-1 0 16,-3 2 0-16,0-2-1 0,1 2-2 0,1 0 3 15,-1 0-1-15,0 0-2 0,-1 0 0 0,0 1-2 16,0-2-3-16,3 3-2 0,-5-3 0 0,2 4-1 0,2-1-3 16,-1 0 0-16,0 0-4 0,0 0 1 15,1 1 0-15,1-1-3 0,-1 0 1 0,1 0-1 16,-3 1-5-16,3 1 5 0,-2-1-2 15,3 0-2-15,0 0 0 0,3 0 1 0,-3 0-1 0,3-1-2 0,0 4 4 16,0-5 0-16,-3 2-3 16,6 0-1-16,-3-1 3 0,-1 1-4 0,2 1-18 0,2-2 6 0,-3 1 4 15,0 2 0-15,1 0 3 0,2-3-6 0,-5 1 2 16,4 0 6-16,-2 1-2 0,4-1-3 16,-4 1 4-16,1 2-4 0,2-5 5 0,1 0-1 15,0 2-3-15,2-1 4 0,-2 1 1 0,0-2 4 16,2 2-6-16,-2 2 4 0,3-4 3 0,-3 1-1 0,3 3-1 15,-1-3 4-15,1 1-2 0,1 4 3 0,-1-1-5 16,2-2 1-16,-1-1-2 0,-1 0 7 0,3-1-4 16,-3 1-2-16,1 0 2 0,2-2 1 15,0 3-2-15,-3-3 2 0,4 2 6 0,-1-1-9 16,0-1 1-16,0 1 5 0,1 1-1 0,-1-3 2 16,1 2 1-16,0-2 0 0,2 1-2 0,-2 0-2 15,3 0 4-15,-1 0-1 0,-1-2 0 0,4 2 2 0,2 0-2 16,-5-3-4-16,3 5 3 0,0-4 0 0,1 3-2 0,-3-2-2 15,4 1-2-15,0 2 2 16,2-1 4-16,-2-2-4 0,2 1 3 0,1 1-6 0,-1-2 2 16,1 0 3-16,6 1-3 0,-1 1 1 15,1-2-2-15,1 0-2 0,-1-2 5 0,5 3-2 0,-5-3 0 16,4 1-5-16,-3-1-2 0,3-1-8 16,-2 2-8-16,2-2-4 0,3 1-18 15,-1-3-11-15,0 3-17 0,1-4-20 0,0 0-25 0,2-2-24 16,2-1-22-16,-2 0-41 0,9-1-101 0,-8-1-327 15,-3 2 146-15</inkml:trace>
  <inkml:trace contextRef="#ctx0" brushRef="#br1" timeOffset="175029.6787">14397 11396 35 0,'0'0'121'0,"0"0"-16"0,0 0-6 0,0 0-1 0,0 0-9 16,0 0-3-16,0 0-2 0,0 0-2 15,0 0 3-15,0 0 5 0,0 0-9 0,0 0 7 0,0 0-4 16,0 0 1-16,0 0 0 0,0 0-1 16,13-1-5-16,-13 1-3 0,3-5-1 15,-2 2-3-15,1 2-6 0,1-2-3 0,-1 1-3 16,3 0-4-16,-3-3-2 0,3 3-8 0,0-1-1 0,2-2-6 0,0 1-3 15,0 0-1-15,0-1-2 16,2 1-4-16,2 0 0 0,0 0-2 0,-2 0-2 0,2 0 8 16,3 0-6-16,0-1-2 0,-2-1 0 0,0 2-5 0,4-1 2 0,-1 1-1 15,-1 0-1-15,3 1-1 16,-4-1-3-16,2-1-2 0,0 1 2 16,0 1-3-16,-2 0-2 0,1-1 3 0,1 2-8 15,0-1 4-15,1 0-6 0,-2-1 3 0,3 2-1 0,3-3-18 16,-5 3 4-16,2-1-2 0,-1 1 3 15,7-2 3-15,-1-1-2 0,0 1 3 0,2 0 2 0,0-1 1 0,-2 0 0 16,2 3 1-16,-1-3-2 0,2 2 2 16,-2-1-1-16,2 1 0 0,-1 0 6 0,-1 0-6 15,4 0-1-15,-3 2-1 0,2-3-1 0,-1 2 3 16,1 1 2-16,0-1-1 0,-3-1 1 16,-1 2-4-16,1-2 4 0,1 1 0 0,0 1-4 0,-3-2 6 0,2 1-6 15,0 0 2-15,-1 1 1 16,3-2 0-16,-4 2-2 0,2-2-1 0,1 0 3 0,0 2 2 15,0-1-8-15,0 0 9 0,-2-2-4 16,1 2 0-16,-2-1 3 0,3 3 2 0,0-3 1 0,-2-1 4 16,1 3 3-16,-1-1-2 0,1 1 3 15,-1-1-3-15,1 1 1 0,1 0 1 0,-2-1 0 0,1 1 3 16,1-1-5-16,-2 1-1 0,1 0 1 0,1-1-1 0,0 0 1 16,0 0-2-16,0 0-1 15,1 1 3-15,-1 0-8 0,0 0 2 0,3-1 0 16,-2 1 1-16,2 1-2 0,-3-3-2 0,0 3 2 15,1 0-2-15,-4 0 2 0,3 0 1 0,-1 1-3 0,-1 1 1 0,-1-3 3 16,1 2-1-16,-3 0-3 0,2-1 4 0,-4 0-1 0,4 2 7 16,2-4-4-16,-2 4 2 15,0-1 1-15,0-1 5 0,0 1-4 0,-4 0-2 0,4 0 1 16,1-1-2-16,-6 1 0 16,5-1 1-16,-6 0-8 0,6 0 4 0,1 0 1 0,-1 2 0 0,-5 0-2 15,-1-2-1-15,2 1 1 16,-2 1-3-16,1 0 1 0,-1 0-2 0,-1 0 1 0,0-2 4 15,0 4-3-15,1-3-4 0,-3 2 2 0,-2-3-4 16,0 3 8-16,2-1 0 0,0 0 0 0,-2 0-3 16,0 1 3-16,0-2 2 0,-1 3-5 0,0-3 3 0,2 1-2 15,2 1 2-15,-2-2 2 0,2 3-3 16,-2 0 2-16,2 0-3 0,-5 0 1 0,5 1 1 0,0 1-2 16,-2 1 2-16,2 0-5 15,-2-2 1-15,-1 2 7 0,-1-1-4 0,0-1 0 0,1 1-1 0,1 0-2 16,0 3 2-16,-1-3 4 15,1 1-3-15,1 0-3 0,-4-2-3 0,2 4 2 16,2-2 0-16,0-1 2 0,-2 1-2 0,0 1 2 16,1 1 0-16,-1-2-1 0,-1-2 1 0,1 4 3 0,0 0-5 15,0 0 3-15,-1 0-3 0,-1 0 1 0,2 0 0 0,-3-3 1 16,-1 3-3-16,0 0 1 16,-2-2 1-16,3 4-1 0,-3-3 2 0,0 1-2 0,1-2 0 0,0 3 8 15,-2-1-2-15,1-1 2 0,-1 4-5 16,1 0 3-16,-1-1 1 0,-1 1-3 0,0-3 1 0,4 4-4 15,-3 0 11-15,0-1-9 0,-1 1 1 0,1-1 1 16,-1 1-3-16,0 0 1 0,-1-1-1 16,0 0 2-16,-1-3-2 0,0 2 3 0,1 1 0 0,-3 1 0 15,-1-1-3-15,1-1 1 0,-1 2-4 16,-2-1 3-16,0 0 0 0,0-1-3 0,-1 0 4 0,-2 0-3 16,2-4-1-16,-1 4 1 15,-3-1 0-15,3-4 2 0,0 1 0 0,-3 1-2 0,-1 0 5 16,-2 0-8-16,1-1 5 0,1 0-1 15,0 1 1-15,0-2 2 0,2-2-7 0,-2 4 7 0,2-3-5 0,-2 1 3 16,2-1-2-16,-1 0 1 0,0 3-4 16,-4-3 2-16,5 0-1 0,-3-1 1 0,5 2-1 15,-8-1-1-15,6-1 6 0,0-1-4 0,-3 3 2 0,-1-2 1 16,1 1-2-16,-1 1 4 0,0-3-5 16,-1 3 2-16,1-1 0 0,1-1-5 0,-1-1 3 0,0 1 1 15,0-1-2-15,5 0 5 16,-6 0-3-16,2 2-1 0,2-3 2 0,-3 2-2 0,3-1 1 15,0-1 1-15,-4 4-1 0,0-3 0 16,1-1-2-16,-2 1 4 0,0 0-2 0,-1 0-3 0,-4 0 5 16,5 1-4-16,-6 0-1 0,0 1 6 0,-2-3-7 0,3 3 5 15,-1-1-3-15,4 1 1 0,-4 1 0 16,5-3 2-16,0 0 0 0,0-1-1 0,1 1-3 0,-1 1 4 16,2-2-5-16,0 1 13 15,0-1-9-15,2-1 2 0,0 2-2 0,2-2-3 16,1 3 1-16,-3-4 3 0,2 2 3 0,-1 0-1 15,0-1-6-15,-2 2 1 0,-1-2 3 0,3 3 0 0,-2-3 2 16,3-1-2-16,-4 3-1 0,-1-2-1 16,-1 1-2-16,2 0 5 0,-1 0-3 0,1 0 3 0,-2-2-2 15,1 1-3-15,-1 1 3 0,-5-1 0 0,6 2-3 0,-1-2 2 16,2 0 0-16,-2 0-1 16,0 0 5-16,0 1-2 0,2-1-1 0,-1-1 0 15,-1 3 0-15,-1 0 0 0,0-2-2 0,2 2 1 16,1-2-1-16,-2 1 3 0,2-1-2 0,0 1-2 15,0 0-2-15,0-1 2 0,1 0 1 0,-4 2 2 16,3-2 0-16,3 2 3 0,-3-1-5 0,1 1 2 0,-1-1 1 16,0-2-2-16,0 2 0 0,0 0 0 15,4 0-3-15,-4-1 5 0,4 1-4 0,-4 0 2 0,1 0-1 16,-1-2 0-16,0 2 3 0,-1-2-3 16,-1 3 3-16,3-3-2 0,-1 3-3 0,0-3-3 0,0 1 1 15,3 1 3-15,-3 0-3 0,0-1 3 0,4 0-2 0,-4 1 3 16,2-2-3-16,0 1 0 15,-1-1 0-15,-1 0-1 0,1 2 1 0,1-4-3 0,-2 4 5 16,4-2-7-16,-4 0 6 0,0-2-2 0,-2 4-1 16,3-1-1-16,-1-2 2 0,0 1 0 0,0 1 4 0,-1 0-3 15,-1-1 0-15,-1 1-1 0,3 0-1 0,-1 0 7 16,1 2-6-16,-2-2 2 16,-1 0-3-16,-4 0 0 0,5-1-4 0,-1 2 3 0,-5-2-4 15,2 2 2-15,3-2-4 0,-5 1 5 16,1 1 3-16,1-5-3 0,3 4 2 0,3-2 6 0,-2 1-4 15,1 1-7-15,-2-2 9 0,2 1-2 16,-5 0-1-16,-1 0 3 0,1-2-3 0,-1 4 3 0,4-1-1 16,1-2 6-16,0 1-2 0,1 0-4 0,1 0-2 0,0 0 0 15,3 0 5-15,-3-2-2 16,4 2 3-16,0 0-3 0,0 0 1 0,0 0-1 16,1 0 3-16,-1 2-3 0,2-2 3 0,0 0-3 15,-1 0 2-15,1 0 10 0,1 0-11 0,1 0 2 0,0 0-3 0,-3 0 6 16,0 0-7-16,2-2 3 15,1 4 0-15,0-4 2 0,-2 2-3 0,-2 0 0 0,2-2 5 16,-1 2-4-16,0 0 2 0,0 0-2 16,-1 0 2-16,0-2 1 0,-3 2-3 0,1 1 2 15,2-4-4-15,0 3 3 0,-1-2 1 0,-2 1 7 16,3 1-5-16,-1-1 3 0,1 1 0 0,2-1 5 16,-1 0-5-16,1 0-1 0,2 1 1 0,-1-2-1 0,4 2-1 15,-4 0 3-15,0 0-3 0,-2-1-1 0,2 1 8 16,0-2 4-16,1 2-2 0,0-1-2 0,2 1 4 15,4 0-6-15,-7-3 1 0,7 3-1 0,-6 0-7 16,6 0-4-16,-5-2-2 0,3 2-18 16,2 0-12-16,-5-3-26 0,5 3-32 15,0 0-36-15,-3-4-51 0,3 4-51 0,0 0-181 0,-2-4-445 0,2 4 197 16</inkml:trace>
  <inkml:trace contextRef="#ctx0" brushRef="#br1" timeOffset="176319.3544">15425 12383 128 0,'0'-5'273'0,"-1"-1"-11"0,2 1-7 0,-1 0-8 15,0 2-7-15,0-1-14 0,0 1-13 0,0 0-19 0,2 0-20 16,-2 0-23-16,0 3-13 15,0-4-12-15,0 4-19 0,0 0-14 0,0 0-10 0,0 0-3 0,0 0-11 16,-3 11-8-16,3-2-4 0,-2-1-6 0,-2 6-6 16,3 1 31-16,-2 3-7 0,0 1-12 15,1-2 0-15,0 1-6 0,-1 4-4 0,3-8-3 0,-2-1-8 0,2 2 4 16,0-2-14-16,0 0 3 16,0-4 1-16,0 3-8 0,0-3-4 0,3 0-4 0,-1-4-8 15,-1 1 8-15,3-2-1 16,-1-1 5-16,3 0-11 0,-2 0-5 0,5-3-15 0,-1 0-1 15,6-6-10-15,1 2-10 0,0-2-8 16,5-4 2-16,0 2 2 0,-2-2-2 0,0-4 6 0,0 1 0 16,-2 0 5-16,-1 0-2 0,-3 2 8 0,2-3 4 0,-4 5 2 15,-2-3 12-15,2 2 18 0,-3 4 12 16,-3-1 9-16,2 2 1 0,-2-2 1 0,-1 4 6 0,0 0 1 16,1-1 9-16,-4 1-9 0,3 1-9 15,-3 2-9-15,2-4 3 0,-2 4-6 0,0 0-4 16,0 0-5-16,0 0 7 0,0 0-4 15,2 12-8-15,-4-5 2 0,2 0-3 0,-2 4 3 0,2-2-6 16,0 4-14-16,-2-2-4 0,4 1 4 16,-1-3-5-16,0 4 1 0,1-2-7 0,-2-4-3 15,1 1-1-15,1 1-7 0,-2-6 5 0,0 1 1 0,0 1 2 16,0-3 6-16,1 1-1 0,-1-3 4 16,-1 4-1-16,1-4 9 0,-3 3-1 0,3-3 2 0,0 0-12 15,0 0 16-15,-10-8 0 0,7 4 0 16,-2-3 4-16,2 0-6 0,-2-2 2 0,3 0-9 15,-3-4 9-15,3-1 1 0,-1 1 1 0,3-2-3 16,0-5 9-16,0 1-8 0,3-2 2 0,-1-1 3 16,3 5-2-16,0-3-3 0,4 3 0 0,1-1 3 0,-3 4-5 15,0 2 2-15,3 1 2 0,-1 2-5 16,4 1 3-16,-3 0 2 0,-2 4-1 0,1-1-1 0,-1 5 1 16,1-1-1-16,-1 2-4 0,1-1 3 15,-2 4 0-15,-3 0-1 0,0 1 1 0,-1 1-11 0,0 2-10 0,0 2-1 16,-3 2-11-16,0 0-4 15,-3 1 6-15,0 0 2 0,-4 0 0 0,1 1 0 16,-2-4-1-16,1 2 5 0,-3-3 5 0,0 0 1 0,3-2 2 0,-2-2 1 16,2-1 4-16,0-1 2 15,-1 0 5-15,1-1-2 0,1-1 9 0,2 0 5 0,-2 1 9 16,2-2 7-16,-1 0 6 0,5 0 1 16,-6 0 6-16,6 0-8 0,-6 0 0 0,6 0 0 0,-3 2-3 15,3-2-7-15,-2 2-4 0,2-2 2 0,0 0-4 16,0 0 2-16,0 0-1 0,4 5-5 0,0-2-2 15,0 1 1-15,1-1 3 0,2 0-1 0,1 4-2 16,2-1 0-16,1 1 0 0,0 0-1 16,2 1-10-16,-3 0 10 0,4 2-1 0,-1-2-9 0,-2 2-22 0,0-2-18 15,8 4-17-15,-8-2-29 16,-1 1-17-16,0 0-37 0,1-1-24 0,3 5-36 0,-4-8-40 16,-5-1-151-16,2 0-431 0,-1-3 191 15</inkml:trace>
  <inkml:trace contextRef="#ctx0" brushRef="#br1" timeOffset="176599.2804">16039 12337 185 0,'-1'-10'361'0,"0"1"-9"0,-1 2-30 0,1-1-21 15,-1 1-25-15,1 3-26 0,0 0-30 0,-1 1-21 16,2 0-19-16,-1 1-25 0,1 2-17 0,0 0-15 15,0 0-10-15,-6 7-13 0,5 0-8 16,-2 2-8-16,3 3-27 0,-2 0 16 0,1 1-11 0,1 2-6 16,0 0-1-16,0-1-11 0,3 5-8 0,1-1-23 0,-3 1-2 15,1-7-23-15,1 3-15 0,1-1-11 16,0-1-15-16,0-1-16 0,2 0-19 0,0 0-17 0,-2-4-22 16,3-1-21-16,-1-2-17 0,2-2-17 15,0 0-20-15,5-3-26 0,0-2-175 0,-2-1-436 16,6-2 194-16</inkml:trace>
  <inkml:trace contextRef="#ctx0" brushRef="#br1" timeOffset="176879.3624">16252 12419 169 0,'3'-13'281'0,"-2"4"-7"0,-1 2-5 15,-1-2 1-15,-2 2-8 0,3 2-10 0,-3 1-7 0,0-2-18 0,2 2-21 16,-2 1-22-16,3 1-14 16,-4 1-18-16,4 1-22 0,0 0-5 0,-14 3-16 0,10 4-11 0,-2-1-10 15,2 1-12-15,-2 2-9 16,2 0 8-16,1-2-24 0,2 3-14 0,-2-1 6 0,3 0-8 15,0-1-26-15,3 0-2 0,-2 0-8 16,2-3-7-16,4-1 7 0,-3-1-11 0,5-1-3 0,-2-1 1 16,1 0 6-16,-1-2-1 0,0-2 2 0,0-2 0 15,0 1 0-15,2-3 3 0,-5 0 3 0,3-3-1 16,-3 1-4-16,-2 2 10 0,-1-2 6 16,-1-1-15-16,-1 1 10 0,-1 0-2 0,-2 1 0 15,-3 3 1-15,4-2 0 0,-4 2-7 0,0 0 6 0,0 1-10 16,0 3-29-16,-1 1-32 15,1 0-36-15,-2 3-39 0,3-1-45 0,2 0-60 0,0 3-260 16,1-2-549-16,3 1 243 0</inkml:trace>
  <inkml:trace contextRef="#ctx0" brushRef="#br1" timeOffset="177109.3439">16390 12285 40 0,'-1'-8'390'0,"-1"1"-10"15,2 2-33-15,0-1-30 0,0 0-30 0,2 2-24 0,-1 1-26 0,-1 3-38 16,4-7-10-16,-1 7-27 16,-3 0-13-16,0 0-13 0,11 2-5 15,-5 6-25-15,4 1-7 0,-6 2-26 0,3 2 3 0,3 5-10 16,-6 2-18-16,3 1-15 0,-2 0-8 0,-3 1-8 16,-2 0-12-16,0 0-10 0,-2-3 3 15,-3 1-7-15,-2 1-12 0,-1-4-7 0,-1-4-18 0,2 5-12 0,-4-8-23 16,5 2-27-16,-5-2-36 15,3-3-41-15,1-2-53 0,1-1-237 0,-1-1-516 16,1-2 229-16</inkml:trace>
  <inkml:trace contextRef="#ctx0" brushRef="#br1" timeOffset="177679.6177">16611 12307 157 0,'2'-2'308'0,"-2"2"-13"0,2-5-5 0,-2 2-20 0,2 1-9 15,-2 2-19-15,0-5-18 16,0 5-25-16,0 0-30 0,1-3-5 16,-1 3-16-16,0 0-21 0,0 0-18 0,0 0-5 15,0 0-10-15,0 0-17 0,4 7 0 0,-3 0-11 16,0 0-3-16,0 5-22 0,-1 1 13 0,3 2-3 0,-1-1-8 15,0 1-1-15,-2 0-10 0,3 3 9 0,-2 2-17 16,1 0 2-16,-1-2-4 0,1-3-5 0,-1 3-3 0,1-4-5 16,0-1-26-16,-2-2-28 0,3 2-25 15,-3-2-34-15,0-3-35 0,0-2-50 16,3 3-41-16,-2-5-45 0,-1 0-191 0,2-1-503 16,-2-3 223-16</inkml:trace>
  <inkml:trace contextRef="#ctx0" brushRef="#br1" timeOffset="177909.4923">16732 12234 335 0,'0'-9'321'0,"3"6"-19"16,-2-1-25-16,-1-2-24 0,0 5-27 0,0 1-27 0,3-3-20 16,-3 3-16-16,0 0-12 0,0 0-17 15,4 9-8-15,-1-1-11 0,0 1-12 0,1 3-8 16,-2 2-10-16,0 0-6 0,1 5-19 0,0 1 3 0,-1 0-7 15,0-1-5-15,1 0-6 0,-3-6-4 0,3 6-26 16,-2-6-16-16,-1 1-10 0,1-1-18 0,0-2-12 0,-1-1-20 16,0 0-19-16,0-3-27 0,0 0-26 15,0-1-48-15,1-1-35 0,-1-1-220 16,0-1-472-16,0-3 209 0</inkml:trace>
  <inkml:trace contextRef="#ctx0" brushRef="#br1" timeOffset="178801.7707">16750 12389 159 0,'0'0'229'0,"0"-2"-15"0,0 2-28 15,3-3-13-15,-1 2-17 16,3-1-20-16,1 0-13 0,4 2-8 0,0-4-17 0,4 3-7 16,0-3-9-16,2 0-9 15,-2 0 0-15,2 0-11 0,-2-2-8 0,-1 1 5 0,1-3 1 0,-3 2 12 16,-4 1 16-16,2 1 18 0,-3-3 5 15,-1 1 12-15,0 0 7 0,-3 1 11 16,0-2-25-16,-2 1 0 0,-1-2-5 0,1 3 4 0,-1 0-13 0,-1 1-9 16,0 0-8-16,-1 1-4 0,0 1-12 0,-2-1-3 15,1 3-12-15,4 0-1 16,-12 5-11-16,6-1-5 0,1 0-9 0,-2 6 3 0,1 1 1 16,-1 1-13-16,5 0-2 0,-3 1-5 0,5 0-10 0,0 0-5 15,0 2-8-15,0-2-6 16,5-1-15-16,-3 1-9 0,5-3-7 0,-3-2 4 0,2-1 1 15,0-2-4-15,1 1 15 0,0-2 3 0,1-2 2 16,1-2 1-16,0-2 8 0,0-2 1 0,3-2 3 16,-4 1 7-16,3-6 7 0,1 2 5 0,1-4 11 0,-2 2 13 15,-2-1 5-15,-2 2-12 16,1-2 21-16,1 0 5 0,-4 2-6 0,1 3 6 0,-2 0-11 0,1 0 2 16,-2 3 2-16,-1 1-10 15,1-2-7-15,0 2-21 0,0 1 14 0,-2 0-4 0,-1 2-3 16,0 0-19-16,0 0 17 0,0 0-15 15,-1 8-3-15,1-1-18 0,-3-1 0 0,2 2-2 0,-2 0-4 16,1 3-15-16,0-5 10 0,0 2-3 16,-1 0 7-16,-1-3-2 0,1-1 4 0,3 1 10 15,-3-3-3-15,2 1 7 0,1-3 4 0,-2 4 3 0,2-4 1 16,0 0 4-16,0 0-4 0,3-14 4 16,0 8 12-16,1-6 1 0,2 0-1 0,-2 0 4 15,-1 0-6-15,4 0 7 0,-1 0-1 0,1 1-1 16,-1 3-5-16,2-2-1 0,-3 3 3 0,1 3-2 0,0 0 1 15,-1 0-4-15,1 2-2 16,-1 2 4-16,-5 0-7 0,11 0 9 0,-4 4-5 0,1 0 2 0,-1 2-3 16,-2 0-3-16,0 5-13 0,-1-3-7 0,0 4-9 0,0-1-2 15,-2 2-1-15,-1 0-3 16,-2-2-1-16,-2-1 0 0,3 0-3 0,0-3 0 0,-1-2 3 16,-1-1 2-16,2 1 2 0,-1-1 7 15,1-1 2-15,0-3 6 0,3 3 2 0,-3-3 1 0,0 0 1 16,8-8 1-16,-5 2 2 15,1-2 7-15,5-1 3 0,-1-2 5 0,1 0 3 0,-1-1 0 0,2-5-1 16,1 6 7-16,-1 2 5 0,-1-2 0 0,0 2 1 0,-2 2 7 16,0 3-3-16,-2-2-4 0,2 2-4 15,-2 3-2-15,-1-1 1 16,0 2-1-16,-4 0 1 0,7 6 3 0,-2 1 0 16,-1 0 4-16,2 4-6 0,-4 2 12 0,3 0-7 0,-1 0-3 0,-1-1-3 15,0 1-4-15,1 1 9 16,0-4-5-16,1-1 1 0,0-2-3 0,0 0 4 0,0-2-9 0,2-2 6 15,0 0-7-15,3-2-2 0,-1-3-7 0,0-1-1 0,0-1-9 16,-1-1-10 0,-1-3-1-16,2-2-7 0,-2 0-20 0,-1-2-13 0,-2 0-14 0,1 0-17 0,-4 1-18 15,1-1-29-15,-4 3-32 16,1-2-44-16,-1 3-180 0,-3 1-435 0,1-2 192 0</inkml:trace>
  <inkml:trace contextRef="#ctx0" brushRef="#br1" timeOffset="181340.6459">17931 11646 20 0,'-2'-2'211'0,"2"2"-11"0,0-5-8 0,2 3-4 0,-2 2-8 0,1-4 0 15,-1 1-10-15,1-1-10 0,-1 4-9 0,5-3-12 0,-4 1-13 0,-1 2-9 16,6-1-12-16,-2 0-3 16,0 1-9-16,-4 0-5 0,10 1-4 0,-2 0-3 0,1 2-2 15,-2 4-5-15,0-3-28 16,3 5-5-16,-3 0-5 0,-1 4 0 0,-1 0-4 0,-2 2-10 16,-6 3-16-16,-1 2-9 0,-6 0-12 15,-7 3-21-15,-1-5-30 0,-13 6-36 0,-3-1-42 0,0-4-53 0,-2-1-203 16,9-8-432-16,2-2 191 15</inkml:trace>
  <inkml:trace contextRef="#ctx0" brushRef="#br1" timeOffset="182560.7958">18583 11501 124 0,'1'-6'177'15,"3"-2"-11"-15,-1 0-5 0,-3-1 6 0,3 0-13 0,-2 0 2 16,-1 0-8-16,2 0-2 0,-4-4-13 0,2 4 0 16,-1 0 6-16,-2 1-3 0,2-2-10 0,-1 2-3 15,0 0-6-15,-3-1-5 0,3 2 4 0,-3 0-7 16,1 1-13-16,-2 0-5 0,1-1-4 0,-1 2-5 15,-1 1-1-15,0 2-12 0,1-2 2 0,-2 4-17 16,-2-1-1-16,0 2 3 0,2 1-17 16,-1 0-1-16,-2 4-4 0,-2-1-3 0,2 2-1 0,1 2-2 15,3-2-4-15,-3 3 1 0,2 2-5 0,-2 3 3 16,3 0-4-16,0-3-3 0,3 5-1 16,-2-3-4-16,3 0 0 0,3 1 1 0,-1 4-2 0,-2-6-1 0,6 2 7 15,-2-2-4-15,2-1-3 0,0 1-3 16,0-4-2-16,1 2 3 0,0-4-2 15,2 2 5-15,0-2-3 0,-1-2 6 0,2 0 1 16,2 2-6-16,-1-6-1 0,3 1-7 0,-1-1 3 0,3-2 1 16,-2 0-2-16,2-1 4 0,0-4-2 0,-1-1 0 15,2 0 5-15,-4 0-5 0,3-2 1 0,-2 0 8 16,0-2-10-16,-2 0-5 0,-1-1 6 0,-1-1-1 16,0 0 9-16,-1-1 12 0,-2 2 5 0,0 0 7 15,-2 4 7-15,-1-3 4 0,-1 4-1 0,0 0 9 16,0 0 0-16,0 2-5 0,0 1-5 0,-1 0-9 15,1 0-6-15,-2 1 5 0,2 3-18 0,0-6-1 16,0 6-3-16,0-2 0 0,0 2-3 0,0 0-5 0,0 0 9 16,0 0 9-16,0 0-17 0,-4 11-6 0,4-5-1 15,-1 1-8-15,1 1 0 0,1 0-1 0,-1 1 2 16,0 3 2-16,0 0-2 0,2-3 2 16,0 6-3-16,-2-6 4 0,3 1-17 15,-1 0 10-15,0-1 10 0,1 0-4 0,1-2 0 16,-1 2 3-16,1-2-4 0,-1-1 0 0,4-2-1 15,-2 1 7-15,4-3 0 0,-1 0-14 0,1-4-3 16,1 0 2-16,6 0-5 0,-1-2 5 0,1-2-6 0,-1 0 3 16,1-5 15-16,-4 3-18 0,-1-2 1 0,0 1-9 15,-2-1-1-15,-2 3-22 0,-4-1-15 0,1 2-10 16,-4 0-32-16,-2 3-43 0,0-1-48 0,-3 1-56 16,-3 2-297-16,-6-3-598 0,0 3 265 0</inkml:trace>
  <inkml:trace contextRef="#ctx0" brushRef="#br1" timeOffset="183690.0164">19050 11247 200 0,'3'-4'234'15,"-2"0"-12"-15,-1 0-17 0,1 1-15 0,-1 3-7 16,-1-5-8-16,0 3-14 0,1 2-17 0,-1-3-12 0,1 3-16 16,0 0-11-16,0 0-10 0,0 0-11 0,0 0-4 15,-9 5-5-15,6 2-5 0,-4 4-9 16,2 1-3-16,-4 7-7 0,2-1-3 0,0 6-6 0,-2-2-2 0,-1 3-3 16,2 9-3-16,-4 2-4 0,-1-2 0 15,0 4-4-15,1-1-1 0,1 1-21 0,-3-3-2 0,3-2 3 16,0 0-2-16,1-10 0 15,2 1 0-15,1-2 2 0,1-1-4 0,-1-1 1 0,4-4 0 16,-1-3-4-16,-1-2 5 0,3-2-5 0,-1-1 5 0,3 0 4 16,-2-4-4-16,1 2-17 0,-1-3-16 15,0 0-10-15,2 0-18 0,0 1-14 0,0-4-18 0,0 0-26 16,4 1-42-16,-4-1-46 16,7-7-166-16,-4 1-399 0,2-3 177 0</inkml:trace>
  <inkml:trace contextRef="#ctx0" brushRef="#br1" timeOffset="184089.4671">19208 11312 210 0,'3'0'231'0,"-3"0"-12"0,0 0-20 0,0 0-17 15,0 0-13-15,-6 15-17 0,3-6-4 0,0 3-17 0,-1 1-9 16,1 2-15-16,-1 4-6 0,0 0-16 15,1 1-3-15,0 1-10 0,-1 0-7 0,4 0-6 16,-3-2 0-16,2 0-11 0,-1-4-7 0,1-3 1 0,1-3-10 16,0 1-1-16,0-3-1 0,-2-1 1 0,2-2-3 15,0 0 10-15,2 0 6 16,-2-4-1-16,0 0-5 0,4 1-2 0,-4-1-8 0,0 0-3 16,14-12 1-16,-7 7-6 0,3-2 1 15,3-1 2-15,0 2-10 0,1-2-2 0,2 3 4 16,-1-1-5-16,0 2-1 0,1-1-3 0,-1 1 1 0,2 4-5 0,1-2 4 15,2 4-3-15,-6 1 1 16,1 1 2-16,-3 0-2 0,0 0 0 0,0 3 3 0,-4 2-1 16,-1-3 2-16,-3 2 3 0,-1 0 2 0,-3 0 0 0,0 0 11 15,-5 1-3-15,-3 1-10 0,-3 0 5 16,-5 3-2-16,-2-2 0 0,-2-2-5 0,-3 0-6 0,0-3-24 16,2 1-22-16,-3-3-29 0,3 1-40 15,0-2-56-15,5-3-61 0,-6-1-212 0,5-2-477 0,-4-2 211 16</inkml:trace>
  <inkml:trace contextRef="#ctx0" brushRef="#br1" timeOffset="186392.5085">18429 12027 138 0,'0'-3'277'0,"2"0"-14"16,-2 3-21-16,1-3-20 15,-1 3-20-15,0-2-24 0,0 2-18 0,0 0-15 0,0 0-11 0,0 0-9 16,-3 13-9-16,2-4-7 0,-1 0-11 16,1 4-8-16,-2 2-11 0,-1 5-10 0,1-3-4 15,0 4-6-15,-1-3-5 0,1 0-5 0,3-3-3 16,0 4-11-16,-1-4 3 0,2 4-7 0,-1-7-1 16,0 2-6-16,2-1 0 0,1-4-7 0,-1-1 1 0,0-1 2 15,1 0-5-15,-1-3 3 0,4-2-6 16,0-1 2-16,2-2-6 0,2-1-1 0,3-4-6 0,-1-2 1 15,5-2 2-15,0-2-7 0,1-1 3 16,-5-4-1-16,4-1 3 0,-3 2-3 0,0 1 3 0,-3 0-4 16,-1 6 2-16,-3-1 13 0,-1 2 8 15,-2 3 5-15,0-1 2 0,-1 3-3 0,1-3-2 16,-1 5-3-16,-3-3-1 0,2 2-6 0,-1 0-2 0,-1 2-3 0,0 0-4 16,0 0 4-16,4 8 1 15,-6-4-4-15,3 3 1 0,-2 3-2 0,-1 1-3 0,1-1 5 16,-1 3 0-16,-1-1-1 0,2 0-6 15,-2 3-3-15,2-6-2 0,-1 4-2 0,1-4-7 16,-2-1-1-16,2 0-2 0,-2-1 3 0,0-1 3 0,0-3 1 0,2 0 3 16,-1-1-1-16,0-1 4 0,2-1 1 15,0 0 4-15,0 0-8 0,-7-6 4 16,5-2 2-16,1 1-1 0,2-5-2 0,2-1 4 16,-2-1 2-16,2-7 0 0,2 0 4 0,-3 1-3 0,4 0 0 15,2-1 2-15,-1 0 8 0,3 5-13 0,0-1 1 0,-1 3 1 16,0 2 1-16,1 0-1 15,0 0 1-15,0 4 1 0,-6 0 8 16,5 2-11-16,-2 1-3 0,-2 1 1 0,2 0 1 0,-1 0 1 16,-2 4 0-16,3 3-5 0,-2-2 10 15,1 3-5-15,0 0-2 0,-1 3 2 0,1 0-1 16,0 5-1-16,0 3 1 0,1 4-1 0,-2-1 0 0,2 1-1 0,0 0 4 16,-4 0-1-16,1 2-1 0,-1-7-3 0,-3 1-9 15,3-2-14-15,-2 2-1 0,2-3-10 0,0 1-8 16,-2 0-10-16,2-5-16 15,-3 0-14-15,0-2-17 0,1 1-24 0,-2-1-23 16,2-4-24-16,-1 2-17 0,0-2-30 0,0-2-118 0,-5 1-367 0,5-1 162 16</inkml:trace>
  <inkml:trace contextRef="#ctx0" brushRef="#br1" timeOffset="186559.5301">18674 12171 164 0,'0'0'180'16,"-3"-4"-20"-16,3 4-20 0,-2-4-10 0,2 4-12 0,0 0-11 16,9 0-9-16,-9 0-13 0,13 2-8 15,1-1-16-15,3-1-27 0,3-1-19 0,2-1-18 0,4-1-23 16,3 3-11-16,0-4-20 0,8-3-12 0,-8 4-16 0,9-6-16 16,-11 3-65-16,-1-2-178 0,1-3 79 15</inkml:trace>
  <inkml:trace contextRef="#ctx0" brushRef="#br1" timeOffset="186869.7366">19236 11984 172 0,'0'-6'199'0,"0"1"-7"0,-2 0-4 0,-2 2-10 0,0-1-4 15,-4-1-9-15,1 3 0 0,-2-1-10 0,1 1-5 0,-2 1-12 0,0 0-6 16,-3 3-9-16,2-1-16 0,-3 2-4 16,1 0-16-16,1 0-6 0,2 0-9 15,-1 6-4-15,2-6-9 0,1 2-5 0,1 2-6 16,0 0-4-16,2 0-3 0,1 0-5 0,1 0-8 0,3 1 0 15,-1 1 6-15,2 0-10 0,4 3 1 0,0 0-4 0,4 0-4 16,2-1-7-16,0 1 5 16,5 0-4-16,-5-1 6 0,4 1-6 0,-4-3-3 15,2 0 1-15,-3 0-4 0,0-2 2 0,0-1-2 16,-3-2-1-16,-1-1 1 0,-1 0 0 0,-2 1-1 16,1-2 11-16,-1-1-4 0,0 2 14 0,-2-1-12 15,-2 1 1-15,-3 1-5 0,-2-3-12 0,0 3-7 0,-4-1-15 0,-5 0-22 16,1 1-18-16,-9-3-31 15,3 5-37-15,-2 1-49 0,3-3-43 0,-4 0-197 0,2-1-455 16,5 0 202-16</inkml:trace>
  <inkml:trace contextRef="#ctx0" brushRef="#br1" timeOffset="188999.1049">14366 11051 16 0,'0'0'203'0,"0"0"-14"15,3-4-11-15,-3 4-19 0,0 0-13 0,-4-4-13 16,4 1-12-16,0 3-14 0,-6-1-8 0,4 0-11 0,2 1-10 16,-9 0-6-16,4 0-11 15,5 0-3-15,-13 1-7 0,4 0-6 0,-2 1-3 0,4-1-3 0,-7 4-10 16,1 0 7-16,-1-2-9 0,0 3 3 15,-7 1-2-15,3 0 12 0,-3-1-5 0,-2 3 0 0,2-2 0 16,1 2 2-16,-4 0-4 0,3-1 0 16,1-1-2-16,-2 2 3 0,-2-1-3 0,4 0 0 0,-1 3-4 15,1 0 0-15,2-2-4 0,4 0-2 0,0-2 2 0,1 3-3 16,-5 0 0 0,4-1-1-16,-3 2-2 0,4-2-1 0,2 0-1 0,-3 2-2 0,1 2-1 15,-1-4-3-15,-1 4 1 0,-2-1-3 0,7 0 1 16,-8 0 0-16,2 1-2 0,1 1 1 0,-5-1-2 15,3 0 2-15,0 0-3 0,-1 2 1 16,-2-1-3-16,2 0 2 0,-3 0-2 0,1 1 0 16,2-1 2-16,-1 0-1 0,1 0 0 0,1 3 0 0,3-3 0 15,-2 0 2-15,0 2 1 0,0-1-3 16,1 1 5-16,0 1 0 0,2-1 2 0,4-2-4 16,-1 3-3-16,0-1 2 0,-3 0-11 0,2 2-6 15,3-1 4-15,-1 2-2 0,-1-3 1 0,1 2 4 16,0-2-3-16,4-1 3 0,-2-1 2 15,-1 2-2-15,1-2 1 0,1-2 2 0,1 2-4 0,0-2 2 16,-1 0 2-16,2 1-3 0,1-1 5 16,0 0 5-16,1 4-4 0,2-6 1 0,-1 5 2 0,2-3-1 15,-1 3 0-15,2-2 0 0,0 1-1 16,2 4 1-16,0 1-1 0,-1 0 3 0,-1-4-7 16,2-1 6-16,-2 1-2 0,4 3 3 0,-4-3-2 0,1 5 0 0,-2-4-2 15,0 0 8-15,1 5 2 0,-1-7 3 16,1 0 5-16,0 1-1 0,-1-2 3 0,1 1-4 15,-2 0 1-15,3-1-2 0,0 2-5 0,-1-3 3 16,0 2-3-16,1-1-2 0,-1-1 4 0,1 0 2 16,1 1-5-16,-1-2 1 0,-1-1-1 0,4 0 1 0,-3-1-2 15,4 2-1-15,3 0 2 0,-3-2 0 16,3 2 3-16,0-1-7 0,0 0 2 16,1 2 3-16,6 1-4 0,-3 0 2 0,-1-3 6 15,3 3 0-15,0-1-3 0,2 1-2 0,1 1 3 0,-2-1 0 16,1 2 30-16,2-2-2 0,1 2-1 15,0-3-2-15,1 2-6 0,1-1-4 0,1 0 1 0,10 3-4 16,-10-4-4-16,11 4 0 0,-8-5-17 0,8 2 12 16,3 1-4-16,-11-5 2 0,15 4-5 0,-1-2 4 15,1 0-5-15,2 0-1 0,1-1 2 0,1-2-34 0,2 2 4 16,25-1-2-16,-22-3 8 0,20-3-7 16,-2 0 8-16,5 0-4 0,-5-5 4 0,3 2-2 0,0 0 5 15,2 0-3-15,0 0-12 0,3-2-11 0,-3 1-14 16,2 1-16-16,3-2-24 0,-8 0-27 0,10-4-36 15,-3 0-34-15,5-1-43 16,-5 3-179-16,1-8-443 0,-6 2 197 0</inkml:trace>
  <inkml:trace contextRef="#ctx0" brushRef="#br1" timeOffset="191419.1696">14412 11040 79 0,'-12'2'117'15,"5"-1"-1"-15,-3-1 7 0,3 0-6 0,0 0-3 0,3 1 0 16,0 1-6-16,0-1 0 0,4-1-10 0,-5 1-16 0,1 0 3 16,4-1-1-16,0 0-12 0,-5 0-3 15,5 0-1-15,0 0 2 0,-5 1 12 0,5-1-24 0,0 0-1 16,0 0-6-16,0 0-6 0,0 0 3 16,0 0-5-16,0 0 3 0,0 0-1 0,0 0-2 0,0 0 2 15,16-2 0-15,-8-2-5 16,1 3-1-16,3 0-5 0,1-3 0 0,1 1 1 0,4-1-2 0,2 0 0 15,1-1-7-15,6 0 0 0,-6 2-3 16,6-4-5-16,2 2 0 0,9-2 1 0,-11 3 0 16,14-3-2-16,-3-2-5 0,2 2-1 0,0-2 0 0,1 1 5 15,-1 0-4-15,-2 1-6 0,-9 1 0 16,11-1-1-16,-2 1 4 0,-1 0-6 0,1-2 1 0,-8 5 5 16,11-3-5-16,-2 1 1 0,0-2 0 15,0 1-2-15,1 1 0 0,1 0 3 0,3-1 1 16,3 1 3-16,20-3 2 0,1-1-5 15,-1 1 2-15,-17 5-2 0,19-5-1 0,-18 6 6 0,19-2-5 0,-21 1-2 16,22-2 0-16,-1 1-1 0,-23 1 0 16,2-2 2-16,20 3 2 0,-21 0-2 0,-2-3 6 15,2 1 7-15,20-1 4 0,-25 3-5 0,2-2 0 0,0 1-1 0,2 0-2 16,0-1-4-16,3 0 1 16,0 0-3-16,-1 1 3 0,1-1-3 0,19 0-1 0,-24 1 1 15,0 1-4-15,1-2 1 0,0 1 0 16,-2 0-4-16,2 0 3 0,-6 2-2 0,0-3 3 15,1 1 0-15,-1 1-1 0,-2 0-3 0,-9 1 4 16,1 0 1-16,-1-1 7 0,12 1-7 0,-11 0 2 0,7-1 0 16,-8 2-1-16,2-3 3 15,10 1-5-15,-2 2 3 0,1-1 0 0,-1 0-7 0,-1 2 2 16,3-1-1-16,0-2 2 0,0 3-3 0,1 0 4 0,-1-1-4 16,2 4 3-16,0-2-2 0,-1 0-3 15,-3 3 1-15,5-1 2 0,-3-2 1 0,1 2-1 16,-1-2-3-16,1 1 8 0,3 1-8 15,-4-1 2-15,1 0-1 0,-1 0-2 0,4-1 0 0,-5 2-1 16,1-1 4-16,-3 2-4 0,0 0 2 0,-8-4 0 0,0 1 3 16,9 3-1-16,-12-1-2 0,2-1-2 0,1 2 4 15,-1-2-3-15,1 0 3 0,-2 4-3 0,2-4 5 16,-2 4-3-16,1-2-1 0,-1 2-2 0,1-3 1 16,-2 2 0-16,1-3 0 0,-1 4-1 0,-2-1 2 15,1-1 3-15,-2-1-3 0,-2 0-2 16,0 2 4-16,1-3-1 0,-2 2 0 0,-4 0 2 0,-1-2-1 15,2 6 3-15,-2-6-3 16,3 4 1-16,-3-2-1 0,3 1 2 0,-4-1 2 0,3 5-4 0,-4-4-2 16,4 2 1-16,-5 0 0 0,4 2 0 0,-4-2 1 0,-1 1-2 15,5 1 0-15,-4-1 2 0,4 2 1 16,-5-2-1-16,0 1 0 0,-1 0 1 16,2-1-1-16,-2 1-1 0,0 1-1 0,-1 0 0 15,0 0 0-15,0 5-1 0,-2-3 2 0,3 2 1 0,1 3-4 16,-1-1 2-16,2 3 0 0,-1-2 3 15,0 2-17-15,-1 0 2 0,0 2 4 0,2-2-1 0,-3 2 0 16,4-1-4-16,-4 1 6 0,-1 1 0 0,1 0 9 16,3-1 0-16,-5 0-1 0,2 4-1 0,-1-2 3 15,-5 1-3-15,0 0-1 0,-1 1 8 0,1-2 4 0,-4 1-3 16,0 0 4-16,0-1 2 0,-4 0-3 16,0 1-3-16,1 1-2 0,-1-1 3 0,-2 2-2 0,2-1 1 15,0-1 1-15,-2 1 3 16,0-1-4-16,1 0-3 0,-2-3 2 0,2 2 0 0,1 0-3 15,-1-3 3-15,2 3 0 16,0-3 5-16,0-3-10 0,-1 1 9 0,1 1 1 0,-1-2-2 0,-2 2 1 16,-1-4-6-16,2-1 2 0,-1-2 0 15,-4 5 1-15,0-2 2 0,3-4-3 0,-3 1-1 0,-2 4 10 16,3-5-12-16,-5 4 0 0,1 0 3 0,-1 0-4 16,0 0-1-16,0 0-2 0,-3 4 0 15,2-6-3-15,-1 3 6 0,-1 0-3 0,-1-1 0 16,1 2 4-16,-1 2 0 0,0-2 28 0,-2-4 4 15,0 3-5-15,0-3-3 0,3 2-8 0,-3-2-12 0,1-1 9 16,1 1 1-16,1 0-2 0,0-4-2 0,0 2 4 16,0-1-7-16,3-1 2 0,-4-3 2 15,2 0 11-15,-2 2-3 0,3-3-4 0,-4 2-2 0,-1-3-3 0,-1 2 4 16,2-1-4-16,-4-1 1 16,3 1-7-16,-4-3 3 0,4 3-1 0,-4-1-3 0,0-1 1 0,0 0 1 15,-3-1-4-15,-2 2 0 16,1-2-1-16,-2 1-3 0,1 1 3 0,-10 0-3 0,9-1 10 15,-8 2-11-15,10-2 4 0,-10 0-5 16,0 2 1-16,9-1-1 0,-1-2 0 0,-8 3 3 16,8-3 1-16,1 3-4 0,2 0 2 0,0-1 0 0,-1 2 2 0,0-5-2 15,-2 5 2-15,2-3 0 16,0 0-3-16,1-3 0 0,1 2 3 0,0 2-3 0,-2-1 5 16,4-1-5-16,-3-2 3 0,2 2 2 15,-2 0-10-15,0-1 6 0,-2-2-3 0,5 2 7 16,-6 0 0-16,2-2-9 0,-1 1-21 15,-1-1 24-15,-1 0 0 0,1 0 5 0,-8 1-3 0,9-1-1 0,2 2 2 16,-2-1-8-16,-11 1-4 0,12 0 14 0,0-1-6 16,0 1-11-16,1-1 0 0,0 2-2 0,3-2-6 15,0 0-4-15,0 3 0 0,-2-1-31 0,2-1 0 0,0 0 8 16,-2 1 5-16,1 1 1 16,0-1 3-16,-1-3 2 0,1 3 6 0,-2-2 1 0,1 2 10 15,-2-2-6-15,0 2 9 0,-1 0-3 16,2-3 4-16,-12 3 1 0,0-3 2 0,11 0 1 0,-9 2-4 15,9 1-4-15,-2 1 3 0,0-2-3 16,-8 0-5-16,8 1 7 0,-8-1 0 0,8 4 6 16,1-5-2-16,-9 1-3 0,8 2 5 0,1-2 0 0,-2-1 10 15,3 2-9-15,-3 0 6 16,2-2-9-16,2 2 7 0,-3-2-1 0,-9 2 4 0,9-3 0 0,2 1 4 16,0 1-3-16,-2 1 1 0,4-1-3 15,-4 0 2-15,3-2-2 0,-1 3 1 0,0-1-2 0,1-1 6 16,-1 0-6-16,-3-2 4 15,4 3 1-15,1-2-2 0,-1 1 1 0,0 2-1 16,3-2-3-16,-3 1 5 0,2-1-4 0,-2 1 6 0,-1 0-3 0,0-1 3 16,4 0-3-16,-3-1 5 0,3 2-8 15,0-1 7-15,-1-1-2 0,-2 1 0 0,2-1-3 0,1 2 4 16,-3-1-5-16,0 1 7 0,3 1-6 16,-4-3 4-16,2 1-2 0,0 2 0 0,-1-3-2 0,3 3 3 15,3-3-2-15,-2 3 5 16,1-3-7-16,6 1 7 0,0-1-10 0,1 0 9 0,-5 2-5 0,4 0 4 15,0-1-3-15,2-1 4 16,0 1-1-16,1-1-2 0,3 0 0 0,0 0 1 0,0 0-2 16,0 0 0-16,1 0 4 0,1 0-2 0,-2 2 2 15,3-2-1-15,-1 0 0 0,-1 0-2 0,4 1 1 16,-1-1-1-16,-1 0 2 0,0 0 0 16,1 2-2-16,-1-4 4 0,7 2 6 0,-10 0 0 0,2 0 1 15,3 0 5-15,0-1-1 0,5 1 0 0,-8 0 3 16,4 0 0-16,4 0-1 0,-6 0 2 15,6 0-4-15,0 0-2 0,-5-2 3 0,5 2-4 16,-3-1 1-16,3 1-1 0,0 0-3 0,-4-1-11 16,4 1-10-16,0 0-13 0,0 0-18 0,0 0-25 0,0 0-21 15,0 0-29-15,0 0-29 0,-9 4-41 0,7-3-66 16,-5 3-144-16,3-2-431 0,4-2 190 16</inkml:trace>
  <inkml:trace contextRef="#ctx0" brushRef="#br1" timeOffset="192998.956">16738 12999 143 0,'0'-3'290'16,"0"3"-11"-16,1-4-20 0,-1 1-20 15,0 3-16-15,0-2-26 0,0 2-17 0,0 0-25 0,0 0-13 16,0 0-18-16,0 0-12 15,0 0-12-15,0 8-2 0,0-1-5 0,0 5-10 0,-1 1-4 16,-1 7-11-16,1 1-2 0,-4-1-10 0,3 3-6 0,-1 1 0 16,0 0-10-16,-1 13 1 15,1-13-10-15,3-1-1 0,0-2-1 0,-3-1-8 0,3 2 2 16,0-7-2-16,0-2 32 0,3-1-13 0,0-4 1 0,2-1-3 0,2-1-8 16,2-1-4-16,0-3-17 0,5-3-13 15,1-4-7-15,5-2-7 0,2-3-3 16,-2-4-4-16,2-2-4 0,-1-2-4 0,-2-2-2 15,1-1-4-15,-3-1 2 0,0 2 4 0,-4 0 2 0,0 1 6 16,-1 2 7-16,-6 4 11 0,1 1 12 16,-3 3 7-16,0 2 11 0,-1 3 10 0,-2-3-1 15,-1 4 9-15,2-1 0 0,0 0-4 16,-2 1-4-16,0 1-21 0,0 2 16 0,0 0-6 0,0 0-5 16,0 0 1-16,0 0-3 0,-9 9-2 15,6-2 4-15,0 2-5 0,-1 4 4 0,2-1-6 0,0 1-5 16,0 2 2-16,0 0-3 0,1 5-1 15,1-2-2-15,1-4 6 0,-2 0-4 0,2-2 0 16,1 1-7-16,-1-4-15 0,0-2 10 0,0 0-4 0,0-4-1 0,0 0 5 16,0 2 3-16,-1-2-8 15,2-1 9-15,-2-2 1 0,0 0 4 0,0 0-3 16,0 0 0-16,-2-13 1 0,4 6 1 0,-6-5 3 16,2-1-4-16,0 0 5 0,-1-1-3 0,0-6 1 0,1 2 0 15,1-1 1-15,1-3-2 16,0 3 0-16,1-3-3 0,1 1 3 0,2 2 1 0,3-3-4 15,3 4 5-15,-2 0-3 0,5 2 0 16,-2 4-2-16,1 2 1 0,2 2-2 0,-1 1 1 16,2 5 2-16,0-1-3 0,-1 3 2 0,2 2 3 0,-6 0-4 0,4 3 1 15,-1 1-6-15,-2 3-8 16,-1-1-8-16,-6 0-12 0,-1 5 1 0,-2 0-16 0,-4 1 12 0,-4-1 1 16,-7 3 3-16,1 0 2 0,-2-2-1 15,-1-1 1-15,-1 0 7 0,-2-6 3 0,5 1 3 16,0-4 2-16,0-1 4 0,0-2 8 15,-1 1 6-15,5-2 7 0,0-2 0 0,1 2 8 0,3 0 5 16,0-1-8-16,0-1 8 0,2 2 12 16,0-1-6-16,4 1-4 0,0 0 3 0,-4-2-4 15,4 2-4-15,0 0-3 0,0 0 1 0,17 3-2 16,-7 0-6-16,3 3 3 0,-1 0-4 0,3 1-1 16,0 5 1-16,1-6-4 0,5 3 5 0,-1 3 1 0,-2 3-4 15,2 0 3-15,2-1-1 0,-4 1-11 0,1 1-19 0,-2-2-18 16,0 2-23-16,-1-1-30 0,-1 0-23 15,-1 0-50-15,-4-5-58 0,0 0-214 16,-1-2-477-16,-1-4 212 0</inkml:trace>
  <inkml:trace contextRef="#ctx0" brushRef="#br1" timeOffset="193253.5359">17472 13043 13 0,'-6'-12'386'0,"0"1"-14"0,1 1-31 0,1 2-25 0,-1 2-19 16,0-1-40-16,1 5-18 0,-1-2-32 0,1 2-23 0,4 2-12 16,-10 2-22-16,2 2-15 0,-2 5-28 15,1-3 0-15,-1 6-12 0,0 4-11 0,2 0-5 16,-1 3-2-16,2 0-13 0,3 1-6 16,0-1-3-16,3 1-1 0,2 0-16 15,1 0-22-15,3 0-16 0,-2-5-20 0,6 3-17 0,1 1-23 16,2-6-28-16,2 2-22 0,-4-6-24 15,3-2-18-15,0-1-21 0,1-3-32 0,2-2-35 0,-1-2-208 16,5-1-484-16,2-1 214 0</inkml:trace>
  <inkml:trace contextRef="#ctx0" brushRef="#br1" timeOffset="193634.5567">17684 13139 72 0,'5'-12'312'0,"-3"-1"-1"16,0 4-1-16,-1 0-6 0,0 1-6 15,-2 1-18-15,2 1-20 0,-1 0-18 0,0 2-17 16,0 4-25-16,2-7-13 0,-2 7-26 15,1-5-18-15,-1 5-12 0,0 0-21 0,0 0-16 0,0 0-11 16,0 0-1-16,3 18-11 0,1-6-7 0,-4-2-1 0,3 3-13 16,0 1-12-16,-2-2-14 0,2 3-1 15,0-3-8-15,-3-1-12 0,3 2-1 0,-2 1-11 0,2 1-10 16,-3-6-20-16,0 1 21 0,0-2 1 16,0 1 1-16,-1-2-3 0,1 0 0 0,0-2 0 0,0-1-11 15,0-4 15-15,-2 5 4 16,2-1-3-16,0-4 0 0,-4 1 7 0,4-1 2 0,0 0-3 15,0 0 5-15,-11-1-5 0,11 1 7 0,-7-4-3 16,7 4 0-16,-6-3 1 0,3 0 6 0,3 3 6 16,-8-5 4-16,5 4-1 0,0-2 0 0,3 3-8 0,-7-3 15 15,7 3-1-15,-5-3 1 16,5 3-4-16,-3-3-3 0,3 3-5 0,0 0-5 16,0 0 10-16,-10 2-7 0,10-2-8 15,0 0 11-15,-4 5-5 0,4-5-2 0,0 6 4 0,3-3-17 0,1 2-8 16,3-2-16-16,1 1-15 0,6-1-15 15,0 3-22-15,0-5-21 0,3 1-23 0,-1-2-22 16,4-3-40-16,-6 0-17 0,0 0-84 0,0 0-149 0,-4-1-481 16,2-1 212-16</inkml:trace>
  <inkml:trace contextRef="#ctx0" brushRef="#br1" timeOffset="193797.0853">17663 13068 150 0,'-5'-3'264'16,"2"-1"-26"-16,-1 2-24 0,4 2-22 0,-5-3-23 0,5 3-23 16,0 0-25-16,0 0-33 0,0 0-30 0,0 0-40 15,23-1-38-15,-11 1-64 0,2 1-62 16,-4 1-89-16,6-4-254 0,-1 2 112 0</inkml:trace>
  <inkml:trace contextRef="#ctx0" brushRef="#br1" timeOffset="194034.5832">17928 12975 168 0,'0'0'366'0,"3"-7"-13"16,-3 7-8-16,0-5-36 0,0 5-24 0,0-5-21 15,0 5-34-15,0 0-20 0,0 0-30 0,0 0-23 0,0 0-6 16,14 4-19-16,-4 5-7 16,1 1-13-16,3 5-11 0,3 2-5 0,-3 3-14 15,0 1-3-15,0 1-9 0,-1 11-13 0,-6-10-14 16,-3 1-8-16,-4 3 2 0,-3 0-16 0,-1-2-10 15,-9 0-4-15,-5 7-10 0,4-12 2 0,-2-1-18 16,-2-3 5-16,1-2-22 0,6-2-12 0,-2-4-25 16,-1 0-36-16,3-2-40 0,1-2-57 0,6-4-100 15,4 0-205-15,0 0-553 0,-14-10 245 0</inkml:trace>
  <inkml:trace contextRef="#ctx0" brushRef="#br1" timeOffset="194512.8498">18294 13049 154 0,'0'-4'358'0,"-1"1"-20"0,1 3-19 0,-2-6-24 0,2 4-25 16,0 2-19-16,0-4-25 0,-1 1-21 15,1 3-28-15,0 0-14 0,0 0-18 0,-2-3-28 0,2 3 1 16,0 0-11-16,0 0-8 0,0 0-15 0,0 0-9 16,0 0-3-16,0 0-12 15,0 0-5-15,6 13-3 0,-5-7-6 0,1 4-6 0,-1-2-8 16,2 4-3-16,-2-2 7 0,2 4-9 0,0 4-4 16,0 1-7-16,-2 1 1 0,-1-2-17 15,0 2 17-15,2 0 0 0,-2-1-8 0,0-5-16 16,-3-1-22-16,3 0-11 0,-1-4-32 0,-1-2-27 0,4-2-22 15,-2 2-11-15,0-3-16 0,1 1-15 16,-1-4-6-16,0-1-26 0,4 5-27 0,-4-5-43 16,0 0-134-16,13-9-430 0,-3-4 190 0</inkml:trace>
  <inkml:trace contextRef="#ctx0" brushRef="#br1" timeOffset="194719.6829">18460 13011 264 0,'6'-24'303'0,"-2"2"-3"0,3 1-6 0,-3 2 0 0,-4 5-6 16,3 5-14-16,-3 0-21 0,2 1-16 15,-1 0-23-15,-1 4-21 0,0 4-33 0,3-7-11 16,-3 7-14-16,0 0-16 0,0 0-16 0,0 0-4 0,8 21-14 16,-5-3-8-16,1 1-6 0,3 4-2 15,-4 1-27-15,1-1-15 0,-1 1-15 0,4 0-20 0,0-1-20 0,-4 0-19 16,1-1-30-16,-1-1-21 16,4-3-28-16,-7 2-12 0,0-6-41 15,0-1-38-15,-1 1-47 0,-1-7-216 0,-2-3-520 16,1-1 230-16</inkml:trace>
  <inkml:trace contextRef="#ctx0" brushRef="#br1" timeOffset="195849.0373">18490 13127 121 0,'3'0'216'0,"2"0"-16"0,-5 0-12 0,12-1-11 15,-3 0-18-15,-2 0-9 0,3 0-17 0,6 1-13 0,-1 0-13 16,1-1-9-16,3 0-8 0,-3-2-7 15,1 0-2-15,-2-1-6 0,2 0-1 0,-3-1 8 0,0-1-1 16,0-1 1-16,-4 1-2 0,-3 1 18 16,2-2 5-16,-3 1-1 0,-1-3 2 0,-3 5 6 15,-1-1-11-15,-2 0 1 0,-1 1-25 0,-4-1 22 0,2 1-9 0,-1-1-7 16,-4 3-10-16,-2 0-2 16,2 2-7-16,-5 2-21 0,4 0 9 0,-4 1-8 15,5 3-3-15,-1 1 0 0,0 0-9 16,1 4-1-16,2 0-19 0,0 0 1 0,2 1-11 0,3-3-15 15,2 4-6-15,3 0-13 0,0-2-14 0,1 2-8 0,3-3-10 16,0 1-7-16,3-2 0 16,-1-6 0-16,0 3 1 0,1-3 1 0,1-2 14 15,-1-1 7-15,4-1 0 0,0-2 8 0,-1-3-2 16,1 2 13-16,0-5 4 0,0 2 18 0,-1-1 17 0,-2-1 15 0,1 1 17 16,0-2 10-16,-1 1 4 0,-1 0 19 15,-4 1 7-15,2 0 2 0,-1 0-4 0,-2 1-3 16,0 0 3-16,0 1 6 0,-3-2-17 15,3 4-1-15,-1 1 4 0,-3-2-7 0,2 4-4 16,-3 1-6-16,3-6-8 0,-2 4-8 0,-1 2 5 0,4-4-13 0,-4 4-10 16,0 0-15-16,0 0-2 0,0 0-3 15,0 0-4-15,0 0 0 0,0 0-4 0,0 0-10 16,0 0-2-16,-2 12-5 0,2-12 9 16,0 8 2-16,0-6-8 0,0 6-2 0,-2-3 8 0,2 4-2 15,-1 0 0-15,-1-1-5 0,0 0-8 0,0 4 6 16,-1-2 0-16,2 1 3 0,-3 2-5 15,1-4 0-15,2 3 1 0,-2-2-6 16,3-5 7-16,-2 3 2 0,-1-4-11 0,3 0 16 0,0 0 2 16,0-4 4-16,0 0-7 0,0 0-14 0,0 0 2 0,0 0 1 15,6-15 2-15,1 5 8 0,-3-3-16 16,6-5 21-16,-1 0 14 0,1 1 12 0,0-1 3 0,-1 2 13 16,2-3-6-16,-1 3 17 15,0 4-6-15,0-1 6 0,1 4 1 0,-1-1-1 0,-2 1-8 16,-1 4 1-16,3 3-5 0,-2-1-6 15,0 2 2-15,-8 1-8 0,19 5 2 0,-12 0 5 16,1 1 1-16,4 4 6 0,-2 1 7 0,-2 1-7 0,0 5-2 16,-4-2-7-16,1 4 0 0,-2-4-4 15,-3-2-16-15,-1 2 5 0,-1-1-3 0,-1-1-3 0,0 0-5 16,0-3-10-16,-1 3-7 0,3-6-13 16,-2 0 2-16,3-2 4 0,-2-2 2 0,2-3 2 15,0 0-5-15,0 0-3 0,0 0 5 0,15-6 2 16,-10-3 0-16,3-2 7 0,1 0 2 0,3-5 1 0,-1 2 10 15,-2-4-6-15,2 2 4 0,-2 4 8 16,-1-1 6-16,-1 1 11 0,-1 0 4 0,1 2 3 16,-3 3 1-16,2-1 17 0,-2 1 6 0,-1 3-8 0,0 1-4 15,0-1-3-15,-1 2-3 0,1-1-6 0,-3 3-1 16,0 0-4-16,0 0-2 0,0 0-17 0,0 0 10 16,7 7 4-16,-6 0 6 0,1 1-5 0,1-2-10 15,0 1-5-15,0 0-10 0,0 0-16 16,3 0-13-16,1-2-10 0,2 1-8 15,0-3-10-15,5-1 3 0,-1-1 0 0,0-2 7 16,1 1 8-16,0-3 3 0,0-4 10 0,-1 1 16 0,-2-5 10 0,0 2 13 16,-2-4 17-16,-3 3 14 15,-2-1 10-15,0 0 5 0,-2 1 2 0,-1 1 6 16,-3 0 10-16,1 0-1 0,-3 0-8 0,1 3-2 16,0-1-2-16,-3 1-12 0,1 3-4 0,-1-1-3 0,0 2 0 0,6 2-3 15,-9 3-7-15,6 0-2 0,-1 6-1 0,3 3-11 16,1 1-10-16,1 6-6 0,2 0-7 0,1 1-6 15,0 1 3-15,4 1-5 16,-3 1 4-16,0-4-6 0,-1 1 0 0,2-2 9 16,-3-4-1-16,-2 1 5 0,-2-1 10 0,-2-3-21 0,-1 0 28 0,-5 1-2 15,-1-2 1-15,-5-1 6 16,-2 0-8-16,-5 2 4 0,-1-2 2 0,-3-3-19 0,2-3-25 16,-1-1-28-16,-1-1-34 0,-4-4-42 15,2-2-49-15,1-3-61 0,-11-3-280 0,4-5-572 0,9 5 254 16</inkml:trace>
  <inkml:trace contextRef="#ctx0" brushRef="#br1" timeOffset="196550.7829">18469 13005 148 0,'-2'-2'257'0,"1"0"-12"0,-3-1-16 0,4 3-4 0,-2-6-10 15,2 6-2-15,-3-6-10 16,3 1-10-16,0 5-13 0,-1-6-31 0,1 6 7 15,0-6-6-15,0 6-3 0,1-5-15 0,-1 5-3 16,0 0-22-16,-1-8-4 0,1 8-13 0,0 0-5 0,1-3-12 16,-1 3-12-16,0 0-6 15,0 0-7-15,0 0-3 0,0 0 1 0,0 0-7 0,0-6 1 16,0 6-14-16,0 0-8 0,0 0 4 16,0 0-2-16,0 0 2 0,0 0-7 0,0 0-5 0,0 0 4 15,7 15-5-15,-5-12 1 0,1 3-2 0,1 1-1 0,0 2 16 16,-1 3-6-16,0 2 2 15,0 4 3-15,1 0-1 0,-3 2 2 0,1 2-1 0,0-2-7 16,-2 3 0-16,0-2-1 0,0 1-7 16,-4-1 7-16,1 2-8 0,5-2 7 0,1-3-4 0,-1-4 2 15,-2 1-2-15,3-3-13 0,-1-3 11 16,-1 2-4-16,3-4 2 0,-4 0 1 0,5-1 2 0,0 0-4 16,-1-2 9-16,3-3-11 0,0 3 8 0,3-4-5 15,-3 0 0-15,3-2 6 0,-1-1-12 16,-1 0 0-16,1 0 11 0,0-2-10 0,-2 1-7 15,2 0-5-15,-2-2-1 0,-1 1-33 0,1 0 15 16,-2-2-14-16,2 3-4 0,-3 0-11 0,-1-3-12 16,4 2-14-16,-7 1-14 0,3-3-22 0,-1 3-25 15,-2 4-25-15,2-7-34 0,-2 2-36 0,0 5-238 16,-5-7-519-16,5 7 229 0</inkml:trace>
  <inkml:trace contextRef="#ctx0" brushRef="#br1" timeOffset="196731.5937">18474 13183 275 0,'0'0'304'0,"-7"-2"-18"0,7 2-17 0,-4-1-17 0,4 1-24 0,-6-2-29 16,6 2-11-16,0 0-33 16,-4-2-1-16,4 2-20 0,0 0-19 0,0 0-13 0,0 0-24 0,0 0-19 15,0 0-41-15,0 0-37 16,24 1-46-16,-14-2-44 0,-2-1-65 0,2-1-235 0,0 0-441 15,4-1 195-15</inkml:trace>
  <inkml:trace contextRef="#ctx0" brushRef="#br1" timeOffset="196948.6464">18294 12777 254 0,'-6'-1'413'16,"2"-1"-22"-16,4 2-16 0,-8-4-19 0,8 4-17 15,-9-3-22-15,9 3-29 0,-4-1-34 0,4 1-19 16,0 0-39-16,0 0-61 0,0 0-62 0,-7-2-80 0,7 2-91 16,0 0-81-16,0 0-148 0,-1 11-176 0,-1-6-544 15,-2 1 241-15</inkml:trace>
  <inkml:trace contextRef="#ctx0" brushRef="#br1" timeOffset="199842.5271">19131 13130 42 0,'0'0'139'0,"0"0"-18"0,0 0-4 0,0 0-11 0,0 0 0 16,0 0-19-16,0 0-3 0,0 0-1 0,0 0-14 15,0 0 1-15,0 0-6 0,0 0-1 16,0 0-6-16,4 4-3 0,-4-4-11 15,0 0 7-15,0 0-11 0,3 1-3 0,-3-1 1 0,2 3 0 16,-2-3-7-16,1 2 4 0,-1-2-9 0,-1 3 0 0,1-3 1 16,1 4-7-16,-1-4-2 0,1 2 2 15,-1-2 5-15,0 0-5 0,0 4 8 0,0-4-9 0,0 0 3 16,-1 3 1-16,1-3-3 16,0 0-2-16,0 0 6 0,0 0-3 0,0 0 1 15,1 2-3-15,-1-2 9 0,0 0-4 0,0 0 3 16,0 0 2-16,0 0-3 0,0 0-5 0,0 0 3 0,0 0-5 15,5-7 0-15,-4 3-4 0,-1 0-4 16,2 0 9-16,2-1-13 0,-1-2 4 0,1 0-1 0,0-2-4 16,2 2 1-16,1-4 0 0,-3 2 6 0,2 1-1 0,1-1 5 15,3-2 1-15,-6 4 3 16,6-2-6-16,-5 2 3 0,2 0 2 0,-2 1-7 0,2 0-2 16,-3 3 7-16,0 1-7 0,2-2 3 0,-2 2-4 15,-1 1-1-15,-3 1 4 0,7 0-10 0,-2 2 6 16,-1-1-8-16,1 3 7 15,-3-2-7-15,3 1 6 0,-3 1 1 0,1 3-2 0,-1 1 1 16,1-2-1-16,0 0 2 0,-2 2-5 0,0-2 7 0,1 2 0 16,1 0 1-16,-5 0-5 0,4-2 1 0,-2 4 4 15,-3-3-3-15,3 2 1 0,-2-2-1 0,1 1 2 16,0 0-1-16,1-3-2 0,0 4 2 0,0-2-5 16,0-2 1-16,0-1 1 0,0 0-3 0,-1 2 4 15,1-6-3-15,-1 5 2 16,1-5-1-16,0 4-1 0,0-4 0 0,-1 6 1 0,1-6-1 15,0 0 3-15,7 3-2 0,-7-3-5 0,7-2 6 0,-7 2-4 16,10-7 10-16,-2 3-8 16,-1-2 5-16,3-2-3 0,-1 1-6 0,1-2 3 15,0-2-2-15,3-4 3 0,-3-2 0 0,3 1-1 16,-2-3 1-16,-1 0 0 0,-1 0 12 0,1 0 3 16,-1 1 8-16,0 2 5 0,-2-3 6 0,-2 6-7 15,-2 3 1-15,0-1 3 0,-3 4 0 0,1 0-3 0,1 1-2 16,-2 0-4-16,-3 1 0 0,2 0-5 15,-2 1 2-15,3 1-9 0,-3 0 2 0,3 3-3 16,-4-5-3-16,4 5-1 0,0 0-1 0,-13 4-1 0,9-1 0 0,1 1 0 16,-2 3-4-16,-1-1 1 0,2 4-3 15,0 0 3-15,0-1-3 0,2 0-5 0,0 4 4 0,1-3-1 16,2-1 0-16,0 3-1 16,0 0-1-16,3 0-1 0,2 0 0 0,-2-4 1 15,0 2 4-15,3 4 0 0,-1-4-2 16,1 1 10-16,0 1-8 0,0-2 0 0,0 2-2 0,0-2 5 0,0 0-4 15,-3-1 10-15,2-2-4 0,-2-1-2 0,-2-1 1 0,-1 1 0 16,-1 0 3-16,0 0 1 0,0 0 5 16,-3-3-7-16,-4 4 5 0,0-1-2 0,-1-2-4 15,-5 1 3-15,-3-2 4 0,3 1-9 16,-3-3 4-16,0 0-3 0,0-1-12 0,2 0-18 16,-2 0-19-16,2 0-33 0,1 0-51 15,-1-2-58-15,7 0-72 0,-3 1-171 0,0 0-465 0,10 1 206 16</inkml:trace>
  <inkml:trace contextRef="#ctx0" brushRef="#br1" timeOffset="200002.0094">19403 13239 3049 0,'0'0'34'0,"0"0"-39"15,0 0 1-15,6-8 2 0,-6 8-1 16,1-4-6-16,-1 4-11 0,0 0-9 0,0 0-6 15,2-4-38-15,-2 4-45 0,0 0-66 0,4-2-58 0,-4 2-152 16,0 0-425-16,0 0 188 0</inkml:trace>
  <inkml:trace contextRef="#ctx0" brushRef="#br1" timeOffset="202764.945">17897 4032 52 0,'-3'-2'125'0,"2"-1"2"0,-2-1-2 0,0 0-9 15,2 2 17-15,-1-3 0 0,2 3-10 0,-1-1 1 0,1 3-14 0,-3-4-5 16,3 4-3-16,-3-3-9 15,3 3-11-15,0-3-12 0,0 3-5 0,0 0-10 0,-3-2-5 16,3 2-5-16,0 0-4 0,0 0-4 0,0 0-3 16,-3 8-3-16,2-5-5 0,4 1-3 0,-2 0 0 0,-1 0 1 15,3 0-4-15,0 1-6 0,0-1 3 0,1 1-1 16,0-2-6-16,-1 1-4 16,3-1 6-16,-1 0 1 0,1-2-5 0,0 2 1 0,1-3 6 15,-2 2-8-15,1-2-4 0,-1-2 2 16,4 1 1-16,-5-2 0 0,3 0 2 0,0-1-10 15,0-1 10-15,0 0 3 0,-1 1-2 0,0-1 7 16,-1 0 4-16,-1 1 4 0,-1 0 2 0,1 0-5 0,1 0-4 16,-4 3-3-16,2-5-1 0,-2 6-4 15,2-2 0-15,-3 2-2 0,0 0 0 0,0 0-2 0,0 0-7 16,10 2 8-16,-7 3-2 0,0-3-1 0,1 2-3 16,3 1-3-16,0-1-5 0,0 0 1 15,3 1 1-15,4-1-1 0,-6-2 2 0,5 2-2 0,-3-1 3 16,1-3 1-16,-1 2 2 0,0-2-5 15,0-2 6-15,0 4-1 0,-2-4 0 0,-1 1 2 0,0 0-4 16,-1-1 1-16,-2 0 4 0,0-1-1 0,2 1 0 0,-5 0 5 0,2 0-4 16,3-2-2-16,-5 3 2 15,5-2-3-15,-2 0-2 0,0 0 0 0,2-2-8 0,1 3 0 16,1-4-1-16,5 1-2 0,1 3-3 16,2-4 3-16,-1 5 0 0,6-6 0 0,-1 4 3 0,-2 0 1 15,2-1 3-15,-4 4 0 16,-2-4-2-16,0 3 6 0,-2-1-6 0,-2 2 1 0,-3-1-7 15,-1 2-8-15,-2 1-8 0,-4-1-16 16,0-1-47-16,-1 8-51 0,-5-3-171 0,-1-1-341 16,-3 0 150-16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4:02:07.319"/>
    </inkml:context>
    <inkml:brush xml:id="br0">
      <inkml:brushProperty name="width" value="0.05292" units="cm"/>
      <inkml:brushProperty name="height" value="0.05292" units="cm"/>
      <inkml:brushProperty name="color" value="#C0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1570 3520 146 0,'-6'2'141'16,"6"-2"-1"-16,0 0-8 0,0 0-11 0,-4 0-13 15,4 0 1-15,0 0-12 0,0 0-22 0,0 0-12 0,0 0-10 16,15-5-20-16,-5 4-2 16,3-1-2-16,4-2-1 0,4-3-8 0,0 0-1 15,0-1-5-15,3 0 0 0,-1 1-5 0,-1 0 8 0,2-1-14 16,-3-1 2-16,-1 2-3 0,-6 1-1 15,1 1-8-15,-2 1 5 0,-3 2-12 0,-3 0-11 0,0 0 3 16,0 0-28-16,-4 2-9 0,-3 0 7 0,0 0-16 16,0 0-19-16,0 6-84 0,-7-2-185 0,-3-1 82 0</inkml:trace>
  <inkml:trace contextRef="#ctx0" brushRef="#br0" timeOffset="209.086">1550 3643 22 0,'-4'4'173'0,"2"-2"-5"0,-1-1 1 0,2 1 0 0,0 1-3 0,-2-2-1 16,3-1-12-16,-2 4-11 0,2-4-13 0,0 0-13 15,0 0-7-15,0 0-17 0,16-5-8 16,-6 1-7-16,4-2-10 0,7-1-6 0,3-3-9 0,0 0-10 16,14-5-13-16,-2 0-15 0,1-1-22 0,0 0-16 15,-2-1-14-15,0-1-25 0,0 0-22 16,-1 0-33-16,-7 4-21 0,-2-1-28 0,-4 1-93 0,-1-3-281 0,-3 1 125 15</inkml:trace>
  <inkml:trace contextRef="#ctx0" brushRef="#br0" timeOffset="409.2347">1802 3328 143 0,'-14'1'176'0,"0"0"-10"15,4 0-10-15,3 1-12 0,0-2-12 0,7 0-11 0,-7 0-11 0,7 0-13 16,-2 4-8-16,2-4-6 0,0 0-5 15,19 6-7-15,-5-3-9 0,10 0-7 0,3 1-5 16,9 5-1-16,2 0-7 0,0 0-5 16,2 2-3-16,-4 2-3 0,0 0-3 0,-13-1-1 15,1 3-1-15,-4 3-10 0,-4 3-18 16,-8 5-12-16,-7 10-14 0,-10 4-43 0,-17 20-35 16,-15-4-40-16,-9 0-130 0,-14-1-299 0,-8-3 132 15</inkml:trace>
  <inkml:trace contextRef="#ctx0" brushRef="#br1" timeOffset="157229.522">3128 4347 126 0,'13'0'131'0,"2"0"1"0,-1-2 2 0,1-1 6 0,1-2 5 16,-1 1-3-16,0-4 10 0,0 1 0 0,3-4 4 15,-6 2 0-15,0-1 2 16,-1 0-2-16,-1-1 1 0,0-1-6 0,-3 0 8 0,0 1-6 0,-3-1 0 15,0 2-6-15,-2 3-13 16,-2-3-9-16,0 1-7 0,-3 2-7 0,-1-2-12 0,-3 2-10 16,-3-1-12-16,-4 1-7 0,-2 3-5 15,-5 0-2-15,-3 4-1 0,0 1-19 0,-2 3-3 0,-1 1 0 16,-1 2-8-16,-7 3 0 0,6 0-9 16,3 3 0-16,2-1 1 0,2 4-8 0,2-3 6 15,3 3-12-15,3-1 4 0,8-1-3 0,2 0 1 16,5 5-9-16,-1-1 1 0,6 3 1 0,3-3-10 15,2 3-2-15,5 0-12 0,2 0 5 0,2-1-5 0,8 6-3 0,-1-3-5 16,1 5 5-16,-2-3 5 16,-7-6-2-16,-1-2 5 0,2 1 1 0,-2-2 2 0,-4-1-3 15,-2-4 5-15,-4 1-10 0,-2-3 0 16,-2 1 1-16,-1 1-2 0,-6 1 5 0,-1 1 2 0,-6-2 2 0,-4 0 3 16,-8 0-3-16,-1-3 9 0,-4-2-5 0,-1 1 3 15,-1-5 2-15,-10-2-3 16,12-2 5-16,0-3-1 0,2-1-1 0,0-3-18 0,4-1-30 15,0-5-32-15,2-4-31 0,5 1-45 0,3-3-47 16,5-4-36-16,3-1-245 0,1-10-525 0,6 0 234 0</inkml:trace>
  <inkml:trace contextRef="#ctx0" brushRef="#br1" timeOffset="157508.0649">3531 3877 3235 0,'13'-7'86'0,"-6"3"-60"15,0 0-1-15,-4-1 0 16,1 4-6-16,2 0-6 0,-5-1 4 0,-1 2-2 0,0 0 4 16,0 0 6-16,0 0-2 0,0 0-2 0,0 0-3 0,-10 13 0 15,3-7 3-15,0 7-9 0,-4 4 1 16,1 3-1-16,0 1-1 0,0 2 1 0,3-1 1 0,-1 1-2 16,-3-1-2-16,4 1-3 15,0-4 0-15,4 0-4 0,-2-5 5 0,3-1-4 0,-1-4 4 16,3-2-9-16,-2 0-10 0,1-2-1 0,1 1 7 15,-1-3 1-15,-2 1 4 0,3-2-4 0,0-2 3 16,0 0-9-16,0 0-27 0,4-12-8 0,-1 3-13 16,0-7-14-16,1-3-25 0,1-2-32 0,0-2-39 15,2 0-46-15,-3 1-51 0,-1 4-165 0,1-2-464 0,-1 7 205 16</inkml:trace>
  <inkml:trace contextRef="#ctx0" brushRef="#br1" timeOffset="157893.2607">3562 4473 70 0,'-8'1'225'0,"-1"1"-5"15,2-2-5-15,2 1-3 0,2-1-11 0,3 0-10 0,-7 1-8 0,4-1-20 16,3 0-8-16,0 0-11 15,0 0-12-15,0 0-13 0,0 0-12 0,0 0-9 0,20-2-9 0,-3 0-12 16,7 1-3-16,4-1-7 0,0 1-22 16,13-1-24-16,-3-1-17 0,4-1-24 15,-4 4-36-15,3-1-37 0,-3-1-42 0,4 1-51 16,-15 0-201-16,3-1-420 0,-4-4 186 0</inkml:trace>
  <inkml:trace contextRef="#ctx0" brushRef="#br1" timeOffset="158188.6698">3948 4300 2966 0,'-11'-6'143'16,"4"3"-96"-16,-2-2 6 0,1 1-19 0,4 0-14 16,-2 3 0-16,2-2-8 0,0 2-7 0,1-1-2 0,-3 0 2 15,6 2-2-15,-4-2-2 0,4 2-1 0,0 0-1 0,0 0 1 16,13 10 0-16,-2-3 0 0,7 5 3 15,2-1-4-15,1 4 2 0,0 0-1 0,3 3 0 0,0-2-14 16,-7 3-8-16,1 0-2 16,-5-1-3-16,-5 2 1 0,-2 0 1 0,-7 0 5 0,-4 4 3 15,-3-3 0-15,-5 1 4 0,-5-2-1 0,-13 6 4 16,-3-3 0-16,3-3 4 0,-4-2-6 0,0-3-15 16,11-5-24-16,-1 0-28 0,1-5-44 0,4 1-52 0,4-4-73 15,1-3-145-15,5 0-425 16,2-6 188-16</inkml:trace>
  <inkml:trace contextRef="#ctx0" brushRef="#br1" timeOffset="158642.2699">4575 4549 179 0,'2'1'355'0,"0"2"-36"16,-2-3-36-16,3 1-28 0,-3-1-20 0,1 4-23 16,-1-4-20-16,0 0-17 0,0 0-19 0,3 0-20 15,-3 0-15-15,0 0-18 0,0 0-7 0,-5 8-10 16,-1-2-23-16,0-2-9 0,-1 2-11 0,-3 2-8 16,0-3-5-16,-1 2-5 0,0-1 5 0,-2-2-9 0,4 0-1 15,-1 0-3-15,2-2 2 16,2-1-1-16,1 1-2 0,0-2 1 0,0-2-9 15,1-2 3-15,0-3 2 0,1 0 5 0,2-4-6 0,2-2-1 16,1 1-1-16,0-1 3 0,5 0-2 0,0 1 2 0,0 3-3 16,-1 3 1-16,2-4 1 0,0 4-3 15,0 2 4-15,-1-2-7 0,0 3-1 0,1 1-3 0,1 2 10 16,-2-1-13-16,0 3 2 0,0 1-4 16,0 1-6-16,-4 1 0 0,1 2 1 0,-2-1-6 15,-2 1-2-15,-2 2 2 0,-2 2-3 0,0-2 1 0,-2 2 0 0,-1-1 0 16,-1-4-3-16,-1 2 1 15,2-3-2-15,0 2 0 0,0-3 0 16,0-2 4-16,2 1-5 0,0-1-9 0,-1-2-10 0,6 0-27 0,-9-5-23 16,5 3-13-16,-1-2-23 0,4-2-32 0,0 1-18 15,0-4-46-15,2 7-150 0,-1-5-402 0,2 2 179 0</inkml:trace>
  <inkml:trace contextRef="#ctx0" brushRef="#br1" timeOffset="159062.2206">5192 4377 157 0,'4'-13'300'16,"0"4"-11"-16,1-3-19 0,-4 2-13 0,0 2-13 0,-2 1-7 15,0-4-15-15,-1 6-23 0,-2-3-19 0,-2 4-15 16,-2-1-17-16,-2 2-4 0,-3 1-17 16,-3 0-10-16,-4 4-9 0,-2 0-12 0,1 3-9 0,0 1-9 15,2 1-10-15,-1 2 3 0,0 0-14 16,3 4-7-16,-1-1 2 0,6-3-11 0,2 3-4 0,1 0-5 0,3 1-2 16,2 0-8-16,3 1 0 15,3 5-16-15,2 3-5 0,5-2-7 0,5-1-7 0,3-1-4 16,4 0-9-16,7 3-6 0,-4-4-1 0,1-3-2 0,-1-2-4 15,0 1 3-15,0-2 5 0,-1-1 3 16,-2 0 2-16,-7-4 5 0,-1 0 6 0,-3-2-4 16,-3-1 12-16,-3 1 7 0,1-2 3 15,-3-1 9-15,-2 3 1 0,-3 0 4 0,-4 0-1 0,-7 2-1 16,-10 0-9-16,0-1-12 0,-16-2-17 16,1 4-24-16,-3-5-31 0,0 3-32 0,0-2-51 0,12 0-63 0,-9 0-271 15,9-3-534-15,3-3 236 0</inkml:trace>
  <inkml:trace contextRef="#ctx0" brushRef="#br1" timeOffset="159808.9662">5504 4698 5 0,'2'-2'343'0,"-2"2"-37"0,0 0-33 0,1-3-25 0,-1 3-18 15,0 0-31-15,2-3-18 16,-2 3-21-16,0 0-8 0,0 0-19 0,0 0-14 0,0 0-12 16,-2 11-15-16,2-5-3 0,-3 4-10 15,0 1-6-15,-2 2-10 0,-2 7-3 0,-6 1-5 0,0-1-18 16,-3 1-16-16,-1-1-13 0,-3-2-13 16,-1 0-21-16,1 2-22 0,-1-4-18 0,0-1-35 15,1 1-36-15,3-3-36 0,5-5-55 16,0-1-148-16,4-3-405 0,4-2 180 0</inkml:trace>
  <inkml:trace contextRef="#ctx0" brushRef="#br1" timeOffset="160244.1775">6118 4332 152 0,'0'-7'276'16,"-2"4"-23"-16,0-3-14 0,-1 1-16 0,-2 0 2 15,-1 1-18-15,-1-1-17 0,-3 2-19 0,-3 2-22 0,-1-1-13 16,-5 2-12-16,-4 2-9 0,2 2-19 16,-3 1-9-16,0 0-8 0,4 1-8 0,1 0-8 15,-1 4-8-15,6-5-7 0,0 3-3 0,4-1-5 16,0 2-3-16,4-1-2 0,5 0-7 0,-3 1-5 0,4 1-11 15,4 0-11-15,3 1-8 0,7 3-7 0,6-1-8 0,4 0-7 16,1-2-12-16,2 0-5 16,1-1 3-16,9 2-3 0,-9-4 2 0,0 1 0 15,-1-2 7-15,-2 0 3 0,-1 0 3 0,0-2 3 16,-10 1 0-16,2-3 3 0,-8 0 5 0,1 1 8 16,-4-2 15-16,-2 0 9 0,-2 2 10 0,-1-4 0 15,-11 7 1-15,-2-5-1 0,-8 5-2 0,-3-3-3 16,-14 2-3-16,-1-2 0 0,-2 0-3 0,0-3-10 0,13 1-10 15,-3-1-26-15,4-1-26 0,3 0-31 16,9-3-43-16,-2 1-55 0,4-2-192 0,2-3-413 0,5 1 183 16</inkml:trace>
  <inkml:trace contextRef="#ctx0" brushRef="#br1" timeOffset="160477.714">6023 4213 3023 0,'7'-20'100'0,"-3"2"-60"0,0 5 35 0,-4 1 15 16,0 2-16-16,0 3 15 15,0 0 8-15,1 3-14 0,1-1 2 0,-2 1-18 0,-2-1-3 0,2 3-11 16,0-2-13-16,0 4-1 16,0 0-5-16,0 0 3 0,0 0-5 0,-4 12-5 15,0 1-7-15,1 6 4 0,-1 3-8 0,-3 3-1 16,3 10-11-16,-2 1-13 0,-1 3-2 0,7-1-10 0,-3-1-7 0,-1 5-4 16,1-2-17-16,-1 6-4 15,1-4-14-15,-1 1-9 0,-3 0-5 0,1-5-15 0,-2 2-15 16,-1-4-18-16,4-10-15 0,-2-2-23 0,1-1-15 0,2-5-22 15,0-5-54-15,2-4-161 16,-1-5-453-16,3-3 200 0</inkml:trace>
  <inkml:trace contextRef="#ctx0" brushRef="#br1" timeOffset="160668.429">6308 4018 301 0,'0'-6'307'0,"0"2"-34"0,3 2-18 16,-3 2-23-16,0 0-11 0,-7 9-10 0,2 4-12 0,-2 6-13 16,-2 7-16-16,-4 11-18 0,-1 6 0 0,-5 17-19 0,2 1-16 15,0-1-11-15,0 0-27 16,-6 3-50-16,5 4-46 0,4 3-55 0,1-2-85 0,1 2-109 16,0-7-170-16,1-2-471 0,4-18 209 15</inkml:trace>
  <inkml:trace contextRef="#ctx0" brushRef="#br1" timeOffset="162609.031">3156 5293 20 0,'0'-7'242'0,"-2"-1"-17"16,-2-2-20-16,-1 2-14 0,-6-1-16 0,0 0-18 0,-4 1-10 15,-4 2-13-15,-3-1-6 16,-3 2-14-16,3 4-10 0,-3 1-12 0,0 0-6 0,1 3-11 16,1 0 6-16,3 1-10 0,-3 2-5 15,3 3-6-15,5-2-6 0,3 2-8 0,1 1-4 16,2 0-5-16,2 3-5 0,3 0-3 0,4 1-1 0,3 1-3 0,5 4-4 15,3 2 5-15,3-2-8 0,1 0-3 16,4-1-6-16,2 0-5 0,1 0-1 0,0-2-1 16,10 5 1-16,-12-6-2 0,0 0 1 15,-1 0-2-15,0 1 2 0,-8-6-2 0,-1 0-1 0,0-1 0 16,-6 0 3-16,-1 0 2 0,-3 0 1 16,-4 1 4-16,-6 3 2 0,-6 1 0 0,-2-1-2 0,-7-2-3 15,-10 3 5-15,-2-1-3 0,10-6-5 0,-1 0 5 0,1-5-5 0,-2 1 3 16,4-3-3-16,2 0 1 15,7-2-21-15,2-1-28 0,0-3-36 16,4-1-36-16,3 0-40 0,4-5-36 0,2 2-185 0,5-3-408 16,6-6 180-16</inkml:trace>
  <inkml:trace contextRef="#ctx0" brushRef="#br1" timeOffset="162858.124">3307 5540 244 0,'-2'2'254'0,"2"-2"-25"0,-5 1-19 0,5-1-21 0,-4 0-15 16,4 0-16-16,0 0-12 16,0 0-13-16,0 0-19 0,0 0-9 0,17 2-19 0,-1-2-14 15,8 0-19-15,2-2-10 0,4 2-23 16,8-3-19-16,0 1-10 0,1-2-18 0,-9 1-11 0,11 1-11 15,-12 1-16-15,1-1-4 0,1 1-13 0,-3-4-14 0,-1 3-8 16,-2 0-5-16,-4 1-20 0,-5-1-114 16,-4 0-263-16,-3-1 118 0</inkml:trace>
  <inkml:trace contextRef="#ctx0" brushRef="#br1" timeOffset="163138.7254">3723 5390 6 0,'-3'-3'258'16,"-1"-1"-13"-16,1 3-14 0,3 1-15 0,-4-3-17 15,1 2-17-15,3 1-19 0,-3-3-12 0,3 3-22 0,0 0-15 16,0 0-11-16,0 0-8 0,0 0-12 0,0 8-6 16,2 0-9-16,2 1-5 0,0 2-8 15,3 1-3-15,3 5-4 0,4-1-7 16,-1 0-4-16,-1 2-1 0,4-1-1 0,-2 1-8 0,0-3-1 15,-4-3-5-15,-3 1-10 0,0-1-6 0,-1 1-4 0,-2 0-12 16,-4 0-11-16,-3-1-18 16,-3 2-22-16,-2-2-25 0,-5 2-42 0,2-2-32 0,-7 0-217 0,-5-4-409 15,2-2 181-15</inkml:trace>
  <inkml:trace contextRef="#ctx0" brushRef="#br1" timeOffset="164078.217">4501 5572 115 0,'0'0'259'0,"6"0"-31"0,-6 0-22 15,0 0-22-15,0 0-25 0,3 3-13 16,-3-3-13-16,0 0-15 0,1 2-10 0,-1-2-17 0,3 3-2 15,0 0-9-15,-3 0-8 0,0 1-9 0,3 0-6 0,-5 2-11 16,1-1-3-16,-2 2-6 0,0 0-6 16,-4 1-4-16,0-1-5 0,-1-1-5 0,-3 0-4 15,2-1 2-15,-1-2-2 0,2-1-1 16,0 1 4-16,1-1-6 0,2-2 4 0,0 0 1 0,0-2-2 16,-2-1 1-16,3 1-1 0,1-6 2 15,2 2-1-15,-2-2-3 0,3 3 4 0,3-4-2 0,0 3 0 16,1-2-7-16,2 2 8 0,1-2 4 0,1 4-3 15,0-1 0-15,4-1 0 0,-2 3-3 16,-1 1-1-16,1-1 0 0,0 3 0 0,-2-2 1 0,-2 0-4 16,1 4-2-16,-1-4 3 0,-2 4 10 0,-1 0 6 15,1-1-5-15,-3 2 7 0,-1 0 0 0,-2 2 2 0,-4 0-2 16,-1 1-5-16,-7 4-5 16,-4-1-7-16,0-1-8 0,-1 2-10 0,5-2-7 0,0-3-12 15,0 0-23-15,4-3-23 0,3 3-28 0,0-3-36 16,1-1-35-16,3 0-42 0,-1 1-145 0,4-2-388 15,0 0 172-15</inkml:trace>
  <inkml:trace contextRef="#ctx0" brushRef="#br1" timeOffset="164517.968">4941 5353 72 0,'7'-6'336'0,"-2"3"-37"0,-1-1-27 0,-1 1-27 0,-1 2-22 16,0-1-21-16,-2 2-17 15,0 0-16-15,0 0-13 0,0 0-12 0,-2 12-15 0,-3 0-10 16,-2 2-18-16,-3 6-8 0,0 1-5 0,0 2-4 0,0 0-15 16,-1 1-8-16,0 0-6 0,1 1-4 15,1-1-3-15,-2 1-8 0,4-3-4 0,-2 2-11 16,1-6-14-16,0 2-2 0,3-5-4 0,-1-5-4 16,3-1-2-16,-1 0 0 0,-1-3 4 0,3-1 3 15,1 0-1-15,1-3 4 0,-2-1 1 16,2-1 1-16,0 0 3 0,-3-12-6 0,4-1-1 0,1-6 5 15,2-3 1-15,2-4 16 0,0-9-11 0,6-2 0 0,-3-1 5 16,4-2-2-16,1 0 2 0,2-1 1 16,1 4 8-16,-2 4 1 0,-2 10 18 0,1 1-18 0,-4 1-3 15,3 3-5-15,-4 6 3 0,-2 2-8 16,0 3-2-16,-1 3-4 0,1 2-4 0,0 0 1 0,0 5-6 16,0 2-1-16,3 3 7 15,1 10-4-15,1 1 0 0,0 4 1 0,-2 2 4 0,2 8-1 0,-1 0-4 16,-3 2 0-16,-2-8-7 0,0 8-8 0,-1-1 3 15,0 0-19-15,-3-7-9 0,0 0-23 16,0-1-13-16,0 1-16 0,0-3-17 0,-2-1-24 0,-2-1-7 0,2-2-23 16,-1-7-19-16,-1 1-13 15,1-5-21-15,-2-2-224 0,-2-1-469 0,1-2 209 0</inkml:trace>
  <inkml:trace contextRef="#ctx0" brushRef="#br1" timeOffset="165088.5949">4872 5607 87 0,'-4'-4'250'0,"-2"1"-24"0,3-1-18 0,0 2-14 0,2 0-19 0,-2 0-12 15,0 0-14-15,3 2-16 0,0-4-11 16,0 4-16-16,6-1-12 0,4 1-2 0,1-2-13 16,9 1-20-16,4 0-10 0,4-2-13 0,2 4-11 15,12-2-12-15,-1 0-11 0,1 0-12 0,0-1-11 0,-1 1-12 16,0-1-3-16,-3 0-5 0,-9-2-4 0,0 3-4 0,-3-2 5 15,1-1-2-15,-2 1 16 0,-3-4 8 16,-7 5 5-16,-1-3 16 0,-1 1 24 0,-5 1 19 0,2 0 16 16,-4 0 13-16,1-2 12 15,-3 1 5-15,0 2 8 0,-1-4-7 0,0 2 10 0,-3 1-14 16,1-2-3-16,-2 1 1 0,0 0-8 16,-4 1-5-16,1-2-4 0,-2 3-2 0,-1-1-11 0,-3 2-1 15,2-1-10-15,-3 4-4 0,-3-1-7 16,3 1 2-16,-2 1-4 0,-1 2-3 0,0 1-4 15,1 3-3-15,-1-2 0 0,3 2-3 0,1 2-5 0,-3 4 2 0,2-5-3 16,4 1 3-16,1 1-3 0,-1 1-1 16,2-1-2-16,2-2-4 0,3-2-9 0,0 1-2 15,0 0-3-15,2-2-8 0,3 1-1 16,0-3-2-16,4 0-6 0,1 1 4 0,1-5 1 0,4-1-1 0,0 0-3 16,0-1 2-16,2-2 3 15,0-3 8-15,2-1-4 0,1-2 5 0,-6 3-5 0,-1-3 7 16,-2 1 11-16,2 1 13 0,-3 0 15 0,-3 2 16 0,-3 1-3 0,2-2 1 15,-2 3 1-15,-1-1-5 16,-3 1-3-16,0 0 5 0,0 3-1 0,0 0-2 0,-10-2-9 16,10 2 4-16,-13 4 9 0,5 0-16 15,-5 2-5-15,3 1 1 0,0 0-5 0,2 0-1 0,1 0-4 16,0 1 15-16,4-1-20 16,1 1-19-16,0-2-7 0,4 2-12 0,1-1-15 0,3 0-16 15,2-1-22-15,5-1-29 0,1-3-27 0,2 0-43 0,6-5-25 16,4-3-72-16,-4 0-155 0,1-3-473 0,-2-2 209 15</inkml:trace>
  <inkml:trace contextRef="#ctx0" brushRef="#br1" timeOffset="166682.0913">5907 5630 171 0,'3'-2'301'0,"-2"1"-22"0,1-3-25 16,-2 4-4-16,3-2-31 0,-3 2-17 0,1-2-22 0,-1 2-18 16,0 0-7-16,0 0-16 0,0 0-7 0,6 8-11 15,-5-2-2-15,2 6-10 0,-2 1-11 16,-1 6-8-16,-1 4-14 0,-2 1-5 0,-1 2-23 0,-6 11-34 16,-7-2-35-16,-4-2-56 15,-6 4-68-15,-1-2-82 0,-20 7-227 0,-8-6-491 0,-5-7 218 0</inkml:trace>
  <inkml:trace contextRef="#ctx0" brushRef="#br1" timeOffset="168186.877">6456 5331 151 0,'0'-6'244'0,"0"-2"-16"0,-3 2-14 0,-1-2-15 0,0 3-16 16,0-1-13-16,-2 0-14 0,0 0-14 0,-3 2-13 15,0-1-10-15,-1 2-13 0,1 1-10 0,-1 2-10 16,-4 1-9-16,1 0-6 0,-1 2-8 0,1 2-6 0,0 1-6 16,2-1-5-16,4 1-7 15,-1 1-3-15,1 2-8 0,2-1 1 0,1 0-1 0,3 3-5 16,-1 0 4-16,4 2-6 0,3-1-2 16,0 6-4-16,0-6-1 0,5-1 2 0,1 1-2 15,-1-1-6-15,7 2 4 0,2-1-1 0,-1-1-5 0,0 1-2 0,-1 0 3 16,0-3-4-16,-5 0 2 0,-2-2-6 0,0 0 3 15,0 1-2-15,-3-4 4 0,-3-1 0 16,2 1-3-16,-3 0 3 0,-2 0 4 0,-2 0-3 16,-5-1 1-16,-1 3-2 0,-5 0 1 0,-10 0-4 0,-1-3-2 15,-3 1-7-15,-5-2-3 0,4-1-9 16,-1-1-4-16,4-3-10 0,3 0-12 0,1 0-15 16,6-1-19-16,2-1-29 0,5 0-27 15,0-3-38-15,1-2-23 0,3-3-153 0,3-3-378 0,2-4 168 16</inkml:trace>
  <inkml:trace contextRef="#ctx0" brushRef="#br1" timeOffset="168400.1578">6361 5138 30 0,'11'-25'228'0,"-4"3"13"0,0 3 0 0,-3 5-6 15,0 2-8-15,-1 4-15 0,-1 1-15 0,0 1-13 16,0 2-20-16,-1 0-20 0,-1 2-17 16,2-1-12-16,-2 3-11 0,0 0-5 0,0 0-7 0,-5 12-6 15,0 6-12-15,-2 4-2 0,0 0-5 0,-2 14-5 16,2-1-8-16,-4 3-1 0,2 0-8 0,2 4-4 15,-1-2-3-15,1-1-3 0,1 1-2 0,-1-3-26 0,4-1-9 16,-1-2-1-16,1-9-8 0,-1-2-11 16,1-1-7-16,-1-1-9 0,1-1-14 0,3-2-16 0,-4-3-33 0,3-2-28 15,-1 1-45-15,2-5-10 16,0-2-46-16,0 0-148 0,0-5-409 0,2 0 181 0</inkml:trace>
  <inkml:trace contextRef="#ctx0" brushRef="#br1" timeOffset="168634.3179">6501 5166 160 0,'3'-11'298'0,"-1"5"-32"15,-1-3-28-15,-1 4-21 0,1 1-28 0,-1 2-10 0,0 0-7 0,0 2-4 16,0 0-16-16,-4 13-13 16,0 1-8-16,0 5-14 0,-2 3-12 0,0 3-8 0,-4 10-5 15,2 3-11-15,1 0 5 0,0 2-9 16,-1 2-4-16,-1 1-10 0,3-2-3 0,-1 0-6 0,0 0-8 15,-2-4-21-15,4-1-10 0,3-12-13 0,-1-1-11 0,1 0-10 16,-1-2-27-16,1 3-24 0,-1-4-51 16,0-1-46-16,3-4-58 0,-3-2-217 0,2-3-477 15,0-4 212-15</inkml:trace>
  <inkml:trace contextRef="#ctx0" brushRef="#br1" timeOffset="171960.2372">2923 6224 239 0,'-1'-2'240'0,"1"2"-25"0,-2-3-9 0,2 3-24 16,0 0-19-16,0 0-17 0,-10 8-11 0,6 0-13 0,3 2-14 15,-7 3-3-15,1 7-14 16,-1 0-10-16,1 4-6 0,1 1-10 0,0 1-6 16,-2 7-3-16,1 1-6 0,2-7-5 0,-2 8-3 15,1-9-6-15,1-1-2 0,0 1 2 0,-2 0-13 0,0-1-3 0,0-3 0 16,0-4-6-16,0 0 0 15,0-5 1-15,0 0 0 0,3-4-4 0,-2-2 2 0,2-1 14 16,1-3 13-16,0 2 18 0,2-3 11 0,-2 0-8 0,3-2-14 16,-9-3-1-16,4-3-2 15,-1-5-7-15,-3-6-3 0,4-5-4 0,0-2-1 0,3-11-3 0,4-5 3 16,3 3-8-16,3-4-2 16,2 1-3-16,6-1 0 0,-2 3 1 0,2-1-2 0,1 7 4 0,-5 10-8 15,3 0 4-15,0 3 0 16,-4 3-4-16,0 6-1 0,-3 1 2 0,-1 3-5 0,0 1-2 15,0 0-4-15,-1 3 4 0,0 2-2 0,1 1-3 0,0 3-2 0,0 2-4 16,2 3 8-16,-1 3-3 16,2 6 3-16,-3 4 3 0,-1 3-4 0,2 8 1 15,-1 4 1-15,-2-2-5 0,1 1 7 0,-4 1-4 16,0-1 0-16,0-1-16 0,0-1-11 0,-3-6-11 16,1-1-15-16,1 0-6 0,-2-1-18 0,3-2-17 0,-3 1-14 15,0-4-8-15,2-3-21 0,-1-3-14 16,2-1-23-16,-2-2-27 0,-3-3-174 0,0-4-406 15,0-5 180-15</inkml:trace>
  <inkml:trace contextRef="#ctx0" brushRef="#br1" timeOffset="172132.6562">2830 6578 27 0,'-6'-6'263'0,"-1"-1"-26"0,2 3-23 0,0 1-24 0,0 0-18 0,4 0-17 16,-2 0-19-16,1 1-12 0,2 2-24 15,0 0-12-15,0 0-18 0,8-2-23 0,0 2-24 16,6 2-25-16,6-2-35 0,5 1-25 16,3-1-25-16,10-1-24 0,2-1-40 0,-12 2-82 0,11-5-253 15,2 0 113-15</inkml:trace>
  <inkml:trace contextRef="#ctx0" brushRef="#br1" timeOffset="172648.5028">3302 6569 22 0,'0'0'242'0,"-6"0"-24"0,6 0-16 0,0 0-18 0,-6 1-16 0,6-1-10 16,0 0-15-16,0 0-14 15,0 0-11-15,0 0-13 0,0 0-10 0,0 0-10 16,13 1-8-16,-3-2-8 0,6 1-9 0,6 1-21 16,1-1-14-16,2 0-8 0,2 0-14 0,1-1-8 0,1 0-17 15,1-1-10-15,-2-1-7 0,2 0-11 16,1 1-7-16,-3 0-8 0,-3-2-2 0,-1 0-9 16,-3 0-1-16,-5 2 9 0,-2-1 7 0,-4-1 18 15,-3 2 7-15,-3-2 14 0,-1 1-1 0,0-2 4 0,-3 0 12 16,-3 0 13-16,0-1 8 0,-4-1 8 0,-4-2 4 15,-2 2 15-15,-1 0 10 0,0-1 5 0,0 2 11 16,0 1 7-16,1-1 6 0,3 2 0 0,2 0 7 16,-2-1-9-16,3 3 2 0,0-1-6 15,4 1-6-15,-1 0-8 0,-1 1-10 0,3-1-5 0,2 2-6 16,0 0-3-16,0 0 0 0,0 0-8 16,0 0-3-16,17 10 4 0,-6-4-12 0,3 0 3 15,6 5-5-15,-2 2-1 0,3 0 0 0,0 0 0 16,-1 1-2-16,-3 1-2 0,0-2-2 0,-2 1-7 15,-5-3 0-15,-1 0-4 0,-4 2-1 0,-2 0-1 0,-3 0 0 16,-4 2-10-16,-2 1-21 0,-7-1-19 16,-1 0-27-16,-4-2-18 0,-3-1-29 0,-3-2-15 0,1-3-26 0,-2-1-167 15,0-2-365-15,4-1 162 0</inkml:trace>
  <inkml:trace contextRef="#ctx0" brushRef="#br1" timeOffset="174358.9734">4445 6598 109 0,'0'0'227'0,"0"0"-19"0,4 1-23 0,-4-1-20 16,2 3-15-16,-1 0-18 0,1 0-8 0,-2 0-8 15,2 0-10-15,-1 4-11 0,0-2-12 0,-1 0-7 16,1 3-5-16,-2-2-8 0,0 2-4 0,1 0-7 15,-2-1-3-15,-1 1-5 0,1-1-4 0,-3-2-7 16,0 1 0-16,2-2-5 0,-1-1 0 16,1 0 2-16,-1 0-5 0,-1 1 4 0,1-4 15 0,3 3 5 0,1-3-2 15,-7 0-4-15,7 0-4 16,-4-3-3-16,2-2 0 0,-1 0 4 0,3-2-6 0,-2 0 0 16,3-1-1-16,-1-1 0 0,3 0-4 0,-2 1-4 15,3 0 7-15,1 0-5 0,0 1-4 0,1 0-6 16,0-1 1-16,1 5-5 0,-1-2-1 15,1 0 1-15,0 1-2 0,-1 4 1 0,-1 0-8 16,-1-2 1-16,1 2-2 0,-5 0 0 0,7 2 2 0,-5-1 0 16,-1 3-1-16,-1 2-2 0,-1 0-1 15,-3 2-1-15,-1-1 3 0,0 0 0 0,-5 2 1 0,-1 0-3 16,3-3 3-16,0 0-3 0,1-1 4 16,1-1-1-16,1-1-2 0,1-1 2 0,1 0 0 0,-1 0 0 15,2 0-4-15,2-2 4 0,-4 2 0 0,4-2-9 0,0 0-14 16,0 0-16-16,0 0-9 0,1-8-17 15,2 4-17-15,0 0-20 0,1 1-29 0,0 1-33 0,2-3-24 16,-1 1-204-16,-1 1-421 16,0-1 186-16</inkml:trace>
  <inkml:trace contextRef="#ctx0" brushRef="#br1" timeOffset="175024.034">4775 6494 6 0,'3'-4'314'0,"-2"0"-20"0,2 3-22 0,-2-1-16 0,0-2-19 16,-1 4-20-16,2-3-18 15,-2 3-21-15,2-2-19 0,-2 2-16 0,0 0-11 0,0 0-7 0,1 9-16 16,-3-3-6-16,1 4-11 0,0 3-10 16,0 5-5-16,-1-3-10 0,0 3-4 0,0 2 1 15,1-1-16-15,-2 2-6 0,0-1 2 16,1-3-9-16,-1 1-1 0,1-4-9 0,1-1-13 0,0 0 0 15,-1-3-7-15,0 1 0 0,0-2-11 0,1-2 1 16,0-1 1-16,-1-2-2 0,1 0 11 0,0-1-7 16,0-1 1-16,2 1 2 0,-1-3-2 0,-1 4-1 15,1-4 15-15,0 0-14 0,0 0 2 0,-4-8-1 16,2 3 3-16,0-6-4 0,2-1 2 0,-3-7 2 16,3-2 2-16,0 1 1 0,0 0 0 0,0-2-2 15,1-3 6-15,1-1 7 0,1 4-9 0,0-3 2 0,2 1-5 16,0 2 1-16,1-1 2 15,0-1-3-15,1 5 3 0,1 0-1 0,0-1-3 0,0 4-3 16,2-2 3-16,-1 7 0 0,4-4-2 0,-3 6-1 0,0 2 9 0,1-1-11 16,2 3 0-16,-3 3 0 15,4-1-4-15,-1 1 3 0,-4 2-1 0,0 5-1 0,0 1-5 16,1 3-1-16,-1 0-3 0,-2 6 3 16,-2-3-12-16,0 7-5 0,-3 0-3 0,-1-1-1 15,-2 1 1-15,0 0 2 0,0-5 0 0,-3 0-2 16,0 0 3-16,1 1-1 0,1-4 3 0,-1 0-3 0,0-4 0 15,1 2 3-15,-1-3 2 0,3 2 2 16,0-4 2-16,0 2-3 0,2 0 5 0,-1-3-4 16,1 3 1-16,3-1 0 0,0 1-1 0,6 2 2 0,-1 1 2 0,2-4 1 15,-2 6 4-15,1-2 1 16,2 0 1-16,-2 1 1 0,4 4 2 0,-5-4 0 16,-1 0-3-16,0 1 0 0,-3 1-1 0,-2-5-2 0,-2 5 4 15,-1 1-4-15,-4-4 2 0,-5 3-1 0,-4 2 9 16,-4-1 1-16,-5-3-1 0,-3 1 3 15,-3-2 6-15,-2-3 2 0,-1 1 2 0,1-4 4 16,3-1-1-16,-2-2 0 0,5 1 1 0,2-1-2 16,5-1-1-16,1-1 6 0,2-1-20 0,4-1-28 0,2-2-27 15,2-1-41-15,2 1-72 0,4-3-25 0,1-1-189 16,6-3-415-16,7-4 184 0</inkml:trace>
  <inkml:trace contextRef="#ctx0" brushRef="#br1" timeOffset="175608.5035">5425 6665 144 0,'0'-4'276'0,"2"-1"-11"0,-4 1-16 15,1-2-12-15,0 3-11 0,1-4-5 0,-3 2-14 0,0 0-13 16,1 0-17-16,-2-1-17 16,0 3-16-16,-1-2-10 0,-1 0-1 0,-1 1-27 0,0 1-11 15,-3 0-12-15,2 1-10 0,-4 4 3 16,2-2-21-16,-2 3-6 0,-1 1-7 0,-2 2-4 0,0 1 2 15,3 2-7-15,-2-1-6 0,-2 6 5 16,4-4-7-16,2 0-5 0,0 1 0 0,2 2 6 0,-1-2-13 16,3 2 1-16,2-1-10 0,3-4-7 0,1 0-9 15,1 1 10-15,2-2-15 0,4 0-7 16,0-1-7-16,7-2 0 0,0 1 4 0,3-4 1 16,5-2-1-16,0-2 3 0,-3 1 0 0,2-5 4 15,-2 0 2-15,-5 1 4 0,0-2 13 0,-1 1 15 0,-3-2 19 0,-2 4 18 16,-1 0 16-16,-1-1 10 0,-2 4-18 0,-1-3 17 15,-2 1-8-15,1 1-1 0,-2 0-11 0,0 0 17 16,0 3-22-16,-6 0-3 0,6 0-9 0,-14 4-5 16,4-1-2-16,1 2-11 0,1 2 0 0,0-1-1 0,1 3-13 15,1 0 2-15,3-1-12 0,3 1-7 16,0 0-8-16,4 2-6 0,5-1-2 0,2 0-7 16,4-3-12-16,5 1-10 0,3-1-9 15,-1-4-13-15,2 3-3 0,0-5-4 0,-1-1-7 0,-2-1-4 16,3-3-11-16,-7 2-15 0,-3-1-12 15,-3-1-10-15,-1 2-25 0,-3-3-25 16,0 1-51-16,-4 2-165 0,-2-2-441 0,-2 0 196 0</inkml:trace>
  <inkml:trace contextRef="#ctx0" brushRef="#br1" timeOffset="176343.8508">2805 7261 154 0,'-3'-3'318'0,"1"1"-33"0,0-1-33 15,1 1-26-15,1 2-21 0,-5 0-22 0,5 0-18 0,-4 4-18 16,0 2-12-16,-2 0-14 0,3 5-12 16,-2 2-8-16,-4 3-10 0,-4 5-12 0,5 1-3 15,-4-1-9-15,4 3-5 0,-2-1-11 0,0 1-3 16,1 1-1-16,1-4-9 0,1 1 3 0,0-2-10 15,2-1-3-15,-1-5-1 0,0-1-3 0,1-2-2 0,-2-1-1 0,5-2-2 16,0-3-3-16,0-1 5 16,0 1 7-16,1-1 21 0,0-2 20 0,1-2 11 0,-3 1-9 15,3-1-26-15,-2-10-16 0,0-2-4 0,4-9 1 16,1-3-9-16,3-11 2 0,2-2 1 0,1-1 10 16,4-2 1-16,1 3-7 15,1 1 2-15,1 1-4 0,2 1-1 0,-1 2-5 0,-4 10 5 16,1 0 0-16,-1 4 5 0,-2 3 0 15,-1 4-8-15,-3 5 2 0,0 0-5 0,0 1 8 0,-2 3-20 0,1 1 11 16,0 3-13-16,1 2 8 0,2 5-8 0,0 2-4 16,1 7 3-16,-2 1 1 0,1 4 1 0,-1 2-2 15,-1 0 4-15,5 10 2 0,-5 0-3 0,1 1 2 16,-3-11-4-16,0 1-5 0,0 0-2 16,0 0-22-16,-1-2-4 0,1-3-12 0,-2 0-18 15,0-2-11-15,0-6-12 0,-2 0-21 0,0 1-24 16,0-3-22-16,-2-2-31 0,0-2-38 0,-2 1-51 0,-3-3-175 15,-1-3-483-15,-1-2 215 0</inkml:trace>
  <inkml:trace contextRef="#ctx0" brushRef="#br1" timeOffset="176515.3554">2744 7469 19 0,'-4'-1'318'16,"1"0"-30"-16,1-1-28 0,2 2-27 0,-4-4-20 0,3 1-12 15,1 3-18-15,0 0-15 0,-2-4-21 0,2 4-16 16,3-2-10-16,3 0-19 0,4 2-26 0,4-1-24 16,2-1-30-16,9 0-37 0,2 2-46 15,2 0-51-15,9-3-47 0,-9 3-206 0,0-1-395 0,9-4 175 16</inkml:trace>
  <inkml:trace contextRef="#ctx0" brushRef="#br1" timeOffset="177059.2548">3472 7469 2638 0,'-8'3'67'16,"-2"-3"-47"-16,0 0 5 0,1 0-16 0,3 0-3 16,0-1-4-16,2-1 3 0,4 2 1 0,-9 0 5 15,9 0 4-15,-4 0 8 0,4 0 7 0,0 0-6 16,-4-1-2-16,4 1-4 0,0 0-3 0,20-4 2 16,-4 1-10-16,7-1-5 0,2 1-5 0,2-4-9 0,0 2-10 15,11-1-9-15,-9 2 0 0,9 0-6 0,-11 0 1 0,0 0 3 16,-2-2 1-16,2 3 4 0,-7-1 0 15,-6 0 7-15,0 0 4 0,-6 3 5 16,-2-1 25-16,0 2 7 0,-2-3-2 0,-1 1-2 0,-2 0 2 16,-1 2-2-16,-4-4 4 0,-2 2 3 0,1-1 1 15,-2 2 4-15,-2-2 0 0,1 1 6 0,1 0-3 16,0 1-2-16,1-1 4 0,2 0-8 0,-1 2 0 16,5 0-7-16,-5-2 0 0,5 2 0 0,-7-1-7 15,7 1-7-15,0 0 5 0,0 0 0 0,0 0 1 16,14 3-3-16,-7-1-1 0,3 1-3 0,4 3 0 0,-1-2-2 15,-1 2 9-15,1 0-9 16,0-1 1-16,-2 3 1 0,2-3-1 0,-1 3-1 16,-6-1-1-16,1-4 4 0,-3 5-6 0,3-4 0 0,-7 6-1 15,3-4-6-15,-6 3-1 0,-1 2-10 0,0 1-19 16,-5 0-16-16,2 0-21 0,-7 1-19 16,0-3-24-16,4-1-28 0,-1 1-25 0,2 0-52 0,2-5-141 0,0 2-395 15,3-4 175-15</inkml:trace>
  <inkml:trace contextRef="#ctx0" brushRef="#br1" timeOffset="177508.1836">4455 7480 13 0,'4'1'322'16,"-4"-1"-33"-16,5 0-39 0,-2 2-29 0,-3-2-24 0,0 0-17 15,0 0-21-15,4 2-17 0,-4-2-10 0,-5 5-12 16,0-3-12-16,0 4-14 0,-1-2-10 0,0 1-7 0,-2 1-10 16,2-2-12-16,-1-1-3 0,1 0-8 15,3-1-7-15,-1 2-3 0,1-3 1 0,-1 1-5 16,3 0-1-16,1-2-2 0,-6 2-2 16,6-2-7-16,0 0 1 0,0 0 1 0,-1-7-3 15,1 7 8-15,1-8-1 0,3 5 4 0,-2-1 0 0,1-2-1 0,-1 2-1 0,3-2-3 16,-1 0 5-16,-1 2 0 15,1 1 6-15,0 0-12 0,-1 0-2 0,1 2-2 16,-1-2-1-16,0 2-2 0,0-4-3 0,-1 5-3 16,-2 0-5-16,5-3 3 0,-5 3 0 0,2-2-4 0,-2 2-3 15,0 0-2-15,0 0 0 0,0 0-2 16,0 0-2-16,-5 7-1 0,2-4-3 0,-3-1 9 0,2 0-3 16,-1 0-1-16,0 0 1 0,1-1 2 15,1-1 2-15,3 0 3 0,-7 2-4 0,4-2 4 16,3 0 0-16,0 0-3 0,-7-3-2 0,7 3 1 0,0-4-4 15,0 4-1-15,0-6-11 0,0 2-12 16,0 1-16-16,3-1-20 0,-1 2-15 0,0 0-19 16,1-1-20-16,1 2-21 0,1 1-23 0,-5 0-37 15,11 0-182-15,-5 0-415 0,2 1 184 0</inkml:trace>
  <inkml:trace contextRef="#ctx0" brushRef="#br1" timeOffset="177928.4947">4876 7215 6 0,'3'-10'375'0,"1"3"-24"15,-1 0-28-15,-1 3-25 0,-1-1-24 0,3 2-26 16,-4 0-17-16,2 0-29 0,-1 1-25 0,-1 2-16 0,0 0-17 0,0 0-17 16,0 0-14-16,0 11-10 15,-3-3-8-15,-1 5-8 0,0 9-12 0,-2-1-7 0,3 2 0 16,-4-1-2-16,3 1-12 0,-2 0-8 0,2 1-4 0,1-2 8 15,-1 0-15-15,1-3-3 0,3-3-6 16,-3-2-5-16,3-5-6 0,2 0-3 0,-2-3-3 0,-3 1 2 16,4-1-2-16,-2-2-3 0,2-1 1 15,-1 0 2-15,3-1-3 0,0-1 7 0,-3-1-7 0,10-1 2 16,-3-1-1-16,3-1-4 16,-2 1 2-16,7-2-3 0,-3 2 4 0,3 0 2 0,-2 1-6 0,-3-1-1 15,0 2-2-15,0 0-1 16,0 0 6-16,-1 2-8 0,2-1 1 0,-2 3-2 0,1-1 6 15,-2 2-1-15,0-1 2 0,-3-1-3 0,2 3 1 0,-2 0-2 16,-2 0 3-16,-1-1 1 0,-2 3-1 16,-2 0 2-16,0 0 1 0,-4 1-4 0,-5 0 2 0,-6 3-1 15,-2-1-12-15,-3 1-10 16,-3-1-18-16,-2-4-14 0,-1 0-20 0,-2-2-20 0,2-1-30 0,-3-4-33 16,2-2-54-16,2-1-59 0,0-3-231 15,6-1-542-15,1-2 241 0</inkml:trace>
  <inkml:trace contextRef="#ctx0" brushRef="#br1" timeOffset="180058.2445">6066 6734 1 0,'4'-1'333'0,"-1"0"-26"16,-3 1-40-16,6-4-30 0,-5 4-28 15,-1 0-20-15,0 0-15 0,0 0-14 0,0 0-11 16,7 7-13-16,-8-3-12 0,1 6-12 16,-4 3-13-16,-2 8-11 0,-9 11-20 0,-1 1-35 0,-5 0-42 0,-6 2-66 15,-21 13-60-15,-1-5-106 0,7-17-130 16,-22 7-403-16,-5-6 179 0</inkml:trace>
  <inkml:trace contextRef="#ctx0" brushRef="#br1" timeOffset="185028.5226">6608 6530 1 0,'4'-8'243'16,"0"0"-6"-16,1 0-10 0,-4 0-16 0,2-3-18 0,-3 2-13 15,0 2-3-15,1-2-13 0,-2 1-11 0,1 1-17 16,-4-1-15-16,1 2-9 0,-3 0-15 0,-1 0-10 0,1 3-11 16,-4 1-8-16,-1 0-5 0,-2 3-9 0,-2 2-5 15,-4 3-4-15,-1 3-5 0,-1 2-7 0,1 0-3 16,2 4-1-16,1 1-3 0,0 0-4 15,2 3 0-15,-1 0-4 0,5-1-7 0,0-2 3 16,4 2 3-16,1-2-4 0,3-1 0 0,2-3-3 16,1 0 5-16,1-3-4 0,2 0 4 0,3-1-4 0,1-2-3 15,1-2 4-15,6 1-4 16,0-3 3-16,7-4-4 0,-1-1 0 0,1-4-2 0,0-2 3 16,-1-3 5-16,-1 0 14 0,-3-1 6 15,-1 0 3-15,-4 2 16 0,-3-1 11 0,-1-1 4 0,-1 4 1 16,-2 0 2-16,-2 3-2 0,0 1 2 0,-2-1-11 15,2 3-8-15,-2-1-9 0,0 4-5 16,-2-4-7-16,2 4-1 0,0 0-7 0,-10 6-5 0,4 0 3 0,-2 5-9 16,4 1-11-16,-1 6-14 15,2 2-16-15,1 0-18 0,1 2-17 0,2-1-20 0,5 1-33 0,1 1-33 16,0-1-45-16,1 0-44 16,2-2-268-16,-1-1-551 0,1 0 244 0</inkml:trace>
  <inkml:trace contextRef="#ctx0" brushRef="#br1" timeOffset="185447.7786">5852 7566 3111 0,'0'0'29'0,"0"0"7"0,0 0 23 0,0 0-14 0,0 0-24 16,0 0-1-16,0 0-3 0,-4-9-5 16,4 9-4-16,0 0 2 0,-3-3-1 15,3 3-4-15,0 0 8 0,0 0-10 0,0 0 2 16,0 0-3-16,0 12-3 0,-4-3 8 0,4 3-5 0,-3 2 0 0,-3 6-17 16,1 0-13-16,-4 2-12 0,5 1-19 15,-4 3-17-15,-2-2-30 0,1-1-20 0,2 2-38 16,-1-3-26-16,2 0-62 0,-2-3-142 0,6-5-425 0,2-2 188 15</inkml:trace>
  <inkml:trace contextRef="#ctx0" brushRef="#br1" timeOffset="186228.3036">6650 7357 285 0,'0'-7'283'0,"-1"-2"-31"0,0 1-11 0,-2 0-8 15,0-2-8-15,0 3-17 0,-1-5-14 0,-2 3-1 16,0 1-33-16,1-1-10 0,-2 0-9 0,1 2-15 16,-1 2-11-16,1-1-9 0,-2 2-10 0,0 1-9 15,-1-1-9-15,0 3-11 0,-2-1-8 16,-2 4-4-16,0 0-5 0,0 3-10 0,1-1-5 0,-4 4 0 16,2 2-6-16,-3 3 2 15,2 1-4-15,2 3-3 0,0 0-3 0,1 2-4 0,3-1 1 16,1 2-6-16,2-2 11 0,1 2-12 0,0-2-4 0,4-2 3 0,2-1 1 15,-1-1-4-15,3-2 7 16,1 0-5-16,2-1-2 0,0-4-2 0,1 1-4 0,4-1-1 0,-1-6-2 16,4 1 3-16,1 0-4 0,6-6 1 15,-1-1-1-15,3-3 1 0,-3-2 2 16,1-1-1-16,-2-4 1 0,0 1 3 0,-3-3 19 16,-2 1 10-16,-4 5 14 0,0 1 7 0,-3-2 20 0,-3 5 3 15,1 1 21-15,-4 0 8 0,2 3 5 0,0-1 5 0,-2 1-3 0,2 0-6 16,-3 1-11-16,0 2-10 15,0 0-13-15,-7-4-6 0,7 4-9 0,-13 4-10 0,6 1-16 16,0-1-14-16,0 5-17 16,1-2-13-16,2 1-31 0,-3 5-17 0,7-3-4 15,0 2-9-15,4 0 3 0,2 0-1 0,4-2 5 16,5 4 0-16,2-5 11 0,5-1 7 0,0-2 0 0,3-3 8 16,0-3 0-16,2 0 4 0,-1-2 8 15,-4-4 9-15,1 2-2 0,-3-1 5 0,-6-2 13 0,0 6 7 16,-5-3-1-16,-1-3-9 0,0 2 22 0,-1-1 1 0,0 2-24 0,-4 0-35 15,1-1-45-15,-3 2-44 16,-2-1-61-16,1 4-76 0,-7-8-332 0,1 6-651 0,-2-3 289 16</inkml:trace>
  <inkml:trace contextRef="#ctx0" brushRef="#br1" timeOffset="188446.2144">4430 6656 17 0,'0'0'123'16,"-3"3"-4"-16,1-1-2 0,0 1-6 0,0 0-18 0,0 0-11 15,0 0-7-15,-1 0-12 0,2-2 4 0,0 2-8 0,-1 0-6 16,2-1 10-16,0-2-5 16,0 5-2-16,0-5-7 0,3 2 7 0,-3-2 0 0,3 2 6 15,-3-2-5-15,0 0-5 0,10-2-5 0,-5 0 4 0,-1-1 0 16,1-1 8-16,0 1-4 0,2-1 5 15,-2-2-2-15,-3 3 4 0,3-3-6 0,-3 2 6 16,0 0 7-16,1 0 2 0,-2 0 3 0,-1 0-10 16,1 0-1-16,-1 1-7 0,-1-1-4 0,0 1-7 15,-1 1-4-15,2 2-1 0,-2-4-1 0,-1 2-9 16,3 2-2-16,-5-1-5 0,5 1-6 0,-5 0 3 0,5 0-5 16,0 0-4-16,-9 3-20 15,6 0-22-15,-1-1-34 0,3 2-31 0,-1-1-50 0,1 1-50 16,-2 0-182-16,2-1-409 0,1 0 181 0</inkml:trace>
  <inkml:trace contextRef="#ctx0" brushRef="#br1" timeOffset="189768.1181">2489 7920 56 0,'3'-2'250'0,"-2"1"-28"0,1-3-4 0,-2 4-23 16,1-2-11-16,-1 2 0 0,0 0-19 0,0 0-15 0,0 0-15 16,0 0-11-16,0 0-8 0,4 6-5 15,-6-2-14-15,0 3-10 0,2-1-9 0,-2 2-4 16,-1 5-9-16,1-4-6 0,1 3-5 0,-2 0-8 0,0 2-2 0,1-2-4 15,0 0-4-15,0-1-4 16,2 0-5-16,-1 2 0 0,0-3-4 0,1-4 0 0,-3 1-3 16,3-2-6-16,0 1 6 0,0-3-6 0,0 0 0 15,-1 1-1-15,1-1-1 0,0-3 0 0,0 3 2 16,0-3 0-16,1 4 3 16,-1-4 7-16,0 0 8 0,-1 3 6 0,1-3 6 0,0 0 4 0,0 3 5 15,0-3 7-15,0 0 3 0,1 3 3 16,-1-3 4-16,0 0-6 0,0 0 13 0,0 0-2 0,0 0-9 15,0 0-5-15,0 0-12 0,0 0-4 0,-1-15-6 16,1 11 0-16,0-1-7 0,0 0-3 16,0 1-8-16,-1-1 4 0,1 1-8 0,2-1-8 0,-3 3-10 0,1 2-1 15,1-6-6-15,-1 6 10 16,0-3-19-16,3 1 4 0,-3 2-5 0,0-3-1 0,0 3-1 16,0 0 0-16,0-3 3 0,0 3 3 15,0 0-3-15,0 0 3 0,0 0-2 0,0 0 1 0,1-2 4 16,-1 2-4-16,0 0 2 0,0 0 2 0,0 0 6 0,1 11-3 15,0-5-1-15,-1 1 0 0,2 2 1 16,-3 3 4-16,2 1-2 0,2 0-1 16,-4 2 5-16,0 5 0 0,1 0 0 0,1-5-4 15,-5 5 0-15,4-1 4 0,-2-1 8 0,2-3-10 0,0-2 4 0,-1 0 0 16,-1-1 0-16,1 1 6 16,1-3-7-16,0-2-1 0,-1-1 2 0,1-2 4 0,-1-1-1 15,1 0 1-15,0-1 2 0,-1 1 0 16,0-1-3-16,1-3 5 0,-2 3 13 0,2-3 4 15,0 2 8-15,0-2-9 0,0 0-5 0,-7-10-5 0,5 1-3 0,-3-4-5 16,-2-6 4-16,3-5-5 16,-2-1 0-16,1 0-5 0,3-2-1 0,-2 0 1 0,3 0 2 15,-1-8-2-15,4 8 1 0,2 1 2 0,-1 4-4 16,2-1 15-16,2 3-14 0,-1 2 2 0,5 2 8 16,1 0-13-16,-1 5 5 0,2 0-8 15,-1 3-1-15,7 0 4 0,-4 3-1 0,-1 1-3 16,3 1 1-16,0 3 1 0,3 3 2 0,-5-1-5 0,2 0 3 0,-3 5-13 15,0 0-8-15,-1 3-1 0,-2 0-8 16,1 4-9-16,-3-1-7 0,-5 0-6 0,0 7-2 0,-2-1-4 16,-4 3 0-16,-2-3 6 15,0 1 1-15,-5-4 3 0,-1 2 5 0,-1-2 3 0,-2-1 13 16,-1-2-4-16,3-3 4 0,-1-1 2 16,2-3 2-16,3 0 7 0,0-3 2 0,0 1 4 0,3-2-1 15,1 1 5-15,-1-2 0 0,2 2 6 0,-1-2-4 16,3-1 10-16,-1 4-2 0,1-4 1 0,0 0 0 15,7 4-2-15,-3-3 2 0,3 1-2 0,2 2-1 0,2 0 3 16,2 1 0-16,1 1-1 0,5 2 1 16,-4-2-1-16,4 3 1 0,-2 3 0 0,-3-5 3 15,-1 1-1-15,-2 1 6 0,1 1 10 16,-2-1 7-16,-3 0-2 0,-2 1 5 0,0-2 2 0,-3 0-1 16,-2 1 2-16,-3 1-6 0,-1 1 1 15,-5 0-4-15,-3-3-1 0,-1 2-2 0,-4 1-2 0,-3-3 2 16,-3 0-7-16,0-3 2 0,0 0 1 0,-4-1-4 0,3-3 0 15,-1-1-6-15,1 0 3 0,1-2-5 16,3 0-20-16,4-2-26 0,3 1-21 0,0-2-18 16,4 1-43-16,2 0-57 0,3-2-55 0,1 0-228 15,3-4-502-15,7-2 223 0</inkml:trace>
  <inkml:trace contextRef="#ctx0" brushRef="#br1" timeOffset="190058.6447">3182 8343 128 0,'0'0'284'0,"-8"0"-21"0,3 0-18 0,5 0-14 16,-5 0-11-16,5 0-16 0,0 0-22 0,0 0-16 0,0 0-11 0,0 0-15 15,0 0-19-15,0 0-13 0,0 0-9 16,25 2-6-16,-8-2-11 0,4 1-8 0,6 0-5 0,3 2-14 16,0-3-17-16,11 1-12 15,0-1-11-15,0 1-7 0,-3-1-6 0,-8-3-12 16,9 2-11-16,-1-1-11 0,-11 1-14 0,2-1-12 16,-3 1-18-16,-4-2-13 0,-6 2-16 0,-2-1-14 0,0 0-14 15,-4-2-25-15,-3 0-35 0,0 1-135 16,-4 0-356-16,-3-1 158 0</inkml:trace>
  <inkml:trace contextRef="#ctx0" brushRef="#br1" timeOffset="190328.5217">3565 8200 232 0,'-1'-3'305'0,"-2"1"-12"0,0 0-11 0,3 2-14 0,-3-2-13 0,3 2-16 15,0 0-19-15,0 0-15 0,-3-2-15 16,3 2-21-16,0 0-23 0,0 0-11 15,0 0-13-15,0 0-19 0,0 0-7 0,0 0-15 16,16 5-5-16,-6 1-5 0,4 1-12 0,-1 2-6 16,5 4-4-16,-1 0-19 0,0 3-7 0,0 1-12 15,-2 0-13-15,-5 1-19 0,4-1 1 0,-7 2-1 0,-3-1-7 16,-1 2-4-16,-3-6-1 16,-4 1 2-16,-2 4-2 0,-4-2-2 0,-2-2-10 0,-5 1-9 15,-2-3-15-15,0 0-11 0,-2-3-27 0,-1-1-24 16,0-2-42-16,5-5-49 0,-4 0-208 0,0-3-465 0,7-2 206 15</inkml:trace>
  <inkml:trace contextRef="#ctx0" brushRef="#br1" timeOffset="190821.8387">4369 8387 3928 0,'0'0'-41'0,"0"0"31"16,0 0-10-16,-7-7 13 0,4 5-4 0,3 2 23 0,0 0-23 15,-4-4 3-15,4 4 2 16,0-2 3-16,0 2 1 0,-3-2 4 0,3 2 1 0,0 0-7 0,0 0 5 15,0 0-6-15,0 0 2 0,0 0-8 0,0 0 0 0,0 0-1 16,0 0 0-16,-4 10-3 16,4-6-7-16,-3 0-1 0,3 2-4 0,-4 0 1 0,1-3 3 15,1 2 1-15,0 0 3 0,1 0-1 16,-1-1 4-16,2-3 5 0,-3 2 2 0,2 0-1 0,0-1 14 16,1-2-5-16,0 0 17 0,0 0 9 15,0 0-6-15,0 0-2 0,0 0 1 0,1-11 1 0,3 3 9 16,-4 3 9-16,4-4 1 0,-1 3 3 0,2-1-13 0,-3 0 10 15,4 1-4-15,-2 2-5 0,-1-1 11 16,-2 1-18-16,2 1-2 0,1 1-8 0,-1-2 3 16,-3 2-2-16,3 0-7 0,-3 2 13 15,3-3-11-15,-3 3-11 0,1-2 1 0,-1 2-2 16,2-3-21-16,-2 3-1 0,0 0 2 0,0 0-8 16,-5 9-12-16,1-4-15 0,1 0-18 0,-1 2-16 0,-3 0-25 15,4 1-33-15,-4 0-36 0,0 0-38 0,0-3-61 0,0 2-167 0,4-4-490 16,3-1 216-16</inkml:trace>
  <inkml:trace contextRef="#ctx0" brushRef="#br1" timeOffset="191277.8056">4737 8174 3604 0,'8'-11'53'0,"-3"-1"-28"0,0 0 2 16,-2 2 10-16,0 3 9 0,-1 0-4 0,0 0 12 0,-1 3-2 15,0-2-1-15,1 4 8 0,-1-2 4 16,-1 1 1-16,0 3-17 0,2-3 7 0,-1 1-15 0,-1 2-12 16,0 0 3-16,0 0-1 15,0 0-7-15,0 0-1 0,0 9-10 0,0-1 1 0,-2 4-6 0,-1 6-10 16,-1 2-1-16,1 2-1 0,0 3-5 16,1 0-6-16,-1-2 2 0,-2 2 1 15,2-3 2-15,-1-1-6 0,3-2 3 0,-2-4 4 0,2-3-1 0,-1 1-2 16,-1-2 3-16,3-3-1 0,-1-2 10 0,0 1-12 0,2-3 10 15,-2 0 2-15,1-1 0 0,-2 1 2 0,2-4 1 16,4 3 1-16,-2-3 0 16,-2 0-2-16,14-1-5 0,-4-3 2 0,5 0 5 0,1 1-1 15,6-2-1-15,-1 0-3 0,3 2 5 16,-1 0-8-16,0 2-3 0,-2-1 9 0,2 2 1 0,-3 3-2 16,-4 0-3-16,0-1-3 15,0 3 3-15,-2 0 4 0,-3-1-1 0,1 5-3 0,-5-3 0 16,-3 1 2-16,0 0-6 0,-2 2-2 0,-4 0 2 0,-2 3 3 15,-4-1 7-15,-7 2-8 0,-3 0-2 16,-6-2-6-16,-1-1-8 0,-1-3-7 0,-1 0-13 0,0-2-14 16,-2-4-23-16,1-1-19 0,1 0-38 15,-1-4-35-15,3-4-58 0,2 1-48 0,-1-2-229 0,6 0-549 0,-2-1 243 16</inkml:trace>
  <inkml:trace contextRef="#ctx0" brushRef="#br1" timeOffset="192933.8943">4437 6717 47 0,'0'0'131'0,"0"0"-3"16,0 0-16-16,0 0-7 0,0 0-1 0,0 0-13 15,0 0-17-15,0 0 0 0,0 0-17 0,0 0 5 16,0 0-9-16,0 0-9 0,0 0-6 0,0 0 4 16,0 0-5-16,0 0-7 0,0 0-2 0,0 0-2 0,0 0 4 15,0 0-5-15,-7 0-14 0,7 0 13 0,0 0-4 16,0 0 0-16,0 0-3 0,0 0 1 0,0 0-16 16,0 0-5-16,0 0-23 0,0 0-30 15,0 0-31-15,0 0-24 0,0 0-84 0,0 0-210 0,0 0 92 16</inkml:trace>
  <inkml:trace contextRef="#ctx0" brushRef="#br1" timeOffset="195478.4822">5537 8423 253 0,'-3'-5'343'0,"3"-1"-22"16,0 2-19-16,0-3-26 0,0 4-28 16,-3 2-15-16,2-4-24 0,1 3-21 0,0 2-19 0,0-5-7 0,0 5-31 15,0-2-16-15,0 2-10 0,0 0-10 16,0 0-10-16,4 9-9 0,-4-1-11 0,3 1-3 0,1 5-3 16,-4 1-12-16,3 5-20 15,-6 1-16-15,-1 1-9 0,-3 2-12 0,-2 1-19 0,-2 0-11 16,-6 8-14-16,-5-1-22 0,2 1-19 0,-3-4-23 0,6-6-23 0,-9 4-37 15,9-9-19-15,0 0-244 16,3-2-478-16,5-5 211 0</inkml:trace>
  <inkml:trace contextRef="#ctx0" brushRef="#br1" timeOffset="196087.7572">6427 8189 63 0,'4'-11'255'0,"-1"0"-8"0,-1-3-13 0,-1 3-1 0,-1-2-18 15,0 4-12-15,-1-3-12 0,-3 4-5 16,3-1-18-16,-2 0-13 0,-1 0-18 0,-2 3-9 0,-1 0-11 16,0-1-7-16,-1 3-19 0,-1 1-9 15,-3 2-6-15,-1 0-6 0,0 3-2 0,-1-1-11 16,-3 5-4-16,0 4-2 0,-4 1-8 16,2 3-2-16,3 2-1 0,-1 1-9 0,3 1 0 0,3 2 0 0,1 2-8 15,0-3-2-15,3 2 1 16,0 0 8-16,4-2-14 0,2 1 1 0,1-2-3 0,1-2 3 15,5-2-6-15,-2-2 1 0,3-2-1 0,6-1-3 0,-1-1-1 16,4-3-4-16,4 1-9 0,2-5 8 16,-5-2-8-16,4-3-2 0,2-1 2 0,-2-3 1 0,-3-3 1 15,1 2-1-15,-7-1 11 0,2-3 13 0,-3 2 11 16,-3 0 13-16,1 0 12 0,-6 3 3 0,4 1 7 16,-4-1 3-16,-2 0 13 0,2 3 3 15,-3-1-8-15,0 0-2 0,0 3-8 0,-2 0-8 16,-1 0-6-16,-1 2-3 0,4 1-7 0,-8 0-10 15,1 2 1-15,2 1-2 0,-2 2-11 0,1 2-12 0,0 2-11 16,5 1-5-16,-2 3-7 0,5 1-7 0,0-2-9 16,3 0-5-16,3 2 5 0,3 2-2 15,6-2-2-15,-3-2-4 0,3-1 8 0,3-3 3 16,-2-1 7-16,-1-4-6 0,-1-1 10 0,1 1 2 16,-2-4 2-16,6-1 3 0,-9-1 1 0,1 1 5 0,-3-1-9 15,0-1 5-15,-3 0 1 0,0 1 7 0,-1-1-8 0,-2 0-25 16,-1 0-31-16,1 1-45 0,-2-2-67 15,-1-1-100-15,-4 0-310 0,-1-1-633 0,-2 0 281 0</inkml:trace>
  <inkml:trace contextRef="#ctx0" brushRef="#br0" timeOffset="203328.6247">2589 3916 108 0,'-1'-4'222'16,"-1"-2"-25"-16,1 3-12 0,1-1-12 15,0 2-12-15,-2-1-13 0,1 1-14 0,1 2-18 0,0 0-13 16,-1-4-11-16,1 4-11 16,0 0-8-16,0 0-3 0,0 0-10 0,-6 6-7 0,3 1-5 15,0 2-6-15,-1 9-5 0,1 1-3 0,-1 2-1 0,0 6-2 0,-3 8 9 16,1 3-14-16,-1 3-3 15,0 21-2-15,-4-1 2 0,5-16 2 0,-3 25-3 16,-1-3-9-16,1 2-2 0,1 5 2 0,-1 1 1 16,-2 3 2-16,1 2-6 0,0 1 1 0,-2 0-2 0,-1 4 2 15,0 2-2-15,-1 1 1 0,-3 2 1 16,-4-5-3-16,3 0-1 0,-2 5-2 0,-1-1 4 0,1-4-3 16,-5 3 7-16,2 0-4 0,2-5-3 15,0 2-1-15,3-1-1 0,1 1 5 0,-1 1 0 16,-1 4 1-16,1 4-2 0,1-5-2 0,2-1 0 15,-1 2 0-15,1 5 4 0,-1 1-4 0,-1-2 2 0,5 4 1 16,-4-4-3-16,2 4-2 0,0-2 1 0,0 1-5 16,1-3-1-16,-4-1-7 0,5-1-1 15,2-3-2-15,3 0 6 0,-2-2-8 0,4-5-4 0,-4-4 4 16,4-3-6-16,-2-5-2 16,2-3 4-16,1-1 3 0,3-3-1 0,-1-19 2 0,-2 17-7 0,0-20-10 15,4 0-12-15,-3 1-18 0,-1-2-16 0,4-2-28 0,-3-2-12 16,3-10-7-16,0-1-28 0,0-3-149 15,-3-2-324-15,2-7 144 0</inkml:trace>
  <inkml:trace contextRef="#ctx0" brushRef="#br0" timeOffset="205117.1782">2596 3800 42 0,'0'0'167'0,"-4"-2"-16"16,4 2-15-16,-3-2-9 0,3 2-2 0,-3-2-7 0,3 2-7 15,0 0-3-15,0 0-16 0,-3-4-2 16,3 4-7-16,0 0-14 0,0 0-1 0,0 0-10 0,0 0-6 16,0 0-2-16,0 0-7 15,8-1 0-15,-8 1-6 0,10 0-4 0,0 0-3 0,2 0 1 16,5 0-6-16,4-1 0 0,2 0-5 0,2-1-4 15,3 0 2-15,0 2-1 0,12-3-1 0,-1 2-2 16,2 0-3-16,0 1-2 0,1-2 1 0,3 3-2 0,0-1 0 16,2-1-1-16,0 1-12 0,21 0-2 15,-20-2-2-15,25-2 0 0,2-1-2 0,1-3 8 16,4 1 1-16,9 0 4 0,4-5 0 16,4 2 0-16,6-1 5 0,-2 2-1 0,6-1 3 0,2 0 4 15,2 2-1-15,0 0-2 0,1 3-5 0,0-1-2 16,-1 0 2-16,-1 1 1 0,3 3 4 0,-2 2-5 15,-3-2-1-15,-2 3 0 0,1 0-5 0,-6-1 4 16,4 2 1-16,-4 2-3 0,1-2 5 16,-4-1-5-16,-3 3 1 0,0-1 2 0,-2 1 0 0,2-1 1 15,0 0-2-15,-2-1-3 0,-3 0 3 16,1 3 3-16,-1-3-2 0,-4-2-1 0,-2 0-3 0,0-1 4 16,-2 1-2-16,-4 0 2 0,-2 0-4 15,-4-2 3-15,-23 1-4 0,20-1 0 0,-21 2 1 0,1-1-1 16,-4 1 5-16,0 0-3 0,-4-2-5 0,-10 2 5 0,-3 0 0 15,-4 2 0-15,0-2-1 0,-9 0 2 16,1 0-2-16,-2 0 8 0,-1 2-8 0,-2 0-1 0,-1-2 0 16,1-1 3-16,0 2 0 15,-1-2-1-15,3 0 1 0,-3 0-1 0,-3 1 4 16,4-1 0-16,-2-2-5 0,-1 2 3 0,-1 1-1 16,-1-2 5-16,-1 2 0 0,1-1 5 0,0-2 5 0,-1 2-2 15,1 1 2-15,-1-3-4 0,1 2-1 0,-2 0-3 0,2 1 1 16,0-1 4-16,-1-2-9 0,2 2 2 0,3 0-3 15,-3-1 3-15,3 2-1 16,-3-4 1-16,4 4-4 0,2-1 4 0,1 1-3 16,0-1-1-16,0 0-1 0,-1 0-3 0,0 2 4 0,1-2-3 0,1 2 3 15,-4-1-1-15,2 0 3 16,-3 1-7-16,-2-1-3 0,2 0 3 0,-3 1 1 0,-1 0 1 16,0 1-3-16,-1-2 5 0,-1 2-4 15,1 0 0-15,-1 0 3 0,-1 1-3 0,0-1 0 0,-1 2 1 16,-2 1-1-16,3 1-1 0,-3-1 3 15,0 2-3-15,0 2 6 0,0 2-1 0,0 4-2 16,-3-1-3-16,2 0 4 0,-3 6-2 0,-2 2 3 0,2 2 0 16,-2 2 0-16,-1 11 2 0,0 0 1 0,-1 6-4 0,-4 17 3 15,1 0 0-15,-3 4-3 0,-1-3 7 16,-1 1-2-16,3 1 11 0,1 2 0 16,-4 3-1-16,-1 5 12 0,0 1-6 0,2 6-6 15,2 0 7-15,-5 1-3 0,8 1 2 0,-5 5 1 16,1 0 1-16,1 2 0 0,-1 0-3 0,-5-3-4 0,1 1 7 15,0-2-10-15,-2 2-1 0,6 1 0 0,-3 0 1 16,3 1-3-16,-4-3 1 0,1-2 0 16,3 0-3-16,4 5 1 0,-4-3 0 0,0 4 0 0,2-3-2 15,3 0 2-15,-1 0-1 0,0 2-5 16,3 1 7-16,0-4-3 0,0-2-2 0,0 1 0 0,2-2 1 16,3 0 0-16,-4-3-1 0,2 0 0 15,1 3 0-15,3 1-2 0,-1-4 1 0,-2 0-2 0,0-3 2 16,0 3 2-16,5 1 4 0,-4-4-4 0,1 1-4 15,-1-3-1-15,1 0 4 0,-3-3-6 16,1 1 1-16,3-8 2 0,-2 4 1 0,0-4-6 0,-1 1 8 16,1-3-4-16,0-1 1 0,2-18-3 15,-2 0-1-15,1-1 2 0,-2 0 0 0,0 0 1 0,2-1-1 0,1-1-1 16,0-2-2-16,0-6-5 16,-2-6-1-16,1 0-2 0,-2-3 0 0,2 1-2 0,-2-3 1 15,-1 2 3-15,2-8 2 0,1 4-2 0,-2-7-1 0,0 2 1 16,-1-4 9-16,0-3-5 15,2 0-4-15,0-1 6 0,-4 1-4 0,2-3 2 0,-2 0 1 16,-2 1 1-16,2-2 1 0,-4-3-1 0,0 1 2 16,0 1-3-16,-5 0 3 0,-2-2-3 0,-3-1 0 0,-1 2 9 15,-1-2-9-15,-1 0 0 16,-1-3 1-16,-1 1-1 0,-2 0 5 0,0 0-4 0,-2-1-2 16,-9-1-4-16,-3-2 6 0,-3 0-1 15,-1 3-2-15,-4-2 1 0,-24-1 6 0,22 3-6 16,-23-1 3-16,1-1 1 0,0 2 0 0,1-1-1 0,-4 0 0 0,0 2-1 15,-4-4 1-15,-1 4 1 0,-3-2 0 16,-6 1 4-16,0 1 3 0,-6 2-1 0,-6 0-2 16,0 0 3-16,-2 0-1 0,-6 1-2 15,-4 3 0-15,-2-3-1 0,0 3-1 0,-7 1-1 16,2 1 4-16,-2 0 2 0,-6 1-3 0,3-1-4 0,0-2-2 16,1 4 6-16,5-2 0 0,-3 1-3 0,5 0-4 15,1 0 0-15,3-1 8 0,7 2-4 16,6-2 1-16,3 0-5 0,7-1 6 0,6-1-3 15,10-2-1-15,4 2-15 0,23-6-22 16,-1-1-38-16,5-1-60 0,2-5-47 0,5-2-233 0,2-5-448 16,11 1 198-16</inkml:trace>
  <inkml:trace contextRef="#ctx0" brushRef="#br0" timeOffset="206115.9908">1737 4084 152 0,'0'-4'322'0,"-1"-1"-40"16,1 1-28-16,0 1-29 0,-2 1-25 0,2 2-18 0,-1-4-13 15,1 4-24-15,0 0-10 0,0 0-16 16,1 13-10-16,1-4-14 0,-2 4-7 0,3 0-9 15,-2 7-20-15,0-1-15 0,1 4 0 0,2 0 1 0,-1 1-14 0,-2 1 0 16,2-3-4-16,0 3 1 0,0-1-5 16,-2-3 1-16,2 4-8 0,-3-6 4 0,3 0-6 0,-3 0 3 15,0-6-3-15,0 1-3 16,0-5 0-16,0-2-2 0,0 1 1 0,0-3-3 0,-3 1 0 16,3-2 2-16,0 1 1 0,0-3-3 0,3 3 5 0,-6-2 1 15,3-3 1-15,0 3-1 0,-4-2 0 16,1 2-1-16,0-1-4 0,-1-1 5 0,-2-1 2 15,1 0-6-15,-1 0 2 0,0 2 1 16,6-2 5-16,-8 0 10 0,8 0-11 0,-7 0-6 0,4 0 5 0,-1 1-4 16,4-1-3-16,-6 1 3 0,6-1-4 15,0 0 0-15,-4 0-2 0,4 0 6 0,0 0-11 16,0 0 7-16,0 0-11 0,-7 1 1 16,7-1-3-16,0 0 1 0,0 0-1 0,0 0 0 15,7 5 1-15,-3-3 2 0,2 0 0 0,5-2 1 0,2 1-10 16,1-2-2-16,10-3-4 0,-3 1-8 0,3-4-5 15,1 0-12-15,2-4-13 0,1 1-21 16,6-6-26-16,-9 0-33 0,6-2-37 0,-10 1-50 16,-2-1-180-16,-4-2-436 0,-1-1 192 0</inkml:trace>
  <inkml:trace contextRef="#ctx0" brushRef="#br0" timeOffset="206328.6943">1619 4078 175 0,'0'0'202'0,"0"0"-20"0,0 0-17 0,0 0-12 0,13-5-11 16,-5 1-13-16,13-5-15 0,3-2-9 0,13-2-14 15,-2-1-23-15,6 2-23 0,1-3-35 0,-1 2-35 16,1-1-49-16,-1 1-43 0,-3 4-111 0,-10 3-246 15,0-1 108-15</inkml:trace>
  <inkml:trace contextRef="#ctx0" brushRef="#br0" timeOffset="206677.7705">2099 4293 11 0,'-1'4'246'0,"-2"1"-13"16,0 0-17-16,-1 3-20 0,-2-1-15 0,2 2-10 0,1-3-12 16,-1 4-13-16,1-1-10 0,0-2-11 0,1 5-11 15,0-2-14-15,-1 1-9 0,1-1-9 0,2 2-6 16,0 1-7-16,0 0-6 0,2-1-8 16,1 0-4-16,-1-3-4 0,0 0-5 0,4-2-2 15,-2 2-4-15,3-3-5 0,-1-2-7 16,1 0-3-16,0 1 4 0,0-3-2 0,3-2 0 0,-2-2-1 15,1-1 3-15,1 0 3 0,-2-1 9 0,3-5 1 0,-1 1 5 16,-1-3-3-16,-1-1-4 0,-2-2 1 16,1-3-8-16,-2-4 1 0,-2 2 7 0,-3-3-13 0,0 3 0 15,-4-3-9-15,-2 4-9 16,1 5-10-16,-1 1-7 0,-2 2-17 0,-1 1-18 0,-2 5-25 16,-2 1-26-16,-1 2-32 0,-3 3-16 15,2 4-31-15,-5 3-42 0,3 1-179 0,3-1-430 0,4 0 191 16</inkml:trace>
  <inkml:trace contextRef="#ctx0" brushRef="#br0" timeOffset="215538.7595">7151 7378 84 0,'-5'-2'181'16,"5"2"-33"-16,0 0 2 0,0 0-9 0,0 0-6 0,-7 0-7 16,7 0-6-16,0 0-17 0,0 0-7 0,-4 0-11 0,4 0-12 15,0 0-3-15,0 0-5 0,0 0-9 0,0 0-8 0,0 0 3 16,0 0-7-16,0 0-4 15,0 0-1-15,0 0-5 0,13 4-2 0,-9-1 1 0,3-3-4 16,0 3 0-16,3 0-4 0,4-1-5 0,1 3-2 16,6 1 3-16,1 0-2 0,2-3 1 0,1 2 4 15,3 0 4-15,10 2 1 0,2-2-3 16,2 2 0-16,2 2 7 0,5-2-2 0,0-2-3 0,20 8-2 16,-3 1-3-16,-19-7-3 0,2 3-4 15,20 2-1-15,-24-2 2 0,3-1-1 0,21 4 10 0,-20-1 2 16,-1-3-3-16,21 4-6 0,-21-4 3 0,0 0-7 0,1 0-3 15,-1 0 2-15,-3-1-1 16,-2-3-4-16,-4 2 0 0,-12-3 0 0,2 1 0 0,-4-1-1 0,0-1 0 16,-3 0-2-16,-2-2-6 0,-6 2 4 15,-4-1 0-15,-1-3-1 0,1 4-1 0,-4-2-1 0,1-1 4 16,-3 0-2-16,0 0 0 16,0 1 1-16,-4-1 4 0,6 0 3 0,-6 0 1 0,0 0 5 0,7 0 4 15,-5 2 3-15,-2-2 1 0,0 0 0 0,4 0-1 0,-4 0-1 16,0 0-2-16,0 0-4 15,0 0-1-15,0 0 2 0,0 0-6 0,0 0 0 0,0 0-3 16,0 0-3-16,0 0-1 16,0 0 1-16,0 0 0 0,0 0-1 0,0 0 3 0,0 0-11 0,0 0-6 15,0 0-3-15,0 0-3 0,0 0-1 16,0 0 3-16,0 0-1 0,0 0 1 0,-10 8 1 16,6-5-7-16,-3-1 2 0,-6 5-1 0,0-2 0 0,0 1-2 15,-6 1 0-15,-2 1-1 0,-3 0 2 0,0 1 0 16,-4-1 0-16,-12 5-3 0,0-1-2 0,-2-1 3 15,-4 0 1-15,-1 1 2 0,-17 5-2 16,16-5 1-16,0-2 6 0,-22 4-3 0,5-3 6 0,16-2-4 16,-20 4 7-16,0-1-7 0,0 1 6 15,3 2-4-15,-1 0 6 0,20-5-2 0,0 0 9 16,-1 0 6-16,5-1 0 0,3 0 1 0,1 2-4 16,11-5-1-16,1 1 0 0,-1 1 3 0,0 2-3 15,-1-3-4-15,4 2 4 0,0 0 2 0,1-4-4 0,1 3 4 0,2-2-6 16,7-2 1-16,-2-1 0 0,4 0 4 15,2 0 3-15,1-2 4 0,3 1-4 0,-1-2-2 16,3 2 2-16,0-2-4 0,4 0 0 16,-6 2 0-16,6-2-1 0,-5 1-3 0,5-1 0 0,-3 2 3 15,3-2-2-15,0 0 0 0,0 0-1 16,0 0 1-16,-5 0 0 0,5 0-4 0,0 0 3 0,0 0-3 16,0 0 5-16,0 0-4 15,0 0 2-15,0 0-1 0,-3 2 6 0,3-2 0 0,0 0-3 0,0 0 1 16,0 0 5-16,0 0 0 0,0 0 0 0,0 0-1 15,0 0 6-15,0 0-5 0,0 0 2 0,0 0-2 16,0 0-2-16,0 0 4 0,0 0-3 0,0 0-1 16,0 0 1-16,0 0-3 0,0 0-1 15,0 0-9-15,0 0-20 0,0 0-25 0,0 0-37 0,0 0-41 0,-3 4-38 16,0-1-44-16,-4 4-197 16,-3 3-440-16,-5 2 195 0</inkml:trace>
  <inkml:trace contextRef="#ctx0" brushRef="#br0" timeOffset="217698.3414">8283 6949 63 0,'0'-9'290'0,"-2"1"-25"16,1 2-19-16,-2 1-23 0,3 1-26 0,0 0-19 0,0 1-19 16,0 3-17-16,0 0-13 0,0-3-14 0,0 3-3 15,0 0-9-15,0 16-14 0,0-3-7 0,0 2-8 16,0 7-7-16,0-1-7 0,0 2-6 0,0 1-1 0,0 1-6 15,0-2-4-15,-3 1-6 16,2-2-5-16,-2-3 3 0,0 0-5 0,-1-5-5 16,4-1-1-16,0-4-1 0,-3-2-3 0,3 2 2 15,-3-5 11-15,2 3-1 0,1-3 2 0,-1-1 9 0,-1 1 5 16,2-2 8-16,0-2 6 16,0 0-5-16,0 0-9 0,0 0-2 0,0 0-4 0,7-11-9 0,0 0-2 15,0 0-6-15,7-5 4 0,2 1-8 0,1 0-3 0,0 2 1 16,4 0-4-16,0 2-4 15,0 2 2-15,0 1-5 0,0 3-1 0,-4 1 4 0,0 3-8 16,-3-1 1-16,3 2 0 0,-6 0 2 16,-1 2-6-16,0 0 0 0,-2 2 2 0,-2 0 0 0,-2 2-1 15,-2 0-1-15,-2 1-2 0,-2 0 2 16,-5 0 0-16,-5 5-3 0,-5 0-4 0,-4-2-2 16,-3-1 0-16,1 1 3 0,-1-3-5 0,0-1-9 15,7-4-10-15,-1-1-17 0,4 0-20 0,3 1-26 0,2-2-35 16,1 1-42-16,2-4-55 0,1 0-271 0,0 2-538 0,1-3 238 15</inkml:trace>
  <inkml:trace contextRef="#ctx0" brushRef="#br0" timeOffset="218778.6288">10453 7205 6 0,'3'-6'265'15,"0"2"-19"-15,-1 1-22 0,1 0-22 0,-1-1-23 16,-1 3-15-16,-1 1 2 0,0 0-10 0,0 0-7 16,4 12-5-16,-5-4-9 0,-2 4-12 0,-1 8-10 15,-2-1-12-15,-4 2-10 0,3 1-5 0,-5 1-11 0,0-3-8 16,2 0-4-16,-1 1-5 0,1-1-7 0,0-2-7 16,-1 0-3-16,4-4-6 0,0-3 2 0,2 0-6 15,0-2-4-15,0 0 0 0,2-2-2 0,1-2 0 0,0-2 19 16,-1-2 21-16,1 2 7 0,2-3-1 15,0 0-10-15,0 0-4 0,-1-16-8 0,2 1-3 0,4-7-8 16,0-3-1-16,4-10-5 16,3-2-3-16,0-3-9 0,3-1 7 0,6-18-9 0,-7 18-4 0,5 2 4 15,0 1-9-15,-2 2 0 16,3 6 3-16,-5 9-8 0,2 5 1 0,-3 0-4 16,-4 9 2-16,1 1-1 0,-1 4-1 0,-1 4-7 15,-1 1 6-15,2 5-5 0,3 8 4 16,-5 1 1-16,2 4 1 0,-2 2-2 0,-2 4-2 0,2 10 0 15,-2-2 5-15,-1 2-3 0,0-1 1 0,-1-1 4 16,-1 0-8-16,1-9 6 0,-4 9 1 0,1-9 5 16,2 7-7-16,-2-5-18 0,1-3-18 0,1-4-13 15,-3 0-10-15,0-1-19 0,0-4-27 0,0-4-25 0,0 0-32 0,0-5-19 16,0-1-29-16,0-3-29 16,-2 2-203-16,2-5-476 0,0 0 210 0</inkml:trace>
  <inkml:trace contextRef="#ctx0" brushRef="#br0" timeOffset="218959.6757">10423 7358 129 0,'-7'-4'253'16,"0"1"-24"-16,0-2-25 0,3 2-19 0,-2 1-20 0,5 2-17 16,-2-2-16-16,3 2-12 0,0 0-16 0,7-5-16 15,4 4-21-15,5-1-25 0,8 0-25 0,3 2-28 16,14 0-32-16,3-2-39 0,0-1-29 0,4 0-162 0,1 0-296 15,-2 0 131-15</inkml:trace>
  <inkml:trace contextRef="#ctx0" brushRef="#br0" timeOffset="219468.2843">10909 7404 16 0,'-4'-1'262'15,"-2"0"-27"-15,3-2-22 0,3 3-25 0,-5-1-16 0,3-1-20 16,2 2-14-16,0 0-17 0,10-5-9 0,-1 0-12 0,6 2-14 16,7 0-7-16,3 1-22 0,4 0-16 15,9-4-15-15,1 3-17 0,-9 3-19 0,9-2-11 16,-1-1-2-16,-8 2-6 0,-1-2-13 0,0 2-4 15,0-1 2-15,-1-1 6 0,-2 0 4 0,-3-2 3 16,-8 4 1-16,-1-2 8 0,-1 0 4 0,-4 0 6 0,-5 0 14 0,-1 0-6 16,-2 0 21-16,-1-1 11 15,-2-2 11-15,-2 4 11 0,-3-4 5 0,-4 0 9 16,0 0 9-16,2 2 6 0,-3-2 5 0,-1 1-2 16,3 2-3-16,1-1 2 0,1 1-9 0,1 0-5 0,1 1-8 15,2 0-6-15,-1 2-3 0,1-3-10 0,4 3-3 16,0 0-4-16,0 0-5 0,0 0-3 0,0 7-4 15,4-4-1-15,3 3-1 0,1 0 1 0,3 1-5 0,2 2 5 16,0 0-7-16,-1-1-1 0,1 2-4 16,4 3 0-16,-5-3 0 0,0-1-2 0,-2 0 3 15,-3 1-4-15,-3-3-2 0,0 2 2 16,-3 1-7-16,-2 0 2 0,-4 5-6 0,-2-4 3 0,-3 1-1 16,-6 1-5-16,-5 0-9 0,1-1-13 0,-1 0-14 0,0-2-9 15,0 1-13-15,7-5-12 0,0-1-16 16,4-1-14-16,4-3-35 0,2-1-17 15,4 0-201-15,-3-5-390 0,6-2 173 0</inkml:trace>
  <inkml:trace contextRef="#ctx0" brushRef="#br0" timeOffset="219919.2599">11960 6944 222 0,'4'-4'301'0,"0"4"-31"0,2 0-20 0,-6 0-15 0,4 6-18 15,-4 1-26-15,0 2-10 0,-1 4-12 0,-5 2-9 0,-1 2-18 16,0 4-11-16,-2 0-11 16,1 4-13-16,0-1-13 0,-1 0-7 0,1 1-8 0,-1-1-7 0,4 1-12 15,-1 0 2-15,2-2-11 16,1 0-2-16,3-3-10 0,-3 0-20 0,3-6-3 0,0-1-3 0,0 0-2 16,3-5-3-16,-3 1 3 15,0-4-1-15,0 1-3 0,0-2-4 0,0 0-1 16,3-1 5-16,-3 0 2 0,0-3 0 0,2 2-4 0,-2-2 1 0,0 0 7 15,9-6-11-15,-2 3 4 0,0-1-5 0,0 0-1 16,2-1 4-16,0 1-1 0,4-1-1 0,1 0 1 16,-1 1-4-16,2 2 2 15,1-1 1-15,5 0-3 0,0 3-2 0,0 0 1 0,-1 0 5 16,1 4-6-16,-7-2 2 0,2 0 3 16,-1 2 0-16,-1-1 3 0,-1 2-2 0,-5-1-2 0,-2 0 3 15,1 1-7-15,-1 1 5 0,-5 1-1 0,-1-1 2 16,-3 1 3-16,-5 2-3 0,-5 0-3 0,-9 1 2 15,-1 0 0-15,-4 0 0 0,0-4-1 0,-2 1 3 0,1-3-4 0,-2-2 1 16,1 1-4 0,2-1 5-16,3-2 3 0,0-3-5 0,3-1-8 0,7 2-14 0,-2-2-18 15,5-1-17-15,0-1-20 0,2-1-28 16,2 2-39-16,3-3-39 0,1-1-47 0,2 0-210 0,1 2-474 16,1-2 209-16</inkml:trace>
  <inkml:trace contextRef="#ctx0" brushRef="#br0" timeOffset="220478.5055">12527 7324 279 0,'0'0'275'16,"9"0"-29"-16,-6 0-22 0,-3 0-27 0,4-3-15 15,-4 3-14-15,0 0-18 0,0 0-14 0,5 0-17 0,-5 0-9 16,0 0-16-16,2 6-2 0,-2-6-9 0,-2 4-9 16,0-1-5-16,-1 0-6 0,-1 1-6 0,-1-2-11 15,1 2-7-15,-2 0-3 16,2-1-3-16,0 0-7 0,-2-2 0 0,2 3-3 0,1-4 0 16,3 0 3-16,-4 1-8 0,4-1-1 15,-6-3-2-15,6 3-1 0,-4-5-2 0,4 1 0 16,-3 0 3-16,3-2 7 0,0 2-5 0,3-1-1 0,-3 0 4 0,0 2-6 15,4-3-2-15,-1 2-3 0,1 1-1 16,-1-1 6-16,3 0-8 0,-2 0-1 16,0 3-2-16,3-2 0 0,-1 2-1 0,-2 0 1 0,2 1-3 15,0 0 0-15,-1 2 0 0,-1-1 0 0,1 1 1 16,-1 1 0-16,-3 0-2 0,1 1 0 0,-1 2 2 16,-1 0-11-16,-3 1 4 0,-1-1-1 0,-2 1 3 15,-1-1-4-15,-1 0 3 0,-1 0 2 0,1-1 0 0,-2-2 1 16,0 0 5-16,3-1 6 0,3-1-4 0,-2-1 0 15,2 2 1-15,1-2-2 0,3 0 3 0,-7-4-2 0,3 1 4 16,1 0 8-16,3-3 0 16,0 1-1-16,0 1-1 0,0-2 7 0,3 1-10 0,1 0 0 15,-2 1-3-15,3-1-2 0,0 1 1 16,0-1-2-16,-1 3-4 0,-1-2 1 0,3 2 0 0,-2 0-3 16,-1 0 0-16,-3 2 3 15,4-2-6-15,0 2-4 0,-4 0 6 0,0 0-2 0,6 4 5 16,-5-1-6-16,-1 2-9 0,0-2-13 0,-1 5-16 0,-3-3-23 0,-2 3-27 15,-4 1-37-15,0 1-46 0,-1-2-53 16,1-1-194-16,-5 1-455 0,1-2 202 0</inkml:trace>
  <inkml:trace contextRef="#ctx0" brushRef="#br0" timeOffset="221578.6215">10675 8151 97 0,'0'-6'308'0,"0"-3"-23"0,1 4-27 16,-1 0-25-16,0 1-21 0,-1 2-24 16,2-1-20-16,-1 3-12 0,0 0-21 0,0 0-8 0,0 0-8 15,0 0-9-15,-8 10-13 16,4-1-7-16,1 2-21 0,-1 2-8 0,1 3-4 0,-1-1-6 0,3 7-6 15,0-4-4-15,0 0-3 0,2 0-2 0,-2-2-5 0,2-1-5 16,1 0 0-16,-3-1-1 16,1 0-6-16,0-3 4 0,-1 1-4 0,1-4-2 0,-2 1 0 15,1-2-4-15,0-3 0 0,0 2 1 16,1-3-2-16,-2 1-4 0,1-2 5 0,-2 0 1 0,3-2-1 16,-3 3-4-16,-1-3-1 15,4 0-1-15,0 0 1 0,-9-3-2 0,4 1 0 0,3-4-1 16,-2 3 0-16,0-4-1 0,2 1 11 0,-3-3 5 0,3-2-2 15,0-2-4-15,-1-1 7 0,3 1 3 0,2-7-4 16,-1 1 20-16,1 0-19 0,2-3 0 0,1 1 0 16,2-1-4-16,1 1-1 0,3-1 4 15,1 2-7-15,2 1-3 0,0 0 0 0,6 2-2 0,-2 2-2 16,1 3 1-16,-1-2-6 0,-1 4 5 0,-3 4-8 0,-1 3 6 16,0-1-4-16,-3 4-5 0,-2 2-4 15,1 1-2-15,-2 3-3 0,-1 0-5 0,1 4 2 16,-6 4-6-16,1 4-8 0,-4 1 1 0,-3 1 2 15,-2-1-4-15,-3 4-4 0,-4-2 1 0,3-1 3 16,-4 1 3-16,1 0 1 0,-1-5 5 16,4-1 6-16,1-3-2 0,3-2 4 0,1-5 3 0,2 1-1 15,0 0 0-15,1-3 1 0,2 1 0 16,2-1 5-16,-1 0-2 0,3 1 1 0,4 1 0 16,0 0 1-16,4 1 0 0,5 0 1 0,2 2 4 15,1 3-5-15,3-1 4 0,0 0-2 0,1 0 3 0,-2 1 0 16,0 2 0-16,2 0 1 0,-3 0 1 0,-3 1-1 0,-1 1 0 15,-5 2 1-15,-3-4-6 0,-3 3-3 16,-7-3 1-16,-2 3 2 0,-5 2 1 0,-5 1 0 0,-5-5-1 16,-3 2 3-16,-3-4-2 15,-11 2 7-15,8-6 9 0,-10-1 3 0,11-4 6 16,-1-3 2-16,0-2 1 0,1-2 0 0,-2-5-3 0,5 2-1 16,-2-4-4-16,3-4-1 0,4 1-3 0,2-1-19 15,3-1-30-15,7 4-32 0,4-1-37 0,1 0-45 0,7-1-39 16,0 0-57-16,3 1-157 0,7-1-438 15,1 1 193-15</inkml:trace>
  <inkml:trace contextRef="#ctx0" brushRef="#br0" timeOffset="222078.75">11188 8451 180 0,'0'0'261'0,"-3"3"-27"0,3-3-21 0,0 0-20 16,0 0-21-16,-3 3-13 15,3-3-14-15,0 0-15 0,0 0-15 0,0 0-14 0,14-1-8 16,-4 1-6-16,4-1-13 0,2 1-6 0,5-1-5 0,3-1-17 16,2 2-11-16,2-4-5 0,1 1-10 15,-2 0-4-15,1 0 1 0,-3-2-5 0,1 0-1 0,-4-1-5 16,-1 1 4-16,-1-1-1 0,-6 1 0 15,0-1-1-15,-4 3 0 0,-2-1 8 0,-2-2 8 0,-2 3 2 16,-2-2-2-16,-1 1 4 16,-2-1 5-16,-1-1 2 0,-3 1 3 0,-2-1 3 0,0-1 3 0,-6 1 5 15,0 3 7-15,1-3-5 16,-1 1-2-16,0 1-1 0,3 3 1 0,1-3-1 0,2 2-3 16,2 0-8-16,0 2-6 0,1-1-2 0,1 1-4 0,3 0-2 15,0 0-3-15,0 0-2 0,0 0 1 16,10 9-4-16,-2-4 1 0,4 3-1 0,1-2-3 0,4 5-4 15,0 0-4-15,0-1 4 0,1 1-3 16,-2 2 0-16,-4-3-2 0,0-3 1 0,-2 4-3 0,-1 0 4 16,-2 1-2-16,-2-1 0 0,-3-2-1 15,-3 3 0-15,-2 0-4 0,-1 1 12 0,-4-2-9 16,-4 5 1-16,-3-3 1 0,-3 1 5 16,-1-3-16-16,0-2-8 0,-3 1-10 0,3 0-14 0,-3-3-18 15,3 4-15-15,3-5-25 0,-3-1-26 0,6 0-27 0,2-3-37 16,2-2-59-16,-1 0-176 0,6 0-457 15,-1-4 202-15</inkml:trace>
  <inkml:trace contextRef="#ctx0" brushRef="#br0" timeOffset="222628.6565">12067 8178 351 0,'-3'-5'324'0,"3"2"-34"0,-3 0-25 16,3-1-27-16,-4 0-26 0,1 3-22 0,3 1-17 0,0-4-25 15,0 4-14-15,0 0-16 0,0 0-13 16,0 0-7-16,0 0-10 0,0 15-11 0,3-2-3 0,-3 5-7 15,0 2-7-15,0 2-3 0,0 1-7 0,0 4-4 0,3-3-1 16,-6 1-5-16,3-2-8 0,0-2-1 16,3 3-5-16,-2-3 1 0,-1-2-5 0,-4-5-1 15,4-1-1-15,0-4-2 0,0-1-2 0,0 0-4 16,0-4 0-16,0 1 4 0,-3-2-7 16,3 0 2-16,0-3 0 0,0 3-2 0,0-3 1 15,0 0-3-15,7-7-3 0,-4 3-1 0,3-3 5 0,-1-1-1 16,5-1-8-16,-2-1 8 0,4 1-5 0,-1 1 0 0,3 0-1 0,3-2 0 15,-3 3 0-15,3 4 0 16,-3-3-2-16,9 5-1 0,-2-3 0 0,-2 5 3 0,-2 2-2 16,5 0-1-16,-3 1 9 0,-5 2-6 15,0 1-3-15,-1 2-3 0,0 1 6 0,-5 0-2 16,-1 2 3-16,-4 2 0 0,-3-2-6 0,-4 1 6 16,-6 4 1-16,-7-2-2 0,0-1 0 0,-4 0 1 15,-3-1 0-15,-3-2-2 0,-11 0 1 0,0-2 3 0,12-3-2 16,-4-3-1-16,3-3-1 0,-1-2 3 15,4-2-2-15,0-2-8 0,3-3-10 0,3 0-22 16,2-3-24-16,4 4-40 0,3-5-49 0,2 1-22 16,3-1-43-16,2-2-257 0,4-1-513 0,2 2 228 0</inkml:trace>
  <inkml:trace contextRef="#ctx0" brushRef="#br0" timeOffset="223055.1613">12641 8439 12 0,'0'0'303'0,"7"-1"-30"0,-7 1-28 0,6 1-23 15,-6-1-27-15,4 2-15 0,-4-2-19 16,1 2-16-16,-1-2-15 0,-1 4-11 0,1-1-16 0,0-3-8 15,0 5-9-15,-3-1-13 0,0-2-13 0,-1 1-10 0,4 0-8 16,-3 0-5-16,-1 0-3 16,4-3-2-16,-3 3-2 0,3-3-6 0,0 0-4 0,0 0 1 0,-9-6-4 15,7 4 0-15,1-3-4 16,0 1 2-16,0-1-1 0,1 0 5 0,0-1 10 0,-2 1-1 16,4 1 0-16,-2-1-5 0,1-1-2 15,1 3-3-15,0-1-3 0,1 1-4 0,3 2-1 0,-3-1 1 16,0 0 0-16,4 1-4 0,-3 1 5 0,-4 0-4 0,7 0-2 0,-4 1 0 15,-3-1-2-15,10 2-1 16,-9-1 2-16,1 0 1 0,-2-1-3 0,1 6 2 0,-1-5 1 16,0-1 1-16,-7 4 1 0,4-2-3 15,-1-1 6-15,-3 2-5 0,0-3-8 0,-3 2-9 0,3-2-5 16,-2 1-18-16,1-1-19 0,1 0-24 16,-1 0-40-16,2 0-52 0,2 0-61 0,4 0-169 15,-8 0-431-15,8 0 190 0</inkml:trace>
  <inkml:trace contextRef="#ctx0" brushRef="#br0" timeOffset="223265.0633">13010 8541 359 0,'3'4'344'0,"1"1"-21"0,-2 2-15 15,1 6-26-15,-2 2-29 0,-1 5-23 0,-1 1-23 0,-1 3-22 16,-5-1-16-16,0 2-14 0,-4 0-28 0,-7 9-28 16,1-1-38-16,-4 0-35 0,2-3-48 15,-3 2-68-15,-1-3-74 0,8-7-96 0,0-1-172 0,0-1-468 0,-2-3 207 16</inkml:trace>
  <inkml:trace contextRef="#ctx0" brushRef="#br0" timeOffset="224478.6457">14052 7237 166 0,'-2'-21'249'0,"-3"3"-8"0,1 4-16 0,0 0-13 0,-5-2-13 16,1 3-19-16,0 2-9 0,-8-3-13 15,3 7-14-15,-2 1-13 0,-3-1 2 0,-2 2-20 16,-1 7-6-16,-2 1-11 0,1 4-12 0,-2 3-9 0,1 1-3 0,1 3-17 16,-1 3-3-16,5 1-2 0,1 0-7 0,1 4-5 15,4-2-1-15,2 1-2 16,3-1-9-16,3 0 0 0,4-6-8 0,1-1-4 16,3 2-2-16,3-2 2 0,2-1 1 0,1-2-7 0,4-2-2 15,0-4-2-15,7 1 4 0,0-4-2 16,3-7 0-16,-3 1-4 0,0-4 5 0,-1 0 1 15,-3-1 18-15,1-3 8 0,-2 0 19 0,-1-4-9 0,-6 6 8 16,-2 0 3-16,1-1 4 0,-7 3 13 16,1 1-5-16,2 1-3 0,-3 0-1 0,1 1 14 0,-2 1-16 15,0 2-8-15,-3 2-9 0,3 1 5 16,-7-1-16-16,7 1-7 0,-11 6-7 0,2 2 0 0,1 3-5 0,2 1 7 16,-4 5-15-16,3 2-17 15,2 2-13-15,3 0-6 0,2 0-4 0,4-1 6 0,2 2-14 16,4-3-15-16,3 0-13 0,2-3-18 0,2 0-19 15,3-5-19-15,0 2-30 0,-2-4-31 0,2-4-51 16,-1 0-273-16,-3-3-551 0,-2-3 244 0</inkml:trace>
  <inkml:trace contextRef="#ctx0" brushRef="#br0" timeOffset="225063.8321">13913 8186 209 0,'0'-13'299'0,"0"3"-21"16,0 3-12-16,0-3-15 0,-3 3-20 0,2 0-11 0,-2 2-9 15,1 0-21-15,-2 1-12 0,1-1-16 0,-1 0-11 0,0 2-17 16,-3 2-11-16,0-1-11 15,-3 4-3-15,0-2-15 0,-1 1-4 0,-2 3-11 16,2 3-11-16,-5 0-6 0,4 1-6 0,-5 5-2 16,6-4-21-16,-2 1-6 0,2 7 0 0,1-6-2 15,1 2-1-15,2 0-6 0,0 6-3 0,3-6 4 16,1 0-13-16,2 1-7 0,-1-2-10 0,4 0 0 0,1-3-6 16,2-2-1-16,1 0-3 0,2-3 0 15,2-1 2-15,3 1-1 0,2-3 2 0,5-2 6 0,-3 0-3 16,4-3-1-16,-7 0 4 0,2 1 6 15,-1-3 13-15,-2 3 15 0,0-1 3 0,-5 2 5 16,-1 1 6-16,-1-1-6 0,-2 1 3 0,0-1-1 0,-1 1 4 16,1 1-5-16,-4 0-5 0,4 0-4 15,-4 0-1-15,0 0-3 0,6 0-2 0,-6 0-2 0,3 4-1 16,-3 1-5-16,3-1 2 0,-2-1-34 16,2 3-22-16,1-2-34 0,3 2-45 0,0-2-53 0,3 0-53 15,4-2-88-15,3-2-186 0,-1-4-548 0,6-5 243 0</inkml:trace>
  <inkml:trace contextRef="#ctx0" brushRef="#br0" timeOffset="225708.6434">9723 6717 81 0,'2'-6'208'0,"-2"0"-24"0,3 2-17 15,-2 1-22-15,0 1-8 0,-1 2-14 0,0 0-8 0,5 14-3 16,-5-1-9-16,1 1-6 0,-4 6-10 16,2 16 3-16,1 3-1 0,-3 6-9 0,-1 20-1 0,1 0-11 15,0 1-4-15,3 1-7 0,0 4-1 0,3 3-3 16,-2 3-2-16,4 8 7 0,-1 2 0 0,0 4 3 15,2 1-7-15,-2 0-2 0,0 4-2 0,3 1-3 16,2 2-5-16,-5-3-2 0,3-6-8 16,-4-1-3-16,1-8-2 0,-4 1-3 0,3-4 2 0,-3-7-3 15,1-6-4-15,-2-19-1 0,1-3-1 16,0 3-1-16,0-5-2 0,0-4-5 0,0-12-4 0,0 3-13 16,1-3-4-16,2-3-13 0,-2 0-14 15,1-7-19-15,-2-2-19 0,3-6-28 0,-2-1-16 0,0-6-19 16,1 0-45-16,-2 0-182 0,3-15-396 0,-1-8 175 0</inkml:trace>
  <inkml:trace contextRef="#ctx0" brushRef="#br0" timeOffset="226588.7011">9835 6727 78 0,'1'-4'194'0,"-1"-1"-23"16,0 1-19-16,0 1-15 0,1 2-8 0,2-4-24 15,1 2 4-15,4 0-8 0,0-1-8 0,2 1-3 16,3 0-11-16,9-1-5 0,-2 1-8 0,7 1-9 0,-1-1 1 15,4 2-10 1,14-3-2-16,2 1-7 0,3 2-6 0,23-6 0 0,1 3-2 0,3 3-7 16,3-6-9-16,4 3 13 0,13-2-7 15,4-3 11-15,15 0 3 0,14 0 1 0,10-4-2 0,9 2-5 16,11-1 4-16,9 3-8 0,1-3-5 0,5 2 5 16,8 1-5-16,3 2-4 0,7-2-7 0,4 1 6 15,1-1-4-15,-6 2-7 0,3 1 6 16,-1 2 1-16,-6 4 0 0,-8-3 1 0,-6 3-3 0,-11 3-5 15,-10 5-3-15,-14 0-10 0,-13 2-7 16,-16-1-11-16,-14 1-9 0,-11-2-17 0,-34-3-13 16,-6-2 5-16,-16 1 1 0,-3 0 10 0,-9-1 6 0,-3-3 17 15,-4 3 16-15,-2-3 16 0,-1 0 14 16,-2 0 8-16,-4 0 1 0,5 0 1 0,-5 0-2 0,0 0-1 16,0 0-5-16,0 0-2 0,0 0-2 15,-14 6 4-15,8-2-6 0,-1 1-1 0,1 1 2 0,-1 4-3 16,0 1 0-16,3 5 7 0,-2 4 0 0,-1 4 3 0,3 2-3 15,0 13 2-15,1 5-3 16,2 20-2-16,-1-1 8 0,5 0-1 0,0 1-2 16,-3 3-6-16,2 0-7 0,2 0-1 0,1-2 0 15,-1 6-15-15,7 2 1 0,-2-1-8 0,3 1 0 0,-2 0-1 16,3-4-4-16,-2-4 1 0,0 1-4 16,4-2 10-16,-5-2 10 0,0 5 5 0,0-3 2 15,2-4 1-15,-5-18-6 0,0 0 6 0,-4 3-4 16,1-4 1-16,-2-2 4 0,-1-1-5 0,-1-4 6 0,-2-10-6 15,-3-2 2-15,-1 1 1 0,-3-5-3 16,-1 0 5-16,-2-3 3 0,-5-1 3 0,6-4 2 16,-10 0 4-16,-2 1-2 0,-3-1 4 0,-3-2-2 0,-10-2-3 15,1 0 1-15,-5-3-3 0,-1 3-6 16,-4-3 2-16,-1-1-2 0,-22-4-1 0,-5 2 1 16,3-3-1-16,-3-1-1 0,-1 6 0 0,-4 0-4 15,-9-4 3-15,-4 4-9 0,-6 1 11 0,-7 1-8 0,-7 1 2 16,-3 1-1-16,-10 0 0 0,1 0 1 0,-6 2 1 0,-7-3 1 15,-2 1-1-15,-5 2 3 16,-8 2 6-16,-6 0-1 0,-2 2 4 0,-6-1 3 16,-1-1 7-16,-3 3 3 0,2 2 4 0,-2-4 6 15,4 3 0-15,1-1-2 0,9-1 2 0,3 3 6 0,7-1-7 0,6-1-1 16,11-1-2-16,9-1-3 0,9-1 0 16,9 0-3-16,14-2-3 0,9-5-1 0,10 1-3 15,27-1 0-15,3-3-3 0,13 0-1 0,4-3-3 16,3 1-7-16,7 0-14 0,3-2-22 0,4 1-41 15,2-4-49-15,4 1-45 0,2-3-55 0,4-5-236 16,4-4-493-16,4-2 218 0</inkml:trace>
  <inkml:trace contextRef="#ctx0" brushRef="#br0" timeOffset="227411.0006">9115 5562 2446 0,'7'-12'-3'0,"-2"1"11"0,-3 2 12 0,1 4 6 0,-1-2-6 15,-1 4-6-15,0 1-7 0,-1 2-3 0,0 0 0 16,0 0 0-16,-8 7 1 0,2 1 7 0,1 6 5 16,0-1 2-16,-2 6-2 0,3 3 1 0,-2 0-5 0,3 3 1 15,5 0-3-15,-1 1 2 0,2-1 1 0,4 2-5 16,-1-2-1-16,2 1 0 0,2-2 2 0,0 1-2 0,3-3 1 16,-4 0-2-1,0-4-1-15,-1 1-5 0,-3-7-11 0,0 1-1 0,-2-1-3 0,-3 1 4 16,-1-4 0-16,-1-2 3 0,-3 2 0 0,-3 0 1 0,-1 0 0 15,-4-1 2-15,1-2 2 16,-8 0-2-16,4 0 3 0,-5-2-2 0,1-1 1 0,6 0 2 16,-3-2 2-16,0 1 2 0,-3-1 1 15,5-1 0-15,1 2 0 0,0-1-1 0,0 0-1 0,3 2 1 16,1-1-1-16,0 0-2 0,3-2-1 0,-1 1 2 16,3 0 1-16,0 0-2 0,1 0 0 15,1 0 2-15,3-1 2 0,0 0 6 0,0 0-4 0,17-2 0 0,-2-1 1 16,9-2-4-16,4 1 2 0,13-5 2 15,2-1-2-15,0 0-3 0,2-1-1 0,0 1 0 16,0-1 1-16,-1 2-3 0,-1-4 1 16,0 2 3-16,-1 0-14 0,-3 0-15 0,1 2-17 0,-11 2-27 0,-3 0-23 15,-1-1-32-15,-1 1-32 16,-4 0-52-16,-9-1-138 0,-4 4-373 0,-1-5 166 16</inkml:trace>
  <inkml:trace contextRef="#ctx0" brushRef="#br0" timeOffset="227611.9257">8875 5567 119 0,'-4'0'193'0,"3"-2"-19"0,1 2-14 15,0 0-18-15,16-9-15 0,6 4-12 16,5-3-15-16,14 3-8 0,3-5-8 0,6 2-26 15,22-4-22-15,-2 2-27 0,-3 1-39 0,0 0-36 0,-18 5-60 16,-1 0-73-16,0 1-213 0,0-1 95 0</inkml:trace>
  <inkml:trace contextRef="#ctx0" brushRef="#br0" timeOffset="228042.0485">9485 6024 92 0,'0'0'234'0,"0"0"-21"0,6-4-18 0,-6 4-22 0,0 0-13 15,0 0-16-15,0 0-10 0,0 0-18 0,0 0-12 0,0 0-7 0,0 0-8 16,7 2-10-16,-4-2-10 15,3 0-13-15,0 2 7 0,3-2-7 0,1-2-7 0,4 0-7 0,3-1-6 16,1-6-1-16,5 0-2 16,-2-1-4-16,3-3-1 0,-5-2-2 0,1-2-8 0,-3 0 3 15,0-2-3-15,-3-3-3 0,0-1-4 16,-4-1-2-16,-3 2 16 0,-1-2 9 0,-2 1 6 0,-4 4 2 16,0 1 0-16,-4 6 2 0,1 4-7 0,-1 1-1 0,1 0-3 15,-4 1-1 1,-2 3-6-16,2 0-5 0,-1 3 1 0,1 1-3 0,-2 4-2 0,1 1 0 0,-1 5-1 15,1 1-5-15,1 4 3 16,1 2-2-16,1 1-2 0,2 0 0 0,4-1 1 0,2 0-2 16,4 1-2-16,0-6 2 0,3-1-1 15,1 4-15-15,5-4-23 0,-2-5-17 0,4 1-27 0,2-1-43 16,4-4-45-16,-3-3-45 0,0-3-194 16,-1-4-435-16,0-2 193 0</inkml:trace>
  <inkml:trace contextRef="#ctx0" brushRef="#br0" timeOffset="228189.9806">10015 5532 3010 0,'3'-22'-15'16,"-2"2"18"-16,-1 5 23 0,-1 2-11 0,-2 1 4 0,3 5 0 15,-3-2 10-15,2 4 0 0,-1 1-6 0,1 0-3 16,-1-1-7-16,2 4 8 0,0 1-9 0,0 0-22 16,-9 3-31-16,3 4-34 0,-1 4-48 15,-2 0-48-15,2 2-69 0,-5 4-188 0,2-1-462 0,-1 2 204 16</inkml:trace>
  <inkml:trace contextRef="#ctx0" brushRef="#br1" timeOffset="231700.0151">13851 7639 11 0,'0'0'228'0,"0"-4"-12"0,0 4-9 0,0 0-11 16,-1-3-15-16,1 3-17 0,-2-2-7 15,2 2-12-15,0 0-17 0,-1-3-10 0,1 3-11 0,0 0-9 16,0 0-12-16,-3-3-7 0,3 3-10 0,0 0-7 0,0 0-8 16,0 0-3-16,0 0-8 0,0 0-5 15,0 0-4-15,0 0-4 0,0 0-7 16,0 0-1-16,0 0 1 0,0 0-4 0,0 11-4 16,-3-5 2-16,3 2-5 0,0 0 1 0,-1 5-1 0,-2-2 1 15,3 3-3-15,0-1-1 0,0-1 1 0,-3 1-2 16,0 0 4-16,2 2-3 0,-2-3 4 0,3 1-6 15,-1-2-1-15,-1 0 2 0,2-2-2 0,-1-1-2 16,-2 0 2-16,3 0-3 0,0-4 5 16,0 1-5-16,0-2 4 0,0 1-4 0,0-2 2 0,0 2-1 0,0-4-1 15,0 3 1-15,0-3-1 16,0 4 1-16,0-4 1 0,0 1-1 0,0-1-1 0,0 0-1 0,0 0-1 16,-3 2 4-16,3-2 0 15,0 0-4-15,0 0 2 0,0 0-1 0,0 0 4 0,-11-5-1 16,8 1-4-16,2 3 4 0,-2-4-2 15,0 1 0-15,-1-2-2 0,1 2 4 0,0-1-5 0,-1-1 2 16,1-1 1-16,-1 2 3 0,1-2 9 0,3 3 8 16,-3 0 0-16,2 0-3 0,-1-1-3 15,1 3 0-15,1 2-5 0,-1-3-3 0,-1-1 1 0,2 4-3 0,0 0-2 16,-1-3-2-16,1 3-6 0,0 0-2 16,0 0-1-16,0 0 3 0,0 0-4 0,0 0 3 0,1 10 3 15,2-4-2-15,-2 1-1 0,1 0 4 0,1 0 2 16,-2 1-5-16,2 1 3 0,0 0-3 15,0-2 3-15,1 1 0 0,-3 0 0 0,3 0 0 0,1-4 1 16,-3 2-2-16,1-2 1 0,0-1-2 16,0 1 1-16,-2-3 1 0,2 2 0 0,0-1-3 15,0-2 2-15,1 1 1 0,-4-1 0 0,10 1 0 16,-7-2 1-16,1 0-1 0,0-1 2 0,2-1-4 0,-2 2 5 16,-1-1-3-16,1-1 3 15,-1 3-11-15,-3 0-18 0,4-2-20 0,-1 0-21 0,-3 2-32 0,3-1-35 16,-1-1-41-16,-2 2-236 0,0-4-444 15,0 4 196-15</inkml:trace>
  <inkml:trace contextRef="#ctx0" brushRef="#br1" timeOffset="232159.0858">13875 7560 104 0,'-2'-2'247'0,"1"-2"-14"15,0 2-8-15,1 2-18 0,0-4-10 0,0 4-18 16,0 0-16-16,-2-5-18 0,2 5-16 0,0 0-16 0,-1-2-9 16,1 2-14-16,0 0-8 0,0 0-7 15,0 0-6-15,-6 5-10 0,2 1-4 0,-3-3-3 0,3 3-7 16,-2 1-5-16,-2 1-4 0,-1-1-2 0,1 2-6 15,-1-2-2-15,1-1-5 0,2 0 0 0,-1 0-2 16,0-2 1-16,3 0-3 0,-2 0-3 0,3-3 3 0,1 1-3 16,0 1 0-16,-1 0 3 15,1-2 8-15,2-1-5 0,0 0 0 0,0 0-1 0,-3-9-3 16,4 2-5-16,1 0 1 0,2-5-1 16,0 0 1-16,3 3-5 0,0-4 2 0,0 2-2 0,0 0 2 15,-1 4 4-15,-1-2 3 0,1 2-2 16,-2 3-1-16,2-1-6 0,-2 2-1 0,-1 0 0 15,1 1 0-15,2 4-4 0,-3 1 2 0,1 0 3 0,0 2-4 0,2 3-3 0,1 4 2 16,0 1 0-16,-2 1 1 16,3 4-23-16,3-1-20 0,-6-3-24 15,2 4-26-15,3 1-43 0,-1 0-33 0,3-1-55 0,0-3-190 16,-2-4-443-16,5 2 196 0</inkml:trace>
  <inkml:trace contextRef="#ctx0" brushRef="#br1" timeOffset="232740.4484">14175 7775 26 0,'-10'-5'299'0,"10"5"-25"0,-3-4-27 0,3 4-28 0,0 0-23 15,0 0-12-15,-4-2-20 0,4 2-16 0,0 0-13 0,-3-1-21 16,3 1-11-16,0 0-8 15,0 7-10-15,0-4-4 0,3 1-12 0,-3 2-8 0,0-1-5 0,3 4-7 16,-3-1-2-16,-3 0-6 16,3 1-3-16,0-2-2 0,-3 1-2 0,-1-1-4 0,4-1-5 15,-3-1-2-15,-1-1-2 0,4 1-2 16,-3-2-1-16,3 0 1 0,-3-2-2 0,3-1 0 16,0 0-3-16,0 0 1 0,0 0-4 15,-4-7 4-15,4 1 7 0,0-2 1 0,0-3-1 0,1-2 1 0,1-3 0 16,2-1 0-16,-1-4-8 0,4 0 3 15,0 2-1-15,0 6-4 0,0-1 0 0,3 1 1 16,-4 2 0-16,1 4 0 0,-2 1-4 0,1-1-2 0,1 3-2 0,-3 2 2 16,3 1-1-16,-1 1-5 0,1 1 3 0,0 3 0 15,-1 1-2-15,-1 1 2 0,1 0-5 16,-3 2-16-16,2 2 2 0,-3 1-6 16,-1 1-2-16,0 1 5 0,-2-4-6 0,0 3-2 0,-1-2 0 15,-3-1 4-15,3-2-6 0,-1 1 1 0,2-2 4 0,-2-2 3 16,2-1 6-16,-2 0 5 0,3 0 5 15,0-3 3-15,0 0-1 0,0 0 0 0,0 0 12 16,0-13 9-16,1 5 2 0,2-1 1 0,1-4 1 16,1 0 1-16,0 0-3 0,2 0 0 0,0 1-3 0,0 1 0 15,3 1-4-15,-3 1 1 0,2 2-4 16,-2 2-5-16,0-1 4 0,1 3-3 16,-1 2 0-16,2 1-4 0,-1 0 9 0,2 4-7 0,0 2-4 15,1 4-2-15,-4 2 5 0,3 1-1 0,1 1-16 0,-4 4-1 16,0 1-3-16,-2-5-8 15,0 5-4-15,-2-3-16 0,-3-2-9 0,0 2-13 0,0-1-22 16,0 3-27-16,-3-4-27 0,3-1-43 0,-2 0-13 0,0-2-201 0,2-3-431 16,0-2 192-16</inkml:trace>
  <inkml:trace contextRef="#ctx0" brushRef="#br1" timeOffset="233338.7379">14610 7757 87 0,'2'-3'242'16,"0"-1"-3"-16,2 0-2 0,-2 1-3 0,-1 1-9 0,-1-1-14 0,0 3-10 15,4-5-15-15,-4 4-13 16,0 1-13-16,2-3-18 0,-2 3-13 0,0 0-13 16,-6-3-12-16,6 3-8 0,-9 2-12 0,1 2-13 15,-4 0 8-15,1 2-23 0,-1 2 0 0,-2 0 2 0,2 2-15 16,0 1-5-16,2 1-4 0,0-2 7 15,2 1-14-15,-2 1-4 0,3-1-3 0,4 0-3 16,-1-2 0-16,4-1-6 0,0-1-9 0,3 0-7 16,0-2-1-16,2 3-7 0,4-5-4 0,-1-1-5 15,2-1 3-15,4-2 1 0,0-1-2 0,2-2 6 0,-2-2 0 0,-1 2 3 16,-1-4 2-16,0 0 3 16,-3 2 6-16,1 0 19 0,-6 3 5 0,-1 0 4 0,1-1-5 15,-2 2-6-15,-1-1 1 0,-1 3-4 0,-4-3-2 0,4 3 4 16,-10 1-5-16,0 0-4 0,3 2 5 15,0 0-3-15,0 1-3 0,0-1 1 0,4 2-4 0,0-1-3 16,1 2-14-16,0-3-6 0,4 1 2 16,0-1-12-16,3 1-4 0,3-2-2 0,3-2-5 0,3 0 0 15,2-3 4-15,4-5 3 0,1-1 2 16,-3-2 5-16,3-3 4 0,-2 1 6 0,0-5 18 16,-4-2 10-16,0-1 7 0,-3-2 1 15,-2 0 23-15,0-2-9 0,-3 1 21 0,-1 2 17 0,-2 0-3 16,-1 7 19-16,-3 1 9 0,0 6-3 0,-1-2-11 15,-1 0-13-15,1 2-6 0,-2 2-9 0,-1-1-3 16,-2 3-6-16,1 1-10 0,-1 2-4 0,-3 2 0 0,2 2-8 16,0 1-11-16,0 4-7 0,0 2-5 15,0 3-3-15,0 5-3 0,1 2-13 0,0 0-6 0,5 4-8 16,-2 0-9-16,3 2-13 16,3-2-8-16,-2 1-10 0,1 1-8 0,2-1 2 0,-1-1-18 15,0-3-17-15,1-1 2 0,-1 0-15 0,0-4-17 16,-2-3-7-16,-1 0-12 0,1-4-13 0,-1-1 2 15,0 0-3-15,-1-4-10 0,1 0-163 0,-3-1-380 0,-1-2 169 16</inkml:trace>
  <inkml:trace contextRef="#ctx0" brushRef="#br1" timeOffset="234002.5065">14690 7832 104 0,'-3'-10'244'0,"-1"4"-14"0,2 0-6 0,1 4-10 15,-1-4-20-15,0 2-13 0,0 1-16 0,2 3-11 0,-1-2-12 16,1 2-18-16,3-5-14 0,3 3-6 0,2 2-14 0,3-2-9 15,5-2-8-15,1 3-8 0,6-1-6 16,0 2-7-16,1-3-4 0,0 2-9 0,-1-1-4 0,-2 1-5 16,-5-2-1-16,0 3-8 15,-2-3 4-15,-1 3-7 0,-6-1 4 0,0 0 0 0,-1 1 12 16,-1-1 10-16,-5 1 3 0,6 0 5 0,-6 0 4 16,4 0 1-16,-4 0-3 0,0 0 5 0,0 0-12 15,0 0-6-15,-10 6-9 0,5-2 5 0,-4-1-2 0,0 6-7 16,0-1 1-16,-1-1-5 0,2 1-6 15,0 1-2-15,4-2-9 0,0 4-11 0,2-3-20 16,1 1-11-16,2-2-9 0,1 2-1 0,1-2-9 16,2-1-4-16,3 1-3 0,0-3-5 15,0-1 0-15,2-1 4 0,3-2 0 0,-2 0 8 16,2-2 3-16,0-4 5 0,-2-1 6 0,1 0 9 0,-2-2 28 0,-1-3 10 16,-1-1 10-16,1-4 11 15,-1-4 9-15,-1 0 17 0,-5-2 1 0,2-2 2 0,0 1 0 0,-1-3 5 16,1-8 11-16,-3 9-4 0,1 0-8 15,-1-1 15-15,2 5 12 0,-3 2-7 0,0 5 0 16,0 6-2-16,0 2-3 0,0 1-21 0,0 0-6 0,0 3-12 16,0 2-11-16,0 1-1 0,0 0 3 15,-10 12-10-15,6 0 0 0,-2 0-12 0,0 10-5 0,-1 0-16 16,2 3 3-16,1-3-4 0,1 3-6 0,1-1-5 16,1 0 5-16,1-1-14 0,1-1-1 0,1-8-3 15,0 0 0-15,1-2 4 0,0-3 3 16,-2-1 3-16,1-3 10 0,-1-2 1 0,1 2 4 15,0-3 6-15,1-2 2 0,-3 0 4 0,9-4 3 16,-4-1 13-16,1-2-1 0,1 1 4 0,2-4-2 16,-1 1 9-16,-2 1-2 0,1 1-5 0,-1 1-3 0,-2 2 2 0,2-2-9 15,-2 5 0-15,2-1-7 0,-1 2 5 0,1 2-2 16,1 1 3-16,-1 2 1 16,1 2 11-16,1 2-12 0,-2 2-19 0,2 2-6 15,-3 1-2-15,-2-1-2 0,0 0 0 0,-5 3 2 0,-1-3 1 16,0 1 5-16,-2-1-13 0,-2 0-5 15,-2-1-4-15,-1-3-19 0,0 0-14 0,-1-1-15 16,0-2-15-16,2-1-17 0,1-2-36 0,2-3-47 0,-1-3-41 16,1-1-191-16,3-1-467 0,0-5 207 15</inkml:trace>
  <inkml:trace contextRef="#ctx0" brushRef="#br1" timeOffset="234818.3154">15242 7674 295 0,'3'-3'286'0,"1"0"-21"0,-1 2-22 15,0-2-15-15,-2 1-14 0,2 1-19 0,-3 1-21 16,3-3-15-16,-3 3-19 0,0 0-8 0,0 0-18 16,5 8-14-16,0-3-7 0,-2 5-12 0,-2 1-7 0,3 2-5 15,-1 1-27-15,0-1-10 0,-2 0-12 0,-2 0-15 16,2 2-13-16,-2-1-11 0,2-1-15 0,-2 0-17 16,1-4-19-16,0-1-20 15,0 1-8-15,0-2-14 0,0-3 1 0,0 1 10 0,1-2 8 16,-1-1 20-16,0-2 9 0,0 0 16 0,0 0 15 0,7-8 28 15,-4 3 15-15,2-3 14 0,0-5 18 16,2 0 6-16,-2-1 12 0,2-5 8 0,-2 5 9 0,2-4 6 16,-1 5 3-16,0 1 7 0,-1 2-2 15,0 0-4-15,-1 2-9 0,0 2-7 0,0 1-12 0,-1 1-3 16,2 1-8-16,-2 1-6 0,1 2 5 16,-4 0-14-16,11 5-3 0,-5 0-2 0,1 2-4 15,-1-2-5-15,-1 3-11 0,2 3-5 0,1-1-9 0,-3 3-8 0,2-2-7 16,2 0-5-16,-5-4-14 15,3 0-6-15,0 3-9 0,2-3-5 0,-1-3-4 0,5 1-2 16,-3-1 8-16,3-1 1 0,-2-3 9 0,2-4 3 16,2 0 4-16,-3-1 6 0,1-2 17 0,1 2 6 15,-4-4 8-15,1-1 5 0,-1-2 7 16,-1 1 7-16,-1 0 14 0,2-2 6 0,-3 2 4 16,-2 0-1-16,0-2 12 0,-1 5-2 15,-1 0-1-15,-1-1-2 0,-1 1 3 0,-1 2-2 0,-2 0-6 0,-2-1-8 16,0 2-3-16,-3 1-1 0,-2-1-5 0,1 2 3 0,-3 0-6 15,1 0-4-15,-4 3-2 16,4 0-1-16,0 0 2 0,0 4-7 0,1-1-1 16,1 0 3-16,1 1-6 0,0 1 6 0,4 1-5 15,-2 1-7-15,2-1-9 0,3 1-6 0,0 0-4 0,0 1 1 0,1 1 0 16,3-2 1-16,-1 0-2 16,2-1 1-16,0 2 1 0,-1-2 1 0,0 0 2 15,2 0 0-15,-2-1 3 0,-1 0 1 0,3 0 4 0,-2 2-5 16,0-3 4-16,0 2-1 0,2-1 3 0,-2 2-1 15,1 0 3-15,0 5 4 0,1 0 9 0,-2 7 3 0,2 1-2 16,1 1 3-16,-4 5 6 0,3 11-9 16,-3 3 0-16,0 4 2 0,-1 21-3 0,-1-1-6 15,-2 0-5-15,-2-1-1 0,-4-1-13 16,0 0-16-16,-2-1-5 0,5-16-1 0,-3 20-3 0,4-3-9 16,2-20-14-16,-2 0-7 0,-1-2-1 0,-2 3 7 15,-2-3 16-15,-2 0 16 0,-3-2 2 0,-1-5 7 0,3-11 3 16,-3-2 1-16,-1-3 4 15,-1-2 20-15,0-4 22 0,-2 0 25 0,5-6 15 0,-2-1 13 16,-1-4-3-16,-1-1 6 0,-3-5 5 0,2-3 2 0,-3-6 3 16,-1-4-2-16,-1-10-4 0,-1-4 4 15,4-4-15-15,3-3-3 0,2-3-5 0,3-17-15 0,5 17-14 16,4-21-27-16,5 22-7 16,11-18-38-16,-1 0-18 0,14 0-31 0,2 2-33 0,5 4-40 15,8-4-27-15,12 6-34 0,5 2-54 0,1 4-143 0,11 6-447 0,4 2 198 16</inkml:trace>
  <inkml:trace contextRef="#ctx0" brushRef="#br1" timeOffset="236629.9023">16173 7089 2753 0,'4'-2'7'0,"2"-1"16"0,-3-1-3 0,1 3-7 0,-1-1-11 0,-3 2-3 15,3-2 0-15,-3 2-1 0,0 0 3 16,1 7 1-16,-1 0 5 0,-3 0-1 0,2 1 3 0,-2 6 3 16,2 0 1-16,-2 5 0 15,0 0-2-15,2 1-4 0,-2 1 4 0,3-3 0 0,-2 3 0 0,2-2-3 16,0-1 1-16,2 0-2 0,-2-3 2 0,1-1 0 15,-1 1-3-15,2-2-3 0,-1-1 7 16,-1-3-17-16,0-1-2 0,-1-1 6 0,-1 0-3 16,1-2 4-16,-1-1 1 0,0 3 0 0,0-4 1 15,-2 0-2-15,1-2-1 0,3-1 5 0,-7 0 1 16,7 0-1-16,-6-4 0 0,4 1-2 0,-1-1 2 16,-1-1-1-16,1-3 1 0,0 0 1 0,2-2 3 0,-2-2 9 15,0 0 5-15,3-2-1 0,-1-5-6 0,1 1 2 0,0-4-2 0,0 3-3 16,1-2-1-1,-1-1-1-15,6-2 1 0,-1-1-1 0,1 1-3 0,2-2 4 0,2 2-7 16,1 0 1-16,2-1-3 16,0 3-1-16,1 3 2 0,0 2 2 0,1 0-4 0,-2 8 3 0,4-1-3 15,-3 2-2-15,0 4-2 0,0-1 3 0,0 4-1 16,0 0 0-16,-1 3 2 0,-3 2-3 16,-2 0 7-16,2 3-6 0,-5-1 2 0,2 6-4 0,-2 2 10 15,-5 1-14-15,-3 5-10 0,-4-1-10 0,0 1 1 16,-5 2-2-16,-4-5 4 0,1 1 2 0,-4-2 1 0,1-1 3 15,0-4 2-15,-2 1 2 16,7-6 3-16,2 1-1 0,-3-3 5 0,4-1 0 0,2-3 3 16,-1 0 9-16,1-1 5 15,2-1 7-15,0-1 5 0,1 2 0 0,2-3-4 0,-1 1 4 16,0-2 2-16,2 1 2 0,-1 0-2 16,2 1-1-16,0 1-3 0,1 2-4 0,0-6-4 0,0 6 1 0,5-1-2 15,-5 1-3-15,11 4 2 0,-2-1-2 0,-1 3-1 0,5 1 3 16,2 5-6-16,1 1 0 0,1 1-8 15,1 1-8-15,2-1-13 0,-2 1-13 0,-1 2-6 16,0-1-12-16,3 0-10 0,-3 2-17 16,2-3-18-16,-5 1-29 0,3-3-16 15,0-1-22-15,0 1-200 0,-4-7-401 0,2-1 179 0</inkml:trace>
  <inkml:trace contextRef="#ctx0" brushRef="#br1" timeOffset="236931.7662">16782 7114 106 0,'1'-21'276'0,"0"10"-17"0,-1 3-14 0,2-2-13 0,-2 3-14 0,0 2-25 16,0 1-14-16,0 1-20 15,-2 0-13-15,2 3 0 0,0 0-4 0,-9 7-8 0,0 3-5 16,-1 2-2-16,-3 6-20 0,-1 4-11 0,0 2-5 0,-9 9-10 16,0 2 4-16,-1-2-19 0,2 4-5 15,-3 1-4-15,0-1-11 0,1 1 2 16,-10 17-7-16,9-17-3 0,3 0-3 0,-2 2-3 15,1 0-3-15,-1-2 2 0,3 1-9 0,3-4-3 0,-2-3 2 0,3-1-6 16,3-10 0-16,1 2-4 16,2-3 8-16,0-3-7 0,1-4-3 0,3 0-1 0,4-6-2 15,-4 0-1-15,4 0-17 0,-1-1-7 0,1-3-12 0,0 0-5 16,2-1-14-16,0 1-19 0,1-3-24 16,0 0-28-16,0 0-32 0,0 0-22 0,15-7-35 0,-5-1-31 15,1 1-191-15,6-6-467 0,4 1 208 0</inkml:trace>
  <inkml:trace contextRef="#ctx0" brushRef="#br1" timeOffset="237508.3799">16649 7671 220 0,'7'-1'282'0,"-5"3"-28"0,-2-2-26 0,4 2-14 0,-3 0-16 15,-1 1-15-15,2 0-13 0,-2 1-12 0,-2 2-9 16,4 1-10-16,-2 2-12 0,-2 0-16 0,2 3-10 15,-1 2-7-15,1 5-11 0,-2-1-7 0,1 2-2 16,1 2-7-16,-1-3-7 0,-1 0-2 16,1 1-9-16,2-1-5 0,-2-5-2 0,1 1-14 0,0-1-7 15,0-1-5-15,-2 0-4 0,2-6 0 16,0 2-2-16,2-1 1 0,-4-2-7 0,2 0 1 16,0-3 0-16,-1-1 2 0,0 0 1 0,1-2 3 15,0 0-1-15,0 0-1 0,0 0-4 0,-5-7 1 16,4 3 3-16,0-4-2 0,-1-2-2 0,2-3 3 0,0-1-4 15,0-7-2-15,0 0 0 0,2-1-2 16,0-3 6-16,1 0-2 0,3-12-1 0,-1 1 1 0,-2 9-3 0,4-6-2 16,0-3-3-16,-4 12 5 0,4 2 7 0,0 3-3 15,0-1 5-15,-2 9-2 0,-1 0 0 16,1 4-8-16,0 1 6 16,0 2-3-16,0 1-4 0,1 1 3 0,0 1 0 0,1 0-3 0,1 3 2 15,2 1-2-15,2 4 2 0,0 1-2 0,0 1-9 16,0 1-4-16,-1 1-3 0,2 3-5 15,1 1-4-15,-5 0-8 0,-1-2-4 0,-3 0-3 0,-3 2-2 0,1-1 3 16,-6 0 0-16,-2-1 10 16,0 2 1-16,-4-2 4 0,-3 3 3 0,3-7 12 0,-1 1 4 15,-2-2 3-15,2 0 10 0,-1 0 2 16,3-3 3-16,-1 0 0 0,2 1-2 0,4-4-1 0,-2 2-3 16,2-1 1-16,0-2 0 0,2 2 2 15,-1 0-1-15,4 0-2 0,2 0 2 0,3 3 1 0,3 1 5 16,4-1-6-16,6 1-2 0,0 0-3 0,1-2 6 15,2 3-5-15,-3-1 2 0,0-3-1 16,0-2-5-16,-5 2-12 0,-1-1-8 0,-1 0-15 0,-4-1-21 16,-1 2-27-16,0-1-30 0,-4-2-22 15,0-1-18-15,-4 0-36 0,0 2-210 0,0-2-432 0,0 0 193 16</inkml:trace>
  <inkml:trace contextRef="#ctx0" brushRef="#br1" timeOffset="240808.3292">19715 1857 76 0,'0'-13'215'0,"0"-1"-19"0,-3 1-14 0,0 2-18 15,-2 0-18-15,-1 2-14 0,-4 2-12 0,-4-2-11 0,1 6-10 16,-4 0-4-16,-4 5-5 16,-4 1-8-16,1 1-8 0,-2 5 21 0,-1-2-11 0,1 5-8 0,3-1-1 15,1 3-14-15,5 0-6 0,1 0-7 16,6 2 0-16,5-1-7 16,2-2-2-16,4 7 0 0,5-2-5 0,5 1-3 0,4-1-5 15,5 1 0-15,2-1-3 0,10 3 1 0,1 0-4 16,1 2-1-16,-1-3-3 0,-1 2-1 0,-12-9-2 0,0 2-3 0,-3-1-2 15,-1 2 4-15,-4 1-2 16,-6-3-2-16,-3-1-2 0,-3-1 4 0,-6 1 0 0,-1 0 3 16,-8 0-4-16,-5 1 0 0,-3-2-1 0,-2-1 1 0,-3-2-2 15,1-3 0-15,-1 1-2 0,0-4 3 16,2-2-4-16,3 1-7 0,8-4-21 16,2 0-23-16,4-1-48 0,2-1-53 0,5-1-40 0,3 1-202 15,3-5-422-15,7-3 187 0</inkml:trace>
  <inkml:trace contextRef="#ctx0" brushRef="#br1" timeOffset="241188.7188">19949 2173 72 0,'0'0'235'0,"5"1"-21"0,-5-1-25 15,3 3-13-15,1-2-21 0,-4-1-5 0,6 3-25 0,0-3-8 16,2 1-19-16,3 2-4 0,2 0-10 0,8-1-6 0,3 2-10 15,0-3-6-15,1-1-8 0,-1 0-4 0,2 0-5 16,-1-1-3-16,-1-1-5 0,0-2-4 0,-9 2-1 16,-1-2-4-16,-1 3-1 15,-4-2 1-15,-4 0-2 0,2 1 9 0,-4-3 4 0,1 3-4 16,-2-3 8-16,-1 3-3 0,-1-3 0 16,0 2-1-16,-1-1-1 0,-1 1-3 0,2-1-6 0,0 4-2 15,-4-4-7-15,3 3 0 0,1 1-3 0,0 0-1 0,0 0-3 16,0 0 3-16,5 10-6 15,0-4 0-15,0 2-2 0,4 1 1 0,-1 1 1 0,2 0-2 0,-3 1-1 16,7 5 3-16,-7-5-2 0,0 0-8 16,-4-3-1-16,5 3-1 0,-6-3 2 15,-4 1-1-15,-3 0 1 0,-5 2-4 0,-3-5-11 16,-5 4-12-16,-6-2-12 0,0-3-6 0,-1-1-6 0,1-2-10 16,0-2-7-16,3-2 0 15,2-2-13-15,8 2-20 0,3-2-29 0,1-2-16 0,5-1-29 0,2-2-140 16,4 1-341-16,9-8 152 0</inkml:trace>
  <inkml:trace contextRef="#ctx0" brushRef="#br1" timeOffset="241574.0932">20595 2040 250 0,'14'-4'254'0,"-5"1"-27"16,-1 2-10-16,-1-1-12 0,0 2-3 0,-3 0-9 16,3 2-6-16,-4 1-6 0,0 2-18 15,-2 0-12-15,-1 2-2 0,-1 1-11 0,-3 1-14 0,-2 4-9 0,2 0-12 16,-6-1-3-16,0 4-26 15,0 1 7-15,-5-2-12 0,5-4-6 0,0 4-7 0,0-4 1 0,1 0-11 16,4-3-11-16,1 0-7 16,-2-4 3-16,4 1-2 0,0-1-2 0,-1-3-3 15,3-1 1-15,0 0-8 0,0 0-3 0,-2-16 3 16,4 7-3-16,3-4 0 0,0-1-3 0,2-6-12 16,3 0 10-16,1-2 2 0,2-2 4 15,5-6-5-15,-6 6 4 0,7-7-1 0,-5 7 3 0,2 2-3 0,-1 1 3 16,1 5 0-16,1 1-5 0,-5 6-5 0,0 1-7 15,-4 5 8-15,3 0-2 0,-1 3-4 16,4 5 4-16,-1 0-1 0,-3 3-11 0,1 2 13 0,2 5-3 16,-1 5 2-16,-2-2 0 15,0 2-4-15,-1 3 0 0,-4-3 1 0,2 2 1 0,1 4 2 16,-5-3 2-16,3 2-22 0,-2 1-17 0,-1 1-11 16,1-1-23-16,-1 1-25 0,1-4-21 0,0-2-34 15,2-3-32-15,-4-2-16 0,3-3-34 16,-2-4-41-16,-3-2-151 0,2-1-455 0,-4-3 201 15</inkml:trace>
  <inkml:trace contextRef="#ctx0" brushRef="#br1" timeOffset="242038.2831">20689 2126 50 0,'-4'-6'210'15,"0"1"-21"-15,3 0-16 0,-1 1-20 0,5 2-15 16,1-2-13-16,3 1-14 0,3 1-15 0,4 0-3 15,9 0-15-15,1 2-3 0,3 0-5 0,2 1-10 16,0 0-6-16,9 0-5 0,0 0-5 0,-7 1-5 0,6-2-5 16,-7 0 2-16,-1-2-9 15,10 1 0-15,-9 0-3 0,-2-2-3 0,2-1 2 0,-3-1-3 16,2-1 7-16,-2-1 7 0,-2-1 20 16,-5 0 12-16,1-3 10 0,-7 5-1 0,-1-2 11 15,-2 0 7-15,-3 3 2 0,-3 1-4 0,-1 0-11 0,-2-1-8 0,-2 1-10 16,-3-1-4-16,-2 1-6 15,-5 2-5-15,-4 1-2 0,-6 1-4 0,-2 1-2 0,-2 4-4 0,-3 2 0 16,2 1-5-16,-1 1 1 16,2 2-4-16,4 1-2 0,-1 2-4 0,4 0 0 0,1-1-4 15,7-2-3-15,1 2-1 0,4-1 8 0,1-1-9 16,4-1-1-16,2-1-8 0,1-1 0 16,3 0-4-16,5-3-3 0,3 2 0 0,7-2-4 0,2-2 1 0,1-3 4 15,-1 1 0-15,-1-5-1 16,-1-1 0-16,-1-2 14 0,-5 2 11 15,-1-1 19-15,-8 1 6 0,3 1 14 0,-1-1 0 0,-4 4-3 16,0-1-6-16,-1 0-4 0,-1 1-10 0,-3 1-3 16,0 0-1-16,0 0-7 0,0 0-9 0,-16 14 6 15,6-5-7-15,-4 4-26 0,4-2-14 0,0 9-21 0,2-2-34 16,2 2-42-16,3-1-40 0,3-1-53 16,6-4-60-16,-2 1-251 0,3-2-567 0,3-3 252 15</inkml:trace>
  <inkml:trace contextRef="#ctx0" brushRef="#br1" timeOffset="243579.7064">19478 2849 157 0,'0'-3'294'0,"0"1"-30"0,3-1-23 0,-3 3-31 0,0-2-21 0,0 2-19 16,0 0 1-16,0 0-1 16,-3 14-12-16,-1-2-16 0,-4 6-11 0,0 0-9 0,-2 6-34 15,-2-1-6-15,-1 1-9 0,-3 8 1 16,4-8-19-16,-3 7-1 0,2-8-8 0,3 1 1 0,-1-4-11 15,-1 2 0-15,5-4-5 0,-3-1-3 0,2-3 0 0,3-4-5 16,0 1 3-16,0-4-8 0,3-1 5 16,-2 0-1-16,2-1 7 0,-1-3 15 0,1 3 16 15,1-4 6-15,1-1-3 0,0 0-8 16,0 0-9-16,-1-13-3 0,5 0-1 0,1-6-7 0,0-3-2 16,1-2-3-16,4-13-4 0,0 4-2 15,1-2 3-15,0-3-6 0,2 3 0 0,0 2-8 16,-4 8 2-16,0 2 1 0,1 0-5 0,-1 6-1 0,-3 6-4 0,0 1 2 15,-2 1-5-15,-1 4-2 16,1 0 0-16,-1 4-1 0,-3 1-2 0,11 11 4 0,-5 0 1 0,1 1-2 16,1 7-2-16,1 3 4 15,1 1-3-15,0 2 0 0,2 8 9 0,-3-8-8 0,1 1-4 0,1 7 7 16,-1-8-16-16,-3-1-12 16,4 3-17-16,-3-2-25 0,-2-1-10 0,2 2-18 0,-2-1-31 15,-2-2-29-15,0-1-36 0,-3-2-33 0,1-2-47 16,-4-3-180-16,-1-2-488 0,-2-8 216 0</inkml:trace>
  <inkml:trace contextRef="#ctx0" brushRef="#br1" timeOffset="243754.0035">19320 3099 194 0,'-1'-4'230'0,"-1"0"-33"0,2 2-22 16,5 0-20-16,0 1-9 0,4-1-19 0,5 2-12 0,0-1-12 15,10 1-12-15,-1 1-11 0,3 1-1 16,2 0-20-16,12 1-18 0,-3-1-34 0,4 2-34 16,-3-4-48-16,4 4-66 0,-3-3-119 15,-9 1-280-15,-1-4 124 0</inkml:trace>
  <inkml:trace contextRef="#ctx0" brushRef="#br1" timeOffset="244188.1323">19857 3150 75 0,'0'0'253'16,"0"0"-27"-16,-7 0-32 0,7 0-17 0,0 0-15 0,0 0-16 16,0 0-19-16,17-3-10 0,0 2-12 15,3-1-7-15,5-1-16 0,3 0-9 0,0 2-16 16,10-1-4-16,2-2-12 0,-12 1-3 15,0 0-10-15,-3 0-5 0,2-1-5 0,-3-1 0 16,-3 0-1-16,-5 1-1 0,-5-1 1 0,-3-1-5 0,-3 2-3 16,-4-1 2-16,2-1 6 0,-3-1-6 0,-4 2 0 0,-5-4-1 15,-2 0 9-15,0 1 3 0,-6-1 8 0,3 3 10 16,1 0 6-16,-1 0 1 0,4 3-3 16,0-1 0-16,6 2-6 0,-3 1-5 0,4-2-7 0,-1 2-1 15,4 1-6-15,0 0 0 0,0 0-2 0,-1 5-2 16,3 1 1-16,4 0-5 0,4 4 1 15,1 2-1-15,2 3-3 0,1-1-2 16,0 1 5-16,1-1-5 0,0-1-1 0,-3 2 4 0,-2-4-3 16,0 0 0-16,-6-4-5 0,3 4-6 0,-4-2-2 15,-3 1 0-15,0-1-5 0,-4 3 5 0,-5-2-3 16,-1 0-11-16,-2 0-13 0,-5 0-11 0,-3-1-20 16,6 0-23-16,0-6-16 0,1 3-15 0,2-5-28 15,4-1-22-15,0 0-164 0,7 0-360 0,-4-6 160 0</inkml:trace>
  <inkml:trace contextRef="#ctx0" brushRef="#br1" timeOffset="244747.2018">20551 2955 90 0,'8'-3'304'16,"-3"2"-32"-16,-1 0-24 0,-4 1-16 0,7 4-18 0,-5-1-17 15,2 2-7-15,-3 3-12 0,1 3-13 0,-2 1-11 16,1 3-14-16,-1 2-10 0,-1 2-12 0,-1 1-13 15,0-2-10-15,0 1-14 0,-1 1-10 0,2-6-5 0,-2 1-16 16,3-1-9-16,-3-1-11 0,3-4-15 16,0-1-8-16,-2 0-8 0,2-2-1 0,-2-1 8 15,2-1-4-15,-1 0 3 0,-1-3-4 0,2-1 2 16,0 0 2-16,0 0-3 0,0 0-1 0,-2-15 1 0,0 4-1 16,2-3-2-16,0-5 8 15,0-4 1-15,2 0 1 0,0-3 1 0,1 1 3 16,1-3 0-16,-1 3-2 0,3-9-2 0,-1 10 1 0,5-1-1 0,0 2-5 15,1 1 6-15,1 2-1 0,0 5-1 16,4-1-2-16,-1 3-4 0,2 2-1 0,-3 5 1 16,2 1-4-16,-1 1 1 0,2 3-1 15,-3 2-4-15,0 3 15 0,0 2-10 0,-4 2-4 0,3 1-10 16,-5 3-2-16,-1 1 1 0,-4 2-11 16,-3 4 4-16,0 0-4 0,-7 0 5 0,-3 3-11 0,0-6 2 0,-4 1 0 15,0-1 8-15,4-5 4 16,-2 0-2-16,2-2-1 0,2-4 0 0,1 1-11 15,2-1-2-15,1-3-10 0,1 3-5 0,0-2 5 0,3 1 5 0,3-1 3 16,0 2 6-16,3 0 0 0,2 1 6 16,1-2 1-16,3 5 5 0,0-1 6 15,0 1 7-15,6 3 12 0,-1 0 12 0,-3 1 6 16,-2-3 4-16,-1 2 13 0,-2-4 2 0,-1 3-1 0,-3-3 5 0,0 0 3 16,-1 2-6-16,-4-3 8 0,-1 1 3 15,-2 1-5-15,-4 1 3 0,-3 0-4 0,-3-4-2 16,-7 3-8-16,-2 0-2 0,-5-5-7 0,3 2 7 15,-2-2-10-15,2-1-12 0,0-1-18 16,2-2-17-16,1 0-22 0,5-2-24 0,3 0-41 0,4-3-59 16,0 1-53-16,1-1-244 0,3-1-503 15,2-1 223-15</inkml:trace>
  <inkml:trace contextRef="#ctx0" brushRef="#br1" timeOffset="245147.133">21373 3135 154 0,'6'-7'313'0,"-3"0"-13"0,1-1-12 16,-2 0-21-16,-2 2-23 0,-2-3-17 15,0 1-26-15,-2 2-10 0,-2-1-11 0,-2 1-20 16,-4 0-13-16,-1 2-9 0,-1 1-9 0,-3 1-25 0,-3 4-16 0,3 1-1 15,-3 3-13-15,-1 2-7 16,2 0-8-16,5 1 2 0,-2 4-17 0,1-1 2 0,5 1-3 16,-2 2-5-16,3-3 3 0,3 1-26 15,2-2-5-15,1 2-10 0,2-4-18 0,2 0-3 0,2-2-5 0,3 0 3 16,1-3 2-16,4 2-2 16,3-3 3-16,2-3 3 0,0-1 0 0,4-4 3 0,0-1 8 15,1 0 21-15,-6 0 13 0,0 1 4 0,-4-1 12 16,-1 1 5-16,-2 2 0 0,-2-1 5 0,1 0-12 15,-3 3-8-15,-1-1-3 16,0 1 1-16,0 0-8 0,-3 1-12 0,0 0-6 0,5 3-2 16,-5 1-6-16,0 3-12 0,-1 1-28 0,-2 5-24 15,0 1-34-15,-1 0-52 0,3 1-55 0,-1 0-62 16,-2 1-250-16,4-5-563 0,-3 2 249 0</inkml:trace>
  <inkml:trace contextRef="#ctx0" brushRef="#br1" timeOffset="246437.7236">19414 3696 202 0,'3'-2'308'16,"-3"2"-33"-16,0 0-25 0,0 0-30 0,0 0-20 0,-1 11-12 16,-1-3-7-16,0 6-11 0,-3 0-16 0,-3 6-13 15,0 2-15-15,-2 0-10 0,2 3-13 0,-2-1-8 16,-2 0-9-16,2 0-7 0,1 2-8 0,0-1-6 0,2-1-9 0,0-2-3 15,-2-3-4-15,4-4-5 16,0-2-10-16,1-2 1 0,3-2-5 0,-4-3 0 0,3 0 4 16,0-2-8-16,2-1 3 15,-2 2 23-15,1-2 17 0,1-3-13 0,0 0-6 0,0 0-6 16,-3-14-2-16,5 1-5 0,0-7-2 0,1-4 1 16,2-3 20-16,5-8-8 0,0 0 2 15,0 0-7-15,4 0-9 0,-1 2-2 0,-3 10-5 0,2-1 0 0,1 1-3 16,1 3-4-16,1 3-2 0,-1 3 3 15,-2 5-3-15,-1 2-8 0,3 3-5 0,-6 3 1 0,2 1-3 16,0 1-7-16,3 3 9 0,1 3-4 16,-4 2 6-16,3 5-7 0,0 2 0 0,-2 3-3 0,1 3 2 15,0-2-8-15,-3 4-12 16,2 1-13-16,2 9-14 0,-3-3-8 0,0-5-20 0,0-1-14 16,1 8-23-16,-5-8-22 0,-2 0-27 15,-1 1-34-15,4-4-40 0,-1 0-69 0,-3-6-169 0,1-5-512 16,-3-2 228-16</inkml:trace>
  <inkml:trace contextRef="#ctx0" brushRef="#br1" timeOffset="246613.9701">19409 3919 3101 0,'-7'-5'-4'0,"1"0"5"0,-2 1-7 0,4 1-6 15,0 2-7-15,0-1-26 16,4 2 6-16,0 0 9 0,0 0 3 0,0 0 6 0,0 0 2 15,12 7 1-15,3-2-9 0,7-3-4 0,4 3-16 0,2-2-22 0,14 3-26 16,3-2-29-16,1 0-32 16,3 0-34-16,2-2-165 0,-5-4-382 0,5 2 169 15</inkml:trace>
  <inkml:trace contextRef="#ctx0" brushRef="#br1" timeOffset="247060.1814">19854 3968 106 0,'0'0'264'0,"-7"-2"-36"0,7 2-25 0,0 0-22 0,0 0-14 0,0 0-22 16,20-2-11-16,-3 0-17 16,4-1-11-16,3 1-10 0,1 1-9 0,2-1-11 15,1 0-8-15,-1 0-12 0,1 0-11 0,0 1-3 16,-2-2-7-16,-1 0 1 0,-4 1-4 0,3-4-4 0,-11 3 10 15,1 0-3-15,-6 1 4 0,1 0 9 0,-2 0 9 0,-2-1-8 16,-2 1-2-16,0-2-4 16,-4 1-5-16,-2-1-1 0,0-2-6 0,-4 1 3 0,0 1-1 0,-2 0-2 15,1 0-3-15,-3 1 2 0,2-1-3 16,1 1-2-16,1 0-2 0,-2 2-4 0,5-1 3 16,0 0-7-16,1 1-4 0,3 1-2 0,-7 0-1 0,7 0 0 0,0 0-1 15,-3 5-1-15,3-5-2 16,6 7 0-16,-2-3-1 0,0 3 2 0,2-1 0 0,1 1-3 15,4 2-1-15,-1 1 1 0,-1-2 0 0,2 3-3 16,-3-1-1-16,1 0 2 0,-2 1 0 0,0-2-2 0,-3 2-14 16,0 0 3-16,-2 1-2 15,-4-5-10-15,1 3-12 0,-5 1-8 0,-2 2-9 16,1-3-11-16,-5 0-20 0,3 0-18 0,-4-1-19 16,6-3-23-16,0-2-35 0,0 1-182 0,0-4-391 15,4-2 173-15</inkml:trace>
  <inkml:trace contextRef="#ctx0" brushRef="#br1" timeOffset="247420.4529">20533 3697 194 0,'7'-4'338'0,"0"-1"-43"0,0 2-30 16,-2 2-24-16,0 1-14 0,-1 1-10 0,2 2-11 0,-2 2-10 0,0 1-11 15,-1 3-18-15,0 2-14 0,-1 4-16 16,-2 0-14-16,-2 2-12 15,-1 4-7-15,0-3-13 0,-1-4-10 0,0 5-24 0,0-4-6 16,1 4-10-16,0-6-4 0,0-1-22 0,1-3-8 16,0-2-13-16,2 1-4 0,-1-3 0 0,-1-1 2 15,-1-1 2-15,3 1 4 0,2-1 2 0,1-2-7 0,1 1 5 16,2-2-1-16,3-2 1 16,1 2 2-16,3-1-3 0,0 0 5 0,2 1 0 0,2 0 3 15,-2-2 7-15,-2 4 1 0,6-1 6 0,-4-1-2 0,6 4 8 16,-7-1 2-16,2 3 8 0,-2-2-6 0,-2 3-2 15,2-3-1-15,-7 0 3 0,0 0 4 0,-4 1 1 16,0 2 2-16,-3-1 9 0,-3 0-4 0,-4 1-4 16,-4 0-2-16,-9 2-1 0,-6-1-23 0,-10 2-19 15,-6-2-23-15,1-2-29 0,-7-2-29 16,1 0-33-16,-22-2-40 0,23-2-60 0,1-3-57 16,-1 0-235-16,5-6-557 0,3 2 248 15</inkml:trace>
  <inkml:trace contextRef="#ctx0" brushRef="#br1" timeOffset="248138.5913">19324 4592 197 0,'2'-4'315'15,"-1"2"-30"-15,1 1-29 0,-2 1-27 0,0 0-25 0,0 0-20 16,7 6-13-16,-6 2-13 0,2 1-15 0,-2 4-11 0,1 6-13 15,-2 0-10-15,0 4-11 16,-3-2-11-16,3 4-7 0,-1 0-6 0,-2 0-12 16,1-1-5-16,0 0-9 0,0-1 12 0,2-2-18 0,-4-4-4 15,1-2-4-15,0-2 0 0,2-4-4 0,-2-1-3 16,3-1-3-16,-2-1 4 0,1-2-8 0,0-1 0 0,1-2 0 0,0-1-1 16,0 0-2-16,0 0-3 15,-8-7-2-15,7-2 1 0,0-4-4 0,1-5 0 0,-3-2 1 16,4-4-3-16,2-1 6 0,3-11-8 15,1 3 0-15,-1 8-2 0,2-1 4 0,2 2 7 16,0-1-3-16,3 2 0 0,2 2 3 0,-1 2-5 16,2 2-3-16,1 3 4 0,-1 1-3 0,-2 5 0 0,3-1 8 15,-4 5-10-15,1-2-5 16,-1 6 0-16,-2-2-2 0,-2 2 2 0,1 4-4 0,-2 1 2 0,-1 3 0 16,2 3-1-16,-6 3-7 15,-1 0-3-15,-2 6-9 0,-4 0-10 0,-3-1 4 16,-3 4 1-16,-1-3-2 0,-2 1 4 0,0-4 1 0,-1 0 1 0,6-5 2 15,-1-1 2-15,1-1 1 0,3-3-2 16,2 0 7-16,2-3-1 0,1 0 1 0,2 1 4 0,5 0-1 16,0-1-1-16,1 2 2 0,5-1-2 0,3 2 5 15,-1-2 1-15,6 3 0 0,0-1 1 0,-1 0-1 16,1 4 2-16,-1-3 4 16,-7 0 10-16,1 0-5 0,-3 2 3 0,-1-1 3 0,-2 1-2 0,-3-3-1 15,-1 5 6-15,-3-2 0 0,-1-3 0 0,-4 5 3 16,-2 0 2-16,-5-2 4 0,0 0-1 0,-6 2-2 15,-3-3 0-15,0 0-7 0,0-1-1 0,-2-3-14 16,-1 0-11-16,1-2-12 16,-1-2-25-16,6-1-23 0,2-1-28 0,0 0-33 0,2-3-41 0,2-3-47 15,0 2-224-15,4-2-481 0,3-2 213 0</inkml:trace>
  <inkml:trace contextRef="#ctx0" brushRef="#br1" timeOffset="248559.2423">19878 4844 251 0,'10'-1'286'0,"0"1"-30"0,4 0-27 0,-1 2-21 0,1 0-20 16,1 1-20-16,1-1-15 0,-1-1-19 16,9 3-9-16,-4-2-12 0,4 0-13 0,1-1-8 15,1-1-11-15,-1 0-10 0,3 2-7 0,-4-4-4 0,4 1-7 0,-4 1-9 16,-4-2-6-16,-2 0-2 15,-4 0-2-15,0-1-4 0,-1 1-1 0,-5-2-4 0,1 1-2 16,-5-1 0-16,3 1 1 0,-4-3 0 16,0 1 1-16,-2 1-2 0,-2-1 0 0,-2-2 9 0,0 0 3 0,-1 1 15 15,-2 0 0-15,2-1 4 16,-2 2 6-16,2 1-3 0,-3-2-4 0,3 1 11 0,0 1-14 16,1 2-2-16,-1-2-11 0,2 3 0 0,-1-2-4 0,3 3-9 15,-4-3 1-15,4 3-2 16,0 0 12-16,0 0-20 0,0 0-1 0,7 12 3 0,-2-4-7 0,3 1 2 15,-1 4-3-15,7 3 2 16,-4 1-5-16,4 2 3 0,-1 0 0 0,-2-3-2 0,0 3-1 16,1-2-7-16,-4 0-15 0,-1-2-13 0,-3 4-21 15,0-4-12-15,1 4-18 0,-5-6-23 0,-3 2-17 0,0 4-16 16,0-4-12-16,-2-3-22 16,-1 0-8-16,3-3-13 0,-1-1-43 0,0-1-168 15,1-5-434-15,3-2 192 0</inkml:trace>
  <inkml:trace contextRef="#ctx0" brushRef="#br1" timeOffset="248868.216">20654 4552 3210 0,'14'-20'95'0,"-1"2"-10"0,-4 6-7 16,-2 1 8-16,-2 4-36 0,-1 3-24 16,-1-2-8-16,1 4-4 0,-2 1 0 0,-2 1-9 15,3 5 11-15,-5 1 6 0,1 1 2 0,-2 6-1 0,-1 1-4 16,-3 6 1-16,2 0 15 0,1 0-16 0,2 2-4 0,0 0 0 15,1-2-9 1,2-1 3-16,-1-4 12 0,2-1-21 0,0-1-7 0,3-2-6 16,0 2 6-16,1-2-3 0,-1-3 4 0,5 1-3 15,0-1 2-15,1-1-2 0,-1 2 3 0,1-3 3 16,-1 2 7-16,2-2-3 0,0 3 6 0,-2-1 4 16,-3-2 3-16,0 0-1 0,2 2 5 0,-4 0-3 15,2 0-2-15,-2 1 4 0,-2 0-2 0,0 1-2 0,-1 2 4 0,-4-2-8 16,0-2 4-16,-2 5-1 15,-2-6-5-15,-5 2-8 0,-1 0-22 0,-2-2-18 16,-7-1-16-16,-1-3-30 0,-4 1-31 0,1-5-52 16,-2-5-58-16,-11-5-90 0,4-7-183 0,-2-5-543 0,-1-3 240 15</inkml:trace>
  <inkml:trace contextRef="#ctx0" brushRef="#br1" timeOffset="249378.6375">18453 1812 19 0,'0'0'214'16,"0"-4"-16"-16,0 4-16 0,3-2-18 0,-3 2-18 16,0 0-17-16,0 0-10 0,0 0-7 0,4 7-13 0,-4-3-9 15,0 6-7-15,-1 3 2 0,1 7-13 0,-2-1-6 16,0 3-5-16,0-1-8 0,2 1-4 0,-3 4-3 15,-1-4-4-15,1 1-4 0,-1 0-4 0,1 0-9 16,2-3-21-16,-3 0-26 0,-1-1-25 0,3 1-15 16,-1-6-31-16,1-2-42 0,2-4-161 0,0-1-320 15,0-2 142-15</inkml:trace>
  <inkml:trace contextRef="#ctx0" brushRef="#br1" timeOffset="249699.9331">18635 1707 153 0,'-2'-3'187'16,"0"0"-19"-16,-1 0-18 0,1 1-20 0,2 2-7 0,0 0-8 0,0 0-12 16,-4 7-11-16,6-1-12 15,3 1-2-15,2 4-13 0,4-2 1 0,4 7-10 0,2-1-5 0,2 1-4 16,2 2-6-16,2-3-10 15,1 1 6-15,-2 0-8 0,0 0-1 0,-1-1-5 0,-4 1 1 0,-1 1-2 16,-3-1-1-16,-5 1-5 0,-3-2-1 16,-2 4 3-16,-4-4 3 0,-3 6 0 0,-6-1 6 15,-4 2-2-15,-4 9 6 0,-7-2 3 16,-3-2-3-16,-1 2-3 0,1 2-1 0,-3 0 2 0,0 1-7 16,0-2 0-16,0 1-26 15,0 1-20-15,3-3-23 0,0 2-31 0,0 0-36 0,7 0-28 16,0-1-171-16,1 0-340 0,7-7 151 0</inkml:trace>
  <inkml:trace contextRef="#ctx0" brushRef="#br1" timeOffset="250118.6162">18377 3106 138 0,'-3'-2'255'0,"-1"-3"-12"16,-2-1-19-16,5 2-15 0,-2-2-16 0,3-1-11 0,-3-1-25 16,6 1-7-16,0 0-17 0,1 0-19 15,3 0-15-15,3 0-7 0,4-1-10 0,0 4-8 16,6-4-9-16,-2 5-6 0,-1 2-6 15,0 1-7-15,-3 1-4 0,3 2-3 0,-3 3-6 0,-1 1-1 16,-2 4-7-16,-4-2-2 0,-3 4-8 0,-1 1-7 16,-6 5 3-16,-2 1-5 0,-4 1-1 0,-5-3 0 15,-3 2-1-15,-2-1 4 0,0-4-3 0,1 0-3 0,0 0 2 16,1-4-2-16,4-4 10 16,5 0-7-16,-1-4-2 0,2 2 0 0,3 0 0 0,-2-3-2 15,2 1 3-15,4-3-3 0,0 0 2 0,0 4-2 0,0-4 7 16,10 0-7-16,3-2 0 0,1 0-1 15,1 0-3-15,8-3-20 0,1-2-17 0,0 2-15 0,1-3-20 16,-1 1-23-16,3 0-36 0,-1-2-21 16,0 0-52-16,-5-2-143 0,-1 0-377 15,-1-2 168-15</inkml:trace>
  <inkml:trace contextRef="#ctx0" brushRef="#br1" timeOffset="250389.9657">18605 2852 109 0,'-4'-6'225'16,"-2"1"-22"-16,2 0-19 0,1 3-24 0,1 0-14 0,0 2-11 16,2 0-13-16,0 0-11 0,0 0-14 15,0 9-9-15,6-2-8 0,2 4-5 0,3 3-11 0,2 3-4 16,4 1-7-16,1 0-3 16,-1 1-8-16,14 5-2 0,-11-6-5 0,0 3 0 15,-1-1-8-15,-2 3 3 0,3 6 0 0,-9-9 2 0,-4 2-2 0,-2 2-6 0,-6-1 1 16,-3 2-4-16,-5 0-1 15,-6 7-3-15,-4-1 3 0,-4-4 0 0,-1 4-10 0,0-4-8 16,-2-1-11-16,4-8-8 0,3 0-21 16,0 0-30-16,0 0-26 0,0-2-24 0,1 1-37 0,1 1-166 15,0-3-347-15,3-1 153 0</inkml:trace>
  <inkml:trace contextRef="#ctx0" brushRef="#br1" timeOffset="250856.7912">18311 3901 205 0,'-3'-9'277'15,"0"3"-27"-15,0 2-23 0,2-1-24 0,0 2-22 0,-1-3-18 16,2 4-19-16,3-2-12 0,-2-1-16 16,4 3-13-16,-1-1-8 0,3-1-23 0,0 4-13 15,7 0-11-15,-4 0-9 0,1 2-19 0,3 0-15 16,-4 1-12-16,0 1-6 0,-3 2-1 0,3-2-13 0,-6 3-2 16,0 2 4-16,-1-2 7 0,0 3-12 15,-6 0 10-15,0-3 5 0,-1 6-6 0,-1-2 9 16,-1-2 4-16,2-4 1 0,-2 4 3 0,3-6-2 0,2 1 3 0,-2 0-2 15,0 0 2-15,3-1 3 0,0 1 0 16,3-1-2-16,1 1 1 0,-1-2-1 0,4 2 0 0,3 0 0 16,-2 1 0-16,5-1 4 15,0 3-5-15,-1-3 6 0,-2 1 5 0,0 0 1 0,-1 0 0 16,0 1 5-16,-3 0 3 0,-2-1 2 16,1 2 7-16,-3 0 4 0,-2 1 5 0,0-2 4 15,-5 2-3-15,-4 0-1 0,-1-1 0 0,-4 0-8 0,0 0-1 0,-5 1-4 16,-3-4 0-16,1-1-7 15,0 0-19-15,4-2-21 0,0-1-26 0,3-2-34 0,4 0-49 16,1-3-55-16,-3-1-145 0,5 0-360 16,0-5 159-16</inkml:trace>
  <inkml:trace contextRef="#ctx0" brushRef="#br1" timeOffset="251148.3831">18498 3715 3012 0,'9'-2'83'0,"-1"-1"-36"0,-1 3-42 0,-3-1-12 15,-1 0-18-15,-3 1 0 16,7 2 8-16,-4 3 0 0,0-1 6 0,-2 3 5 0,2 1 1 16,1 1 3-16,-1 4 0 0,1-2 1 15,2 2 0-15,1 0-1 0,3 6 4 0,1-3-9 0,0 3-10 0,1-3-6 16,0-2 1-16,4 1-2 16,-6-5 3-16,0-1 4 0,0-1 0 0,-1 3 8 15,1-6-4-15,-3 4 10 0,0 0 6 0,-3-2 11 0,-1 1 5 0,1 3 1 0,-4-2 2 16,-1 3 8-16,-2 1 5 15,-1 0-1-15,-6 5-3 0,3 0-2 0,-5 2-4 0,0-1-5 16,0 1 3-16,0 1-2 0,-2 1-12 16,-1 0-28-16,2 1-25 0,-1 1-38 0,0 0-39 0,1 0-47 15,3-3-60-15,-4 1-194 0,0 0-456 16,0-6 202-16</inkml:trace>
  <inkml:trace contextRef="#ctx0" brushRef="#br1" timeOffset="251721.8884">18450 4634 100 0,'-1'-4'303'0,"-3"1"-28"16,0-1-28-16,-1 2-27 0,0 0-21 0,-1 1-22 15,2-1-15-15,-2 2-14 0,6 0-15 0,-10 2-11 0,3-1-12 16,3 0-10-16,0 1-11 0,-5 1-8 16,5 2-8-16,0-1-8 0,-2 2-6 0,-1 3-3 0,3-2-8 15,-3 2-8-15,1 2-1 0,-1 0-4 16,0 1-2-16,-1 6-5 0,-2-2-3 0,1-4-2 0,1 1-1 16,-2 4-2-16,2-5-2 0,-1 0-5 0,2 0-1 0,0-2 10 15,3-3-9-15,-3 1-5 0,4-4 2 16,3 1-2-16,-3 0 2 0,2-2 0 0,1 0-4 0,0-3-1 15,7 2-11-15,0-1-13 16,7-2-4-16,2-1-13 0,3-2-9 0,1-2-9 0,1-1-7 16,3 1-5-16,0-3 9 0,-3 0-2 0,3 2-5 15,-3-4-1-15,0 4-8 16,-5 2-5-16,-5-1-5 0,0 2-7 0,-1 1-11 0,-6-1 0 16,3 1-2-16,-4-1 5 0,0 0 2 0,-3 4 5 0,-3-7 9 15,3 2 6-15,-7 0 17 0,4-1 12 0,-6 0 20 0,0-3 16 16,-1 2 20-16,2-3 6 15,-1 2 21-15,1-2 30 0,2 1 22 0,2 2 4 0,1 0 14 16,-1 0 7-16,1 3 4 0,0-1 4 16,2 1 0-16,-2 0 3 0,3 3-8 0,0 1-6 0,-1-5-6 0,1 5-14 15,0-3 11-15,0 3-26 16,0 0-8-16,0 0-2 0,0 0-2 0,0 12-3 0,1-3-7 16,1 5-8-16,-2 0 1 0,2 7-7 0,-3 2-3 0,0 1-10 15,-1 3-18-15,-1-3-19 0,2 3-23 16,-3-1-24-16,-1 8-28 0,4-11-21 0,1 1-33 0,-1-2-34 15,2 0-44-15,0-6-229 16,-1-3-484-16,3-4 214 0</inkml:trace>
  <inkml:trace contextRef="#ctx0" brushRef="#br1" timeOffset="251999.6367">18650 4503 281 0,'5'-13'304'15,"-3"1"-35"-15,1 3-25 0,1 0-19 0,-4 5-28 0,3-1-22 0,-3 2-15 16,4 2-13-16,-4 1-15 16,0 0-14-16,6 11-11 0,-4-1-9 0,3 3-11 0,-1 5-7 15,3 2-8-15,0 4-6 0,3-2-4 0,-1 0-9 16,-1 5-5-16,3 5-8 0,-1-8-2 0,-3 2-3 16,0-2-3-16,2 1-2 0,-3-1-1 15,0-1-2-15,-3 0-2 0,-3 1-5 0,-1-2 0 0,-2-2-3 16,0 1 0-16,-5 0-2 0,-3-1 10 15,-4 3-6-15,-3-5-7 0,0 2-2 0,-5 0 4 16,-8 2-14-16,9-6-30 0,-11 6-29 0,1-3-40 0,-5 0-61 16,12-10-58-16,-14 3-246 0,9-6-503 0,2-5 222 15</inkml:trace>
  <inkml:trace contextRef="#ctx0" brushRef="#br1" timeOffset="254777.4533">16468 7125 149 0,'0'0'154'0,"0"0"-10"0,0 0-12 0,0 0-5 0,0 0-13 15,0 0-3-15,0 0-5 0,0 0-7 0,0 0-8 0,0 0-9 0,0 0-6 16,0 0-9-16,0 0-2 0,0 0-5 15,0 0-3-15,0 0-1 0,0 0 2 0,0 0-2 16,0 0-2-16,0 0 3 0,0 0 1 16,0 0-4-16,0 0-5 0,0 0-7 0,0 0-1 0,0 0-13 15,9-9 3-15,-4 7-2 0,-1-1-1 0,2 0-3 0,1-1 2 0,-3 2-7 16,3 0-5-16,-2 0-3 16,3 0 2-16,0-1 3 0,-4 3-2 0,0-2-2 15,3 1-5-15,-4 0 0 0,1 1 1 0,-4 0-3 16,8 0 2-16,-6 2-3 0,1 0-3 15,1 1 2-15,-4 0-1 0,3 1 2 0,-3 1 0 16,0 1 0-16,0-1 0 0,0 3-1 0,0 0 2 0,-3-1-1 0,-1 2-2 16,-1 1 2-16,0-2 0 0,-2-3-2 0,2 3-6 15,0-3 5-15,1-1 1 0,0 0 1 16,1 0-3-16,0-1 1 0,1-2 0 16,1 1 2-16,-3 1-3 0,4-3 2 0,-3 3 0 0,3-3-5 15,-1 2 3-15,1-2 1 0,0 2 0 0,0-2 1 0,1 4 0 16,2-1 0-16,0-1 3 0,1 0-4 15,-1-1 0-15,1 1 0 0,3 1 0 0,0 1 3 0,0-1 0 16,1 1-1-16,-3 2 6 0,2-2-1 16,0 0-1-16,-3-1 1 0,2 3-1 0,-2 1 9 0,-1-3 2 15,-2 1 2-15,1 0 4 0,-4 0-2 0,2 1 0 0,-4 0 4 16,0-1-7 0,-3 1 5-16,-3-1 0 0,0 2-4 0,0-1-2 15,-4-1 1-15,2-2 1 0,-1-1 0 0,3 1-2 0,-1-3 3 16,-2 1-3-16,3-1 6 0,-1 0-1 0,1 0 2 0,3-1-1 15,-1-2 0-15,-1 3 1 0,5-2-1 16,-2 2-2-16,2-1 0 0,1-2-1 0,1 2-6 0,0-2-11 0,-1-1-15 16,3 2-15-16,0 2-24 15,0-6-26-15,0 3-28 0,0 3-38 0,3-4-41 16,-3 1-63-16,0 0-167 0,0 3-444 16,2-4 197-16</inkml:trace>
  <inkml:trace contextRef="#ctx0" brushRef="#br1" timeOffset="257198.5451">17148 7793 137 0,'1'-2'253'15,"1"-1"-21"-15,0 1-23 0,-2 2-13 0,2-3-12 0,-2 3-12 16,1-2-12-16,-1 2-19 0,0 0-14 0,2-2-9 15,-2 2-10-15,0 0-10 0,0 0-5 0,-8 6-8 16,3 1-8-16,-1-2-10 0,-2 2-6 0,-2 3-5 0,-4 4-1 0,1-3-6 16,-1 1-2-16,0 3 0 15,-2-2-2-15,2 0 1 0,-2 0 2 0,4-1-4 0,2-4-1 16,0 1-4-16,2 1-5 16,1-3-4-16,1-1-3 0,1 1-2 0,1 0-5 0,0-3-2 15,1 1 2-15,1-2 1 0,2 2-7 0,0-1 3 0,0-1-3 0,4 0 8 16,1-1 6-16,3 0-2 15,2 0-4-15,4 0-1 0,1-2 3 0,2 0-5 0,4-2-4 16,0 2 1-16,2-2-4 0,2-1-3 16,-3 0 5-16,1 0-3 0,0 2-1 0,-2 0-3 0,0-2 11 15,-7 1-14-15,2 0 0 0,-3 1-1 16,-3 0 2-16,0 1-2 0,-2 0 2 0,-2-2-4 0,-1 2-2 16,0 0 2-16,-5 0-6 0,7-1-7 0,-7 1-12 0,5 0-10 15,-5 0-8-15,0 0-18 0,0 0-16 16,0 0-21-16,0 0-19 0,0 0-17 0,-17-2-12 15,9 0-8-15,-1 0-1 0,1 1 2 0,-1-3 4 16,0 2 5-16,0-3 15 0,-1-1 12 0,1-1 16 0,-2 0 23 16,4-1 26-16,0-3 4 0,1 3 27 15,-1-1 25-15,3-3 27 0,0 2 21 16,1 4 14-16,0-3 19 0,0 0 18 0,1-2 3 16,1 4 6-16,1-1 10 0,-1 1 12 0,1 2 3 15,0-1-6-15,0 0 0 0,0 3-3 0,0-1-3 0,0 0-10 16,0 1-18-16,0 3-6 0,0-4-10 0,0 0-7 15,0 4-10-15,0 0-11 0,0 0-9 0,0-3-2 0,0 3-5 16,0 0-3-16,-3 9-5 16,1-2-1-16,0 5-6 0,-1 0-5 0,2 1 6 0,-1 2-7 0,0 4 2 15,1 0-3-15,0 0 5 0,2 3-6 0,-2 0-5 16,0 0 5-16,1 0-11 0,-1-2-4 16,1-2-14-16,-2-4-22 0,2-3-10 15,-1 2-20-15,1-4-27 0,0 0-39 0,-1-2-53 0,1-3-58 0,0-1-290 16,0-3-576-16,0 0 255 0</inkml:trace>
  <inkml:trace contextRef="#ctx0" brushRef="#br1" timeOffset="257858.054">16819 6558 47 0,'-38'-11'194'0,"-1"0"-6"0,0 5-9 0,-3 3-6 0,-1-1-6 15,-2 4 0-15,3 7-12 0,0 2-6 0,-2 3-8 0,0 4-6 16,-19 15-7-16,5 0-11 0,2 5-6 15,2 1-3-15,4 9-5 0,-1 7-6 0,6 8 2 0,-3 3-4 16,7 5-5-16,6 5-8 0,1 3-6 16,7 0-9-16,3-2-1 0,6 5-4 0,7 3-3 0,5-3-3 15,6 0-9-15,7 2-4 16,3-8-1-16,6 2-5 0,8-1-3 0,2 3-2 0,7-2 2 16,2-4-1-16,6-3-6 0,9-4-7 15,4-3 6-15,8-3-6 0,4-5 2 0,3-5-5 16,7-5-3-16,6-2 13 0,5-13-7 0,8-4-3 0,7-5-3 0,4-13 0 15,2-9-2-15,2-5-2 0,-1-11-6 16,-1-11-11-16,-1-9 2 0,-4-6-1 0,-9-7-2 0,-9-7 6 16,-9-6 0-16,-13-7 6 0,-8-9 2 15,-11 5 2-15,-5-8 0 0,-5-4 1 0,-10-5 6 0,-6-1-6 16,-5-2 2-16,-6 0-6 0,-4-1-1 0,-10-2 12 16,-7-3-13-16,-9 2 2 0,-9 0-8 15,-12 5 0-15,-9 6 9 0,-12 12-7 16,-17 3-7-16,-12 11-7 0,-11 8-12 0,-12 11-17 0,-7 7-20 15,-2 12-22-15,-1 9-12 0,7 6-32 0,8 8-32 16,6 2-76-16,4 3-242 0,4-4-519 0,0 3 229 16</inkml:trace>
  <inkml:trace contextRef="#ctx0" brushRef="#br1" timeOffset="258798.5112">18384 7336 154 0,'-7'-2'208'0,"7"2"-15"0,-7-1-5 15,7 1-6-15,-6-1-12 0,6 1-10 0,0 0-11 0,0 0-12 16,-1-3-17-16,1 3-12 0,0 0-10 0,0 0-6 0,0 0-16 15,-3 0-6-15,3 0-5 0,0 0-9 16,10-1-3-16,0 0-5 0,4-1-7 0,0 1-3 0,3 1-3 16,8-4 1-16,-1 4-10 15,4-5-1-15,-1 4-13 0,4-4-15 0,-3 3-13 16,2-2-10-16,0 2-12 0,0-1-18 0,0 1-20 0,-2 0-23 16,-2 1-26-16,-1-1-39 0,-10 0-160 0,2 2-349 15,-3-2 156-15</inkml:trace>
  <inkml:trace contextRef="#ctx0" brushRef="#br1" timeOffset="259008.4756">18284 7527 2607 0,'-4'2'-12'15,"3"-2"-2"-15,1 0 8 0,0 0 2 16,-6 0-16-16,6 0-11 0,0 0 5 0,0 0 10 0,17-3 1 0,-6 0 5 15,6-1-3-15,6-1 2 16,3-1 0-16,12 1-2 0,3-6-7 0,1 4-12 0,3-2-21 0,3 0-16 16,0-1-33-16,21-6-45 15,-24 8-184-15,3-4-358 0,-2-1 159 16</inkml:trace>
  <inkml:trace contextRef="#ctx0" brushRef="#br1" timeOffset="259289.1507">18781 6999 61 0,'-8'-4'264'0,"2"0"-29"0,1 2-24 0,0 0-24 16,1 1-22-16,4 1-12 0,0 0-13 15,-4 8-13-15,7-2-16 0,2 4-11 0,5 6-8 16,4 3-9-16,4 4-11 0,6 8-4 0,0 3-4 0,2 2-11 15,1-2-3-15,1 4-4 0,-1-1-2 16,10 14-8-16,-16-17-6 0,-4-1-5 0,-4 4-8 0,-2-1 1 0,-8 0-2 16,-5 0-5-16,-8-3-6 0,-6-2-2 15,-8 0-12-15,-8-4-4 0,-8-1-14 16,-19 4-15-16,11-12-24 0,-18 2-25 0,18-7-9 16,-21-2-24-16,19-6-37 0,0-4-148 0,0-1-335 0,3-4 148 0</inkml:trace>
  <inkml:trace contextRef="#ctx0" brushRef="#br1" timeOffset="260545.9647">19367 7339 64 0,'3'-7'256'0,"1"2"-4"0,1-4-15 0,0 4-9 16,-1-3-15-16,3 1-14 0,0 2-15 0,0-1-14 0,1 1-10 16,0-1-18-16,1 3-13 15,1-1-11-15,0 2-15 0,3 0-11 0,-2 1-6 16,0 3-11-16,2-1-10 0,0 5-3 0,0 0-11 16,-1 2-1-16,0 1-7 0,-2 3-1 0,-1 1-7 0,0 5-3 15,-4 1-5-15,-2 1 1 0,-2-2-9 0,-4 2-3 0,-1 0-1 16,-2 0-4-16,-3-2 3 15,0 0 0-15,-1-2-6 0,1-4 2 0,0-2 0 16,1 1-6-16,-1-6 3 0,2 2 2 0,3-3-1 0,-2 0 9 16,3-2 15-16,-1-1-2 0,0-1 0 0,4 0-8 15,-4-8 2-15,4 0-5 0,0-4-2 16,4-3 4-16,2-6-1 0,-2 0-1 0,4-2 1 0,2-1 0 16,2 0 0-16,1-1-1 0,2 3-3 15,0 0-4-15,3 1-2 0,1 1-1 0,0 4 3 16,0-1-1-16,-1 3-3 0,2 5-2 0,-6 3-2 0,9-2 0 0,-8 6 2 15,1 1-2-15,-2 3-5 0,3 2 7 16,-3 3-3-16,-3 1-3 0,4 6 2 0,-2 2 1 0,-3 0-9 16,-3 3-10-16,0 2-3 0,-1 0-8 15,-3-2-18-15,-2 4-11 0,-1 2-5 0,-1-2-24 0,-1 2-19 16,-1-1-30-16,-1 0-28 0,3-3-30 16,-1 0-34-16,-2-2-208 0,4-6-469 0,0-5 207 0</inkml:trace>
  <inkml:trace contextRef="#ctx0" brushRef="#br1" timeOffset="260858.4302">20056 7356 100 0,'1'-9'310'0,"0"2"-22"0,1 1-28 0,-2 1-30 16,0 1-20-16,-2 0-20 0,0 3-9 0,2 1-19 0,0 0-12 16,-9 7-17-16,5-1-12 0,-3 4-7 15,0-2-16-15,4 4-10 0,-1 0-6 0,1 2-9 0,2 1-6 16,1-2-5-16,1 0-10 0,2-1-5 0,1 2-16 15,6-3-14-15,-2-2-7 0,2 0-11 0,2-2-5 16,0-4 8-16,2 0-7 0,-1-3 3 0,0-2 0 16,-1-2-3-16,0-3 0 0,-1 1 8 15,-3-4 4-15,-1 2 6 0,-1-4 4 0,-2-1-5 0,-1-2 1 16,-3-1 2-16,-7-1-4 0,0-2-1 16,-3 1-3-16,-3-4-5 0,-2 6 3 0,2-1 1 0,-2 3-4 15,-1 1 0-15,5 2-9 0,-2 4-17 0,5 2-14 0,-2 1-18 16,3 1-23-16,0 0-28 0,4 3-17 15,3 0-11-15,0 0-20 0,0 0-18 16,3 6-40-16,1-3-132 0,6-1-373 0,3 0 165 16</inkml:trace>
  <inkml:trace contextRef="#ctx0" brushRef="#br1" timeOffset="261058.3836">20340 7128 213 0,'6'-22'265'0,"-2"2"-15"15,0-1-6-15,-4 4-7 0,2 2-10 0,-2 3-9 16,0 1-17-16,0 3-14 0,-2 3-18 0,2-1-25 0,-1 3-10 0,1 1-16 15,0 2-3-15,0 0-16 16,-3 12-14-16,0 2-15 0,-4 6 1 0,3 5-9 0,-2 9-7 16,2 3-4-16,4 0-8 0,-3 0-7 15,6-3 1-15,-3 3-15 0,3-3-9 0,1 1-12 16,2 1-21-16,-2-2-14 0,0-6-24 0,-1-2-21 16,4 9-31-16,-7-7-23 0,6-3-28 0,-3-1-28 15,-2-1-242-15,-1-3-466 0,0-6 206 0</inkml:trace>
  <inkml:trace contextRef="#ctx0" brushRef="#br1" timeOffset="261400.253">20329 7283 86 0,'10'-4'150'0,"4"-2"-14"0,6-1-13 0,4-1-13 15,-1 0-17-15,3-2-13 16,1 1-18-16,1 0-9 0,7-5-4 0,-10 2 0 0,1 1-4 16,-4-1-7-16,2-3 2 0,-4 4 6 15,-3 0 0-15,-5 2 9 0,1 2 10 0,-6 2 2 16,-3-1 16-16,1 1-16 0,-3 3-2 0,-2-2-6 16,0-1-2-16,-4 1 4 0,1 2-1 0,-1-3-3 0,-2 3-9 15,0-2-1-15,-2 1-5 0,1 1-4 0,-1 1 2 16,2 0-8-16,-1 0-4 0,3 1-6 15,4 0 4-15,-7 0-7 0,1-1-2 0,6 1 0 0,-4 2-2 0,4-2-1 16,-3 2-3-16,3-2-14 16,0 0-9-16,0 0-10 0,7 5-14 0,-4-4-13 0,0 1-18 15,1-1-12-15,-1 1-23 0,1-2-17 16,-1 4-45-16,-2-3-114 0,2 1-301 0,0-2 134 0</inkml:trace>
  <inkml:trace contextRef="#ctx0" brushRef="#br1" timeOffset="262440.1411">21134 7216 278 0,'-3'-13'306'0,"2"-1"-21"0,-2 5-23 0,-1-2-19 0,-5 0-15 16,1 2-21-16,-2 1-18 0,-5 0-12 0,-1 4-7 15,-4 0-18-15,-4 1-14 0,1 5-11 0,-3 1-13 16,-2 5-8-16,2 1-12 0,1 4-13 0,-7 6-6 0,8-3-10 16,0 3-2-16,7-1-3 15,-2 4-9-15,5-3-7 0,2 3-3 0,4 1 1 0,4-1-9 16,2 1 2-16,4-1-14 0,3-1-12 0,4-1-5 0,3-1-5 15,1 0-11-15,5-2-10 0,2-5-14 16,5-3-5-16,-1-1-9 0,2-4-18 0,3-2-5 0,12-2-17 16,0-5-8-16,-1 1-8 0,-3-5-2 15,1-5 4-15,-2-2 7 0,-1-4 3 0,-3 2 10 0,-3-6 14 16,-6 6 11-16,4-10 14 16,-3 0 21-16,-1 0 19 0,-9 6 19 0,-1-2 26 0,0 1 18 15,-3 2 15-15,-2-1 9 0,-1 4 11 0,-4 7-1 0,0-1 2 16,0 5 0-16,-3-1 10 0,1 3-26 0,-1 1-5 15,-1 0-3-15,1 1-9 0,0 3-5 16,-5-1-12-16,5 1 0 0,-7 7-4 0,2 1-5 0,-3 3-1 16,-1 5-8-16,1 3-1 0,1 0-3 0,1 1-2 15,0 3 1-15,1-2-23 16,0 1 6-16,2 0-8 0,1 1-9 0,0 1 4 0,-1-1-7 0,3 1 3 16,-2-2-19-16,4-2 2 0,-1-4-5 0,1-4 8 0,2 1-4 15,0-2 4 1,2 1 0-16,1-5-7 0,4-1-12 0,1-2-5 15,1-2-6-15,5-2-6 0,5-4-3 0,2-2 1 0,1-2-3 16,1-2 5-16,-1-2 6 0,9-8 8 0,-11 7 5 0,-1-4 4 16,0 0 2-16,-2 0 8 0,0 0 7 15,-4-1 18-15,1 0 24 0,-3 1 16 0,-3 6 12 16,-3 0 10-16,-2 5 12 0,-1-1 11 0,-2 2-10 16,1-1-11-16,-3 5-6 0,1-2-6 0,0 1-12 0,-3 2 3 15,0 0 6-15,3 5-4 0,-3 0 5 0,0 4 3 0,-2 3-12 16,1 4 0-16,0 2-7 0,-2 4 0 15,-3 0-8-15,3 1-9 0,-1 1-3 0,1 1-1 0,-1-1-17 16,0-2-2-16,0-3 6 16,-1-5-11-16,1 1-5 0,1-3 5 0,-1-5 1 0,1 1-3 15,0-1 8-15,1-3-5 0,0-2 5 16,-2 0 1-16,4-2 3 0,0 0 3 0,-7-11-2 0,6 0-1 16,-1-4 0-16,4-6-2 0,-2-1 3 15,3-4 12-15,6-8-3 0,-4 0-6 0,0 0 0 0,5-1-3 16,1-1-2-16,2 4-1 0,-2 9 3 0,1 1-6 0,2-1 1 15,1 0 2-15,3 4 0 16,-2 3 0-16,1 3 0 0,1 2-1 0,-4 5-2 0,0 1 0 0,0 2 2 16,0 3 18-16,-4 1-1 15,6 2-2-15,-5 2-3 0,-1 2 2 0,0 2-1 0,-3 2-1 16,-3 1-6-16,-3 3 5 0,-3-1-4 16,-3 6 1-16,-3 0 0 0,-6-1-1 0,-2-1 1 15,-2 1 2-15,0-4-3 0,-1-1 2 0,1 1 0 0,-3-4 0 0,5 0 0 16,2-5 1-16,2 0 5 0,2-1-8 15,2-4 5-15,0 2-3 0,3 0 0 0,2-3 0 0,-1 1-1 16,2 1 4-16,-2-1-6 0,4-1-2 16,-3 3 3-16,3-3-2 0,0 0 4 0,7 4-5 0,-2-1 1 15,3 0 1-15,-1 2 1 0,6 1 0 0,-2 0-12 0,2 1-14 16,2 0-12-16,6 6-5 0,-2 0-14 16,2 0-8-16,1 0-7 0,2 0-37 0,1 0-24 15,8 6-45-15,2-1-65 16,-14-3-159-16,2-3-435 0,-1 3 192 0</inkml:trace>
  <inkml:trace contextRef="#ctx0" brushRef="#br1" timeOffset="262978.6544">22458 7048 234 0,'-7'0'244'0,"-3"1"-16"0,3 2-8 0,-7 2-13 16,2 2-12-16,-5 4-20 0,-2 1-14 0,2 5-4 0,0-1-12 15,1 4-11-15,-1 1-16 16,0 0-8-16,4 2-11 0,-1 0-11 0,3 0-10 0,1 0-8 16,3-1-6-16,1 2-4 0,2-3 1 0,3-1-15 15,3-2-3-15,1-3-5 0,4 3-2 16,-1-6-5-16,4 0-2 0,-2-3-3 0,11 0-18 16,0 0-2-16,1-5-3 0,7-2-8 0,-1-5-7 15,1-2-8-15,1-2 3 0,9-5-1 0,-9 2 0 16,-1-4 2-16,-2 1 6 0,6-9-3 0,-10 4 3 15,-1-3 16-15,4-7-1 0,-10 7 2 0,-1-3 10 16,-2 2 12-16,-4 0 12 0,0 0 13 0,-1 4 16 16,-5 4 3-16,-1 2-6 0,0 2 5 0,0 3-5 0,-1 0-3 0,-2 2-10 15,2 1-7-15,-4 2-3 16,1 1-4-16,4 1-3 0,-11 4-7 0,4 2-6 0,-2 4 1 16,2 3 0-16,0-1-5 0,3 7 7 0,0 1-11 15,1 0 9-15,3 2-13 0,1 3-8 0,1-2-14 16,2 2-15-16,2 0-16 0,-1-2-11 0,2 1-23 15,-1 1-28-15,-2-1-29 0,2-2-48 0,-2-7-59 16,0 2-281-16,-2-6-564 0,-1-3 250 0</inkml:trace>
  <inkml:trace contextRef="#ctx0" brushRef="#br1" timeOffset="263188.3195">22993 7080 53 0,'4'-4'288'0,"1"4"-27"0,-5 0-17 0,11 8-10 16,-4 1-11-16,1 2-7 16,1 4-18-16,1 3-18 0,0 3-8 0,2 3-13 0,-2 1-10 0,5 10-17 15,0-1-14-15,-1 4-16 0,-4-1-7 16,1 3-14-16,-2-1-13 0,-7 0-15 0,-6 2-21 16,-2-2-26-16,-7 0-24 0,-5-1-33 0,-10-3-43 15,-3-1-54-15,-24 6-59 0,-3-4-218 0,-5-9-459 0,-2-4 203 16</inkml:trace>
  <inkml:trace contextRef="#ctx0" brushRef="#br1" timeOffset="263639.1001">19227 8154 3692 0,'-45'-5'-9'0,"1"0"11"0,4-4 1 16,11 3-6-16,-1 2 0 0,1 1 0 0,2 1-13 16,2 0-21-16,2 2-3 0,0 3 1 0,1 1 4 15,0 0 4-15,7-1 2 0,0 0 4 0,6-2 13 0,1 2 8 16,-1-2 0-16,6 1-2 0,-4 0 2 0,5-1-1 0,2-1 0 0,2 3 9 15,8 0-5-15,11 4 3 16,9-5 6-16,17 1 5 0,36 1 6 0,3-7 3 0,13-1 1 16,15-2-2-16,14-3-4 0,12-4-2 15,12-3 4-15,13-2-3 0,11 0-3 0,6-1 0 16,8 2 2-16,5-2-3 0,-2 0-15 0,-7 2-1 16,-4 3-7-16,-11 3-10 0,-11 4-6 0,-12 0 0 0,-12-2-9 15,-15 6-4-15,-19 0-10 0,-19 1-12 0,-35 2-12 16,-19-2-5-16,-6 0-1 0,-8 1 0 0,-8 1 6 15,-4 1 10-15,-3-1 3 0,0 0 14 0,-46 2-2 0,-1-5 4 16,-26-1-3-16,0 4-1 16,-8-1-12-16,-1 2-13 0,-5 0-15 15,-1 0-24-15,-7 4-10 0,1-5-27 0,0 6-180 0,-5 1-357 16,-1-3 159-16</inkml:trace>
  <inkml:trace contextRef="#ctx0" brushRef="#br1" timeOffset="263970.9725">18916 8369 3064 0,'-49'9'5'0,"1"-4"5"0,9-3 33 0,1 1 10 15,11-3-19-15,3 4-7 0,0-1-8 0,10 0-3 0,0-3-4 16,1 2-3-16,5-1-1 0,0-1 1 16,2 4 4-16,2-4 4 0,4 0 14 0,0 0 18 0,0 0 9 15,32-7-4-15,10-1 9 0,36-6-8 0,10-2 1 0,12 1-7 16,17-4 9-16,14-1-8 0,18-1-10 15,16 1-2-15,7-1 0 0,18-1-4 0,7 1-5 0,9 3 4 16,8 2-2-16,3 3-11 0,-2 4 2 16,-2-1-7-16,-9 2-4 0,-14 6 11 15,-9-3-6-15,-15 5-10 0,-21-2-3 0,-16 2-16 16,-20-4-9-16,-26-2-2 0,-34 0-5 0,-8 0 6 0,-16 3-2 16,-5-2 4-16,-6 1 12 0,-7-2-1 0,0 1-5 15,-5-2 1-15,-4-1 3 0,-2-1 1 0,-6-1-6 16,-11-2-18-16,-3 1-23 0,-11-3-32 0,-7 1-38 0,-5 1-49 15,-2-1-68-15,-23-3-299 0,23 9-586 16,-22-10 259-16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2T15:47:42.69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1841 2499 204 0,'0'-8'203'0,"0"2"-1"0,0-1 2 16,0 2-9-16,-1-1-10 0,1 3-7 0,-3-1-13 15,2 1-13-15,-1 0-18 0,2 3-12 0,-4-1-14 16,4 1-8-16,0 0-12 0,-11 5-7 0,4 2-6 0,-3 2-2 15,2 2-3-15,-5 6-5 16,3 1-4-16,-3 2-4 0,2 2-2 0,-3-1 3 16,1 3-2-16,-2 6-5 0,2-5-6 0,2 0-5 15,-6 7 9-15,1 2 0 0,1 1-3 0,4 2-2 16,1-3-4-16,3 3 2 0,0-11-12 0,-2 7-1 0,4 0-4 16,2-5 1-16,-1-1-4 0,4-2 1 0,0-1-2 15,1 1-4-15,2-4 4 0,1 1-10 0,3-4 2 16,0 1 2-16,2-6-4 0,-2-1-2 0,4 0 2 15,3-3-2-15,4 1-1 0,-2-7 0 0,5 1-4 16,3-6-3-16,0-5 0 0,1 0-7 0,10-8-5 16,2-3-2-16,-2-5-2 0,-1-2 2 0,4-3-2 15,-4-3 1-15,-5-4 0 0,1 1 2 0,5-20-3 0,-14 19 7 16,-4-1 3-16,-3-5 5 0,-4-2-5 0,-1 1 3 16,-4-1 1-16,-3 5 14 15,-4-6 0-15,-3 5 4 0,-5 1-1 0,-1 3 2 16,-1 10 1-16,-5-5 2 0,3 10-1 0,-3 1 0 15,-1 4 0-15,-2 4-3 0,-1 0 3 0,0 6-3 16,-3 0-5-16,-1 5-1 0,-2 3-1 0,-1 4-6 16,1 4 4-16,-7 6-3 0,2 4 0 0,4 1 3 15,2 5-14-15,2 4 3 0,5 3 9 0,5 1-1 16,1 3-1-16,2 4 0 0,6 2-1 0,3 1 2 16,9-2 1-16,-2 19-3 0,5-22-3 0,6-2-9 15,3-1-5-15,5-2-11 0,3-2-6 0,3-2-20 0,2-5-2 16,2-3-22-16,0 1-18 0,1-9-18 0,2 0-33 15,-1-5-47-15,-8-5-59 0,-1-1-207 0,1-6-493 16,-4-1 218-16</inkml:trace>
  <inkml:trace contextRef="#ctx0" brushRef="#br0" timeOffset="768.7084">2206 2919 212 0,'0'-5'289'0,"-1"3"-13"16,1-6-13-16,-2 4-5 0,2 1-20 0,0 0-9 15,-4-1-18-15,4 4-13 16,-1-5-9-16,-1 3-15 0,2 2-18 0,0-3-13 16,0 3-15-16,-2-3-13 0,2 3-15 0,0 0-14 15,0 0-6-15,0 0-10 0,-3-2-7 0,3 2-10 16,0 0-5-16,-2 8-1 0,2-4-4 0,0 3-4 15,-1-1-8-15,0 4-4 0,-1 2-2 0,1 1-2 0,-1 0 2 16,2 1-4-16,-3 5-1 0,3-4-6 16,-2 2 3-16,0 4-10 0,2-7-10 0,-1 0 17 0,1 1-3 15,1-1-1-15,-1-1-2 0,4 0-3 0,-4-5 10 16,3 2-18-16,-1-5-2 0,-1 1-7 0,2-2 1 16,0-1-9-16,1-1 10 0,0 0 6 0,3-3-7 15,2-2 0-15,-1 0 0 0,3-7 2 0,2 1 0 16,1-5 6-16,-3-2 1 0,2-1-3 0,-2 0 1 15,-1 0 3-15,-3-2 3 0,0 4 15 0,-2 2-1 16,0 0 7-16,-1-5 2 0,-1 7 12 0,-1 0 10 16,-2 3 5-16,0 1 9 0,1 2-1 15,-1 1-2-15,0 1-7 0,-1 0-6 0,1 3-4 16,-1-3-8-16,1 3-5 0,0 0-5 0,0 0 1 16,-11 6-9-16,8 0 2 0,-1 3 0 0,1 1-9 15,-1 3-2-15,0-1-29 0,1 7 19 0,2-5-14 16,-1 5-18-16,2 0-8 0,0-4-10 0,0 0-25 15,2 4-15-15,-1-6-17 0,2 2-15 0,0-3-18 0,1-3-21 16,-1 0-22-16,2-1-36 0,-2-1-29 0,4-4-248 16,-2-2-539-16,0-1 238 0</inkml:trace>
  <inkml:trace contextRef="#ctx0" brushRef="#br0" timeOffset="1428.4693">2475 2972 222 0,'-4'-2'274'0,"3"0"-18"0,1 2-15 16,-5-2-18-16,5 2-21 0,-5-1-17 0,5 1-18 16,0 0-12-16,-9 5-19 0,8-3-12 0,-2 3-11 15,2-1-8-15,-1 3-14 0,2-2-9 0,3 1-9 16,-3 0-14-16,2-1-13 0,0 1-12 0,4 1-9 16,0-4-10-16,1 2-14 0,1-1-9 0,2-2-15 15,-2-1-6-15,6-4-9 0,-1 2 1 0,-2-1 0 16,2-2 2-16,-1 0 3 0,-3-1 5 0,-2-2 8 0,1 1 8 15,0-1 14-15,-3 0 18 0,1-1 16 0,-3-1 18 16,0 2 1-16,-2-2 15 0,-2 2 14 0,-1 0-1 16,1 0-4-16,-2 2 12 15,0 0-2-15,-1 2-3 0,0 0-14 0,-2 0-7 16,-1 1-4-16,-3 1-1 0,3 1-13 0,-3 3 2 16,0-1-10-16,-1 3 3 0,0 1-8 0,0 3-4 15,1-2-5-15,0 2-3 0,3 1-1 0,1 2-5 0,2-1-8 16,2-2-19-16,2 4-6 0,1 0-15 0,-2-1-17 15,4-1-11-15,5 0-6 0,0-1-14 0,3-2-8 16,0-2-14-16,3-1-9 0,2-3-8 0,5-1 0 16,0-2-4-16,-1-2 7 0,1-4 4 0,0-1 8 15,-4-1 10-15,2-3 14 0,-7 3 9 0,3-5 27 16,1 1 18-16,-5-2 28 0,-2 3 19 0,-1-1 25 16,-1 2 16-16,-4-2 25 0,0 1 12 0,0 1 13 15,-2 2 0-15,-1 2-2 0,0-2-1 0,0 3 3 16,-3 3-27-16,2-3 7 0,-2 5-15 0,0-3-7 15,-1 4-9-15,4 0-6 0,-9 0-5 0,4 4-4 16,0 3-5-16,1-1-10 0,0 4-1 0,1-1-6 16,0 2-8-16,2 4-6 0,1-2-7 0,1 1-8 15,5 4-5-15,-2-3-5 0,3 4-7 16,2-3-6-16,1 2 0 0,-2-5 3 0,0-2 4 16,1 1-3-16,-2-1 1 0,0-1 4 0,-2-3 9 15,0 0-7-15,-2 1 1 0,0-5 3 0,-1 3 10 16,1-3-5-16,-2-1 5 0,0 0 6 0,-3 4-9 15,-1-5 8-15,-2 2 0 0,-2-3-4 0,-3 1 4 16,-4-1-6-16,-3 0-5 0,1-1-4 0,-5-2-5 0,1-1-12 16,5-1-10-16,-1 2-10 0,5-4-15 0,2 3-36 15,2-4-24-15,1 1-31 0,5-5-31 0,1-1-21 16,4-2-24-16,3-3-169 0,3-2-433 0,1-1 192 16</inkml:trace>
  <inkml:trace contextRef="#ctx0" brushRef="#br0" timeOffset="1651.477">2954 2703 20 0,'7'-7'279'0,"-1"2"-7"0,-1 2-10 0,-1 0-17 0,-1 0-13 0,0 0-16 16,-1 3-18-16,-2 0-11 0,0 0-11 15,0 0-5-15,3 9-10 0,-3-5-5 16,-2 5-11-16,0 4-16 0,0 0-16 0,-1 6-11 16,1-2-4-16,-3 7-11 0,3-1-11 0,-1 1 3 15,1 0-12-15,-1 1-18 0,1 2-10 0,-1-2-19 16,1 1-15-16,-1-1-21 0,1 1-13 0,-1-1-17 15,0 0-15-15,0-5-11 0,0 2-12 0,1-4-22 16,0-3-18-16,-1-1-19 0,2-2-26 0,-1-4-14 16,2 1-19-16,0-2-190 0,-4-1-424 0,3-2 188 15</inkml:trace>
  <inkml:trace contextRef="#ctx0" brushRef="#br0" timeOffset="1973.4995">2946 2961 78 0,'0'-4'285'0,"1"2"-20"0,-1 2-16 15,0 0-21-15,0-4-19 0,0 4-23 0,5-5-18 16,1 4-18-16,-1 0-15 0,0-2-16 0,0 1-9 16,6 1-12-16,-2-2-8 0,4-1-8 0,-3 1-11 15,1 1-6-15,-1 1-8 0,0 0-5 0,0 0-4 16,-3 0-6-16,1 1 5 0,-2 1-6 0,0-1 0 0,-1 1-4 15,-2 0 3-15,3 0 10 0,-2 1 0 0,-1 1 1 16,0 1 2-16,1 0-2 0,-2 2-5 0,0 2-1 16,1 0-6-16,-3 3-4 15,2-2 1-15,-2 3-5 0,-2 1-4 0,2 2-2 16,-1-3-4-16,-1 2-4 0,1-2-18 0,-1 2-21 16,2 1-24-16,-1-2-29 0,-2 1-33 0,0-1-40 15,1 0-47-15,2-3-48 0,-2-2-213 0,1-1-493 16,2-3 218-16</inkml:trace>
  <inkml:trace contextRef="#ctx0" brushRef="#br0" timeOffset="3028.5383">3281 2962 298 0,'0'0'297'0,"0"-3"-12"0,0 3-16 16,0-4-10-16,-3 2-17 0,3 2-19 0,-2-3-14 16,2 3-17-16,-2-2-17 0,2 2-18 0,0 0-15 15,-6 0-29-15,6 0 1 0,0 0-15 0,-7 4-7 16,4-1-11-16,-1 0-10 16,-2 4-3-16,1 0-8 0,-1 0-4 0,2 1-9 0,0 1-4 15,-1 3-11-15,1-1-7 0,4 0-20 0,-4-3-6 16,2 2-16-16,2-1-13 0,0-2-5 0,2-3-9 15,-1 3 0-15,2-3 0 0,-2 0-3 0,2-1 8 16,2 1 1-16,-1-3 5 0,0-1 3 0,0 0-1 16,-4 0 8-16,13-4 1 0,-6 0 3 0,2 0 10 15,-3-2-1-15,2 0 14 0,0 0 10 0,-1-1 9 16,3-3 6-16,-4 3 14 0,0 0 14 0,-1 0 5 16,2-1 5-16,-2 2 3 0,0-2 10 0,-2 3-21 15,2 1 23-15,-3 0 7 0,0 0-10 0,1 1-4 16,0 1-8-16,-3 2-7 0,3-5-2 0,-3 5-11 15,2-3-1-15,-2 3 2 0,2-2-22 0,-2 2 4 16,0 0-11-16,3-1 8 0,-3 1-14 0,0 0-2 0,0 6-6 16,0-1-11-16,1-3-4 0,-1 2-4 0,0 1-6 15,0-1 2-15,0 1 6 0,2-1-5 0,-4 1-8 16,2-1 2-16,0-1 5 0,-1 1-10 0,1-4-6 16,0 4 6-16,0-2 6 0,0-2 3 0,1 3-2 15,-1-3 2-15,0 3 7 16,0-3 3-16,0 0-1 0,0 0-1 0,0 0 8 15,0 0-3-15,7-7 0 0,-4 4-19 0,0-2 38 16,0 2-4-16,0 0 1 0,-2 1-3 0,3-3-6 16,-2 1 24-16,-1 2 2 0,2-1 0 0,-2 1 2 0,1 0-9 15,-2 2 3-15,4-4-2 0,-4 4 4 0,0-3-11 16,0 3 6-16,0-2-27 0,0 2 25 0,0 0-2 16,0 0-4-16,0 0 0 0,0 0-7 0,0 0-4 15,1-2-2-15,-1 2-9 0,0 0-4 0,0 0-4 16,0 0-5-16,0 0-8 0,0 0-2 0,0 0 1 15,0 0-1-15,0 0 7 0,0 0 2 0,0 0 0 16,0 0 7-16,0 0 3 0,0 0-3 0,0 0 4 16,0 0-4-16,0 0 7 0,0 0 0 0,0 0 5 15,0 0 1-15,-1-6 6 0,1 6-10 0,0-2 8 16,0 2 1-16,0 0 1 0,0-4 0 0,0 4 8 16,1-3-7-16,-1 3-4 0,0-3 3 0,0 3 1 15,0 0 1-15,2-3-2 0,-2 3 0 0,0 0-3 0,0 0-1 16,0 0 0-16,0 0 0 15,1-3-1-15,-1 3 2 0,0 0-5 0,0 0 1 16,6 7 3-16,-6-3-2 0,0 0 4 0,3 1-1 16,-3 3 0-16,1-1-2 0,-1 0 7 0,0 2-4 15,0 0 4-15,0 0-2 0,-1 0-3 0,-1-2 1 16,1 3-2-16,1-3 6 0,-3 0-19 0,3-1 19 16,-3-2-7-16,3 0 7 0,-3 0-4 0,3-2 5 0,0 2-4 15,0-4 5-15,-1 4-13 0,1-4 33 0,0 2 9 16,0-2-4-16,0 0 1 0,0 0 2 0,0 0-8 15,0-12-1-15,0 6-3 0,1-2 0 0,2-1-7 16,3-2 4-16,-5 0 5 0,6-1-4 0,-1 0 3 16,-1 2-12-16,1 3 0 0,0-2-4 0,1 1 2 15,-2 1-3-15,2 1-2 0,0 2 3 0,0 0-7 0,-1 1-15 16,0 2 19-16,-1-1-2 16,-5 2-2-16,13 3 3 0,-9-3 3 0,2 4-13 15,-1 2 9-15,0 0-4 0,-1 2 6 0,-3 0-1 16,1 2-6-16,-1 3 1 0,-1-1 7 0,-1 1-15 15,-1-1-13-15,1 2-18 0,-3-2-18 0,1 1-17 16,-3-2-32-16,2 2-32 0,0-4-37 0,1 0-41 16,0-3-47-16,2-2-52 0,-2-1-173 0,3-3-530 15,0 0 235-15</inkml:trace>
  <inkml:trace contextRef="#ctx0" brushRef="#br0" timeOffset="3192.1058">3706 2858 171 0,'3'-8'370'15,"1"3"-10"-15,-1 1-21 0,1-1 15 0,-1 1-37 16,-2 1-40-16,-1 3-7 0,3-6-21 0,-3 6-31 16,0 0-21-16,0 0-28 0,3-4-17 0,-3 4-9 0,0 0-13 15,0 0-27-15,3 10-43 0,-3-3-38 0,-3 1-46 16,3-2-52-16,-3 4-50 0,-1 2-75 0,4-1-86 16,-3 2-245-16,-1-1-575 0,-2-3 255 15</inkml:trace>
  <inkml:trace contextRef="#ctx0" brushRef="#br0" timeOffset="3375.2141">3796 3151 192 0,'0'0'374'15,"0"4"-29"-15,1-2-25 0,-1-2-27 0,0 0-26 16,0 0-32-16,0 0-40 0,3 3-49 15,-3-3-67-15,0 0-70 0,0 0-89 0,0 0-108 0,0 0-177 16,0 0-395-16,0 0 175 0</inkml:trace>
  <inkml:trace contextRef="#ctx0" brushRef="#br0" timeOffset="4101.7504">2185 3365 166 0,'-6'2'170'0,"-1"0"-1"16,0 0-11-16,0-1-2 0,0 1-11 0,2-1-8 16,-2 0-6-16,1-1-1 0,0 2-2 0,-1-2-2 15,3 0-5-15,-3 1 0 0,4 0-7 0,-1 0-7 16,0 2-3-16,4-3-1 0,-6 0-9 0,3 1-5 15,3-1-3-15,0 0-2 0,0 0-6 0,-10-1-4 16,10 1-5-16,0 0-3 0,0 0-3 0,-4 0 1 0,4 0-2 16,0 0-4-16,0 0-7 0,-3 1 0 0,3-1-4 15,0 0-1-15,0 0-11 0,0 0-3 0,0 0 1 16,0 0 4-16,0 0-10 16,20 0-9-16,-10 0 3 0,10-1-4 0,4-4 1 0,1 4 0 15,14 1-2-15,2-2-4 0,4 2-1 0,2-1 6 16,20 1-7-16,-19 0-3 0,21-2 1 0,-1 1-3 15,-23 1 10-15,23-3-6 0,-21 3-6 0,0 2 2 16,0-4-11-16,0 2 5 0,-6-1-6 0,1-1 1 16,-12 3-4-16,-2-2 3 0,-4-1-8 0,0 0 7 15,-4 3-4-15,-6 0 1 0,-5-2-2 0,-1 1-4 0,-1-1 1 16,-2 1-2-16,-1 0 0 0,-4 0-3 0,3-2-14 16,-3 2-11-16,0 0-6 0,0 0-21 0,-11-2-21 15,2 3-19-15,-4 0-29 0,3 1-47 0,-7-1-27 16,-3 3-35-16,-4 2-141 0,0-3-422 15,3 0 186-15</inkml:trace>
  <inkml:trace contextRef="#ctx0" brushRef="#br0" timeOffset="4478.4372">2118 3556 98 0,'-5'0'211'0,"1"2"-5"0,1-1 2 0,3-1-8 16,-4 3-8-16,4-3-9 15,-4 1-17-15,4-1-15 0,0 0-13 0,-3 1-11 16,3-1-6-16,0 0-15 0,0 0-7 0,0 0-5 16,10 4-6-16,-3-4-6 0,3 1-1 0,4-2 1 15,6 0-5-15,5-1-3 0,2 1-3 0,13-3-4 0,6-1-5 16,4 1-4-16,19-4-2 0,-19 5-8 0,19-5-8 15,1 1-2-15,-20 4-6 0,19-3 0 0,-23 3-6 16,-1 0-1-16,1-3-4 0,-5 3-5 0,-13-2 4 16,1 2-7-16,-3-2 13 0,-5 2-15 0,-6 1-5 15,-5 0 4-15,0 1 4 0,-4-1 3 0,-1 0 1 0,0 2 7 16,-1 0-2-16,-4 0 1 0,0 0-3 0,0 0-6 16,0 0-5-16,0 0-9 0,0 0-17 0,-14 2-22 15,4 0-26-15,1-1-32 0,0 1-35 0,1 0-43 16,3 0-49-16,0-1-39 0,-1 2-176 0,3 0-474 15,3-3 210-15</inkml:trace>
  <inkml:trace contextRef="#ctx0" brushRef="#br0" timeOffset="6209.8179">5086 2503 8 0,'-3'-8'236'0,"-1"-3"-10"0,-3-1-11 0,2 2-8 16,-4 1-11-16,-1 1-12 0,0-1-11 0,0 4-6 16,-1-1-14-16,-3 3-10 0,-1 2-15 0,0 0-7 15,-1 3-10-15,-4 0-9 0,-2 5-11 0,0 2-4 16,1 2 3-16,-3 1-11 0,1 4-16 0,1 3-5 0,-6 3-4 16,9-1 0-16,-8 4-4 0,2 4 1 15,3-1-13-15,6-4-3 0,-5 8-2 0,3 2-1 0,4-2-5 16,2 4-1-16,1-2-4 0,2 0-2 15,6-7-2-15,2-2 3 0,1 2-7 0,4 0-7 16,0-5-4-16,3 1-3 0,3-2-3 0,2-3-2 16,4 0-9-16,1-5-4 0,1-2-9 0,0-3 1 0,3-2-3 15,2-2 0-15,0-6-1 0,1-1-1 0,-2-4 3 16,1-4 3-16,-1 1 3 0,-1-6 4 0,-1-1 3 16,-2-4 10-16,-6 1 11 0,3-2 17 0,-5 2 19 15,-2 0 16-15,-2-1 18 0,-1 0 6 0,-5 8 15 16,1 0 6-16,0 1 4 15,-2 3 7-15,-2 0 0 0,1 3-10 0,-1 2-9 0,0-1-11 16,1 1-16-16,2 4-12 0,-3-5-8 0,3 5-4 16,0 0-9-16,0 0 3 0,0 0-35 0,-7 17-8 15,7-6-7-15,2 5-24 0,0 3-11 0,2 4-18 16,1-3-7-16,3 4-17 0,-1 0-15 0,-1 1-21 16,2-2-18-16,-1 2-19 0,-2-1-29 0,0 0-31 15,2-3-23-15,-4 0-44 0,-3-6-146 0,1-2-471 0,1-3 208 16</inkml:trace>
  <inkml:trace contextRef="#ctx0" brushRef="#br0" timeOffset="6425.8975">5224 2794 16 0,'-1'-6'257'0,"1"6"-29"0,-3-1-25 16,3 1-14-16,0 0-27 0,0 0-12 0,0 0-21 16,0 0-11-16,13 0-11 0,-5 1-19 0,3-1-25 15,3 0-25-15,2 0-38 0,5-1-42 0,0 1-62 16,-4-2-43-16,-1 2-96 0,3-4-262 0,-3 2 115 0</inkml:trace>
  <inkml:trace contextRef="#ctx0" brushRef="#br0" timeOffset="6626.9452">5224 2975 148 0,'-1'4'277'0,"-2"-2"-15"0,0-2-17 0,3 3-21 0,0-3-19 0,0 0-21 15,0 0-20-15,0 0-18 0,6 2-25 0,2-3-30 16,3 0-33-16,2-1-38 0,9-1-46 0,1-1-72 15,1-1-56-15,0 1-158 0,0-4-337 0,3 0 150 16</inkml:trace>
  <inkml:trace contextRef="#ctx0" brushRef="#br0" timeOffset="7427.6223">6077 2535 55 0,'-1'-3'207'0,"-2"2"-17"0,-2-3-9 0,2 0-17 15,-3 2-4-15,1-1-15 0,0 0-6 0,0 1-12 16,-2 1-8-16,0 1-8 0,-2 0-12 0,2-1-11 15,-3 2-5-15,0 1-9 0,-1 2-3 0,4-4-1 16,-3 4-5-16,0 0-3 0,2 1-7 0,-1-1-3 16,2 1-7-16,0 0-5 0,3-1-6 0,-3 3-4 15,4 0 1-15,0-1-3 0,3 0 6 0,-1 1-11 16,1 0-1-16,3 0-2 0,1 1-3 0,3-1-1 16,3 1-2-16,1 1 1 0,3-1-2 0,0 1-9 15,3 0 0-15,3 2-2 16,-6-4-6-16,3 3-4 0,-3-4-1 0,0 0-7 15,-1 1-3-15,-2 1-3 0,-4-1 0 0,0 0 1 0,0 2 3 16,-4-3 0-16,-3 3 5 0,4-1-1 0,-11 3 2 16,-1 1 2-16,-5-3-2 0,-4 7 7 0,-5-4 5 15,-2 2 7-15,-3-1 9 0,-10 2 5 0,2-2 14 16,7-4 1-16,3-1 14 0,-2 0-4 0,3-3 7 16,3 4-3-16,1-6 5 0,6 1-15 0,4-1 0 15,2-2-3-15,1 0-8 0,2 1-4 0,5-2-2 0,-5 3-2 16,5-3-2-16,0 0-7 0,14 7-6 0,-1-5-5 15,2 2-7-15,8 1-8 0,1-1-6 0,1 0-9 16,-1-1-4-16,0 1-6 0,0 3 3 0,-3-1 1 16,-6-1 4-16,1 2 3 0,-3 1 3 0,-1-1-5 15,-2 3 8-15,-3 0 3 0,-4-3 10 0,0 5 7 16,-6 1 4-16,0 0 10 0,-4 0 6 0,-3 5 9 16,-2-1 2-16,-1 0 2 0,-1 1 4 0,1-3 3 15,-1-2 2-15,4-2 0 16,-1 0-6-16,4-1 0 0,-2 3-2 0,5-2 1 15,0 1-4-15,3-2-5 0,2 1-3 0,2 0-2 16,1 1 0-16,6-1-11 0,7 0-12 0,1 2-4 16,-1-4-23-16,7 0-11 0,1-2-20 0,-1-1-18 15,3-2-16-15,-2 1-32 0,2-5-33 0,1-3-25 0,-1-1-49 16,-6-1-136-16,4-2-401 0,-3-3 177 0</inkml:trace>
  <inkml:trace contextRef="#ctx0" brushRef="#br0" timeOffset="8826.52">6847 2617 138 0,'-3'-9'231'0,"-3"-2"-8"0,0 4-10 0,-1 0-17 16,0 0-16-16,0 1-13 0,-3 1-13 0,-1 0-13 15,-1 3-9-15,-2 1-19 0,1 0-11 16,1 3-10-16,-2 2-11 0,0 0-8 0,0 0-7 15,0 4-3-15,3 0-10 0,-2 0-2 0,3 3-9 0,-1 0-4 0,1 1-1 16,4 0-3-16,2 6-5 0,0 2-4 16,4-2-2-16,4 2-3 0,4-2-7 0,1 5-6 15,4 1-5-15,2-2-6 0,2-3-5 0,2 2-9 0,0-1 3 16,3 0-8-16,4 4-1 0,-7-7-1 16,0 0-4-16,1-3 3 0,0 1-2 0,-5-2-1 15,-2-2-3-15,-4-1 8 0,-1-1-3 0,-2-1 3 16,-3-3 2-16,-3 4 1 0,-1-2 7 0,-5-1 8 0,-4 1-2 15,-7 4 3-15,-8-6 7 0,0 2 5 0,-2-2 6 16,-11-1 9-16,0-2 4 16,-1-1 5-16,9-3 6 0,1 0 2 0,1-2-9 15,-1 0-1-15,3-2-4 0,0 0 3 0,5-1-3 0,7 2-13 16,1 1-10-16,-1-3-16 0,8 2-23 0,1 2-38 16,3 0-41-16,1-3-33 0,4 1-45 0,5-3-152 15,2 5-373-15,4-6 166 0</inkml:trace>
  <inkml:trace contextRef="#ctx0" brushRef="#br0" timeOffset="9085.4111">7061 2890 185 0,'0'0'214'16,"0"0"-12"-16,0 0-22 0,-3-2-18 0,3 2-16 15,0 0-17-15,14-1-12 0,-1 1-16 0,8-3-20 0,5 0-16 16,1 1-20-16,13-2-23 0,0 1-20 0,-3-2-26 16,1 0-15-16,4 2-29 0,-12 1-15 0,9-1-26 15,-11-2-113-15,1 3-240 0,-1 0 107 0</inkml:trace>
  <inkml:trace contextRef="#ctx0" brushRef="#br0" timeOffset="9422.9512">7401 2683 166 0,'-8'0'233'0,"1"-1"-7"0,0 1-10 16,1 0-16-16,6 0-11 0,-9 1-15 0,5-1-16 15,4 0-18-15,-5 0-11 0,5 0-15 0,-4 2-10 0,4-2-8 16,-1 3-11-16,1-3-12 0,7 4-4 0,0-1-10 16,2 2-4-16,4 0-10 0,1 1-6 0,8 3-10 15,1-2-6-15,-1 0-7 0,1 0-10 0,4 2-4 16,-6-1-7-16,-1 5-3 0,-2 0-2 0,0-3-3 15,-1 6 1-15,-6 0 2 0,-2 0 0 0,-2 2 5 16,-7-3-1-16,-3 7 2 0,-3 0 0 0,-4 2 3 16,-9 6-3-16,-2-2 3 0,-8 4-11 0,3-6-15 15,-2-2-20-15,1 1-19 0,6-8-43 0,1-1-44 16,2 0-30-16,1 0-143 0,3-1-354 0,4-6 157 16</inkml:trace>
  <inkml:trace contextRef="#ctx0" brushRef="#br0" timeOffset="11170.9704">8118 2806 22 0,'0'-7'215'0,"0"-1"-11"0,0-2 8 0,0 1-15 16,-3 0-9-16,3 2-9 0,-3-2-9 0,2 1-6 15,-2 1-18-15,-1-1-8 0,1 2-10 0,-3 0-11 16,2 0-10-16,0 1-25 0,-2 3-5 0,2-2-9 16,-1 3-7-16,-4 1-4 0,-1 0-4 0,2 1-1 15,-5 3-9-15,0 1-1 0,2 3-4 0,-3 0-2 0,3 1-5 16,-2 1-1-16,2 4-4 0,-2 3-1 0,3-2-2 16,2 3-1-16,1-1 1 0,3-3-4 15,1-1-2-15,3 3-2 0,0-1-4 0,0-2 2 0,4 2-7 16,0-2-3-16,2-2 2 0,2 0-12 0,-2-4 0 15,4 0-4-15,1-1-2 0,3-1-2 0,-1-3-4 16,0-1 2-16,1-3 0 0,0-1 4 0,0-2 3 16,0 0 2-16,-1-4 0 0,-1 1 7 0,2-3 4 15,-4 2 18-15,0-1 9 0,-3-3 12 0,0 2 26 16,-3 0 13-16,-1 2 6 0,0 1 4 16,0-1 5-16,-3 2-3 0,0 1 6 0,0 2-10 15,-3 0-10-15,3 0-1 0,0 0-10 0,0 4-7 16,-1-4-10-16,1 3-1 0,0 1-8 0,0 0-1 15,-5 7-19-15,4 0-14 0,-2 2-24 0,3 1-12 16,-3 2-12-16,-1 0-21 0,4 2-21 0,0 3-22 16,4-1-28-16,-4-2-24 0,2 6-26 0,-1-3-28 0,6-3-42 15,-4-1-27-15,1 2-168 0,3-5-483 0,0-1 215 16</inkml:trace>
  <inkml:trace contextRef="#ctx0" brushRef="#br0" timeOffset="11572.5376">8657 2575 48 0,'-7'-6'293'0,"-4"-3"-18"0,1 6-15 15,0 0-21-15,-1-2-14 16,0 3-22-16,-2 2-23 0,3 2-13 0,-4 2-19 0,1-1-12 15,1 1-16-15,-2 2-11 0,2 1-4 0,0 2-18 16,1-1-11-16,1 2-7 0,0 1-6 0,1 0-9 16,2 1-6-16,3 0-11 0,1 1-9 0,3 6-15 15,0-5-8-15,3-1-10 0,4 1-4 0,0 3-1 16,6 1-6-16,0 0-6 0,1 1-7 0,1-2-2 16,2 1-3-16,1 0-5 0,-1-2-4 0,-3-1 1 15,4 0 5-15,-2-1 1 0,-3 1 3 0,-5-6 4 16,1 2 3-16,-4-4-3 0,1 1 11 0,-1-3-5 15,-2 2 9-15,0-1 0 0,-2-3 15 0,-2 3 6 16,-2-2 5-16,0 1 0 0,-4-1 4 0,-1 1 5 16,-6-1-3-16,-2-1-1 0,-3 1 0 0,-4-1 7 0,2 0-8 15,-3-3-1-15,0 3-2 0,3-6-2 0,1 3 4 16,2-1-12-16,4-1-12 0,1 1-24 0,2-1-29 16,3-2-59-16,3-1-49 0,0 0-47 0,3-1-126 15,2 1-371-15,3-1 164 0</inkml:trace>
  <inkml:trace contextRef="#ctx0" brushRef="#br0" timeOffset="12357.7089">9026 2756 76 0,'-3'-8'261'0,"1"3"-4"0,-1-1-6 15,-1-1-29-15,1 2-10 0,-2-1-13 0,1 0-15 0,1 2-11 16,-1 0-11-16,-1 0-13 0,0 2-12 0,1 0-15 16,-2-1-13-16,-2 1-9 0,3 2-6 0,-4 0-15 15,2 2-8-15,-3 2-7 0,2-1-3 0,0 1-9 16,-4 2-7-16,0 2 0 0,1 1-9 0,2-1-4 15,-1 2-4-15,2 1 3 0,1 1-3 0,1 3-6 16,1-1 0-16,-1 4-4 0,3-5-1 0,2 2-2 16,0-2-8-16,2 1-6 0,2-2-4 0,1 1-7 15,1-1 1-15,0-4-11 0,3 1-1 0,-1-2-4 16,5-1 0-16,-3-3 3 0,1-1 3 0,5-2 12 16,-1 0-9-16,-1-2 0 0,0-1 5 0,-1-3-2 0,3-1 4 15,-3-2 6-15,-1 0 9 0,1-1 8 0,-3 1 13 16,0-2 9-16,-2-1 13 0,1 1 12 0,-3 0 14 15,0 2 12-15,-3 0 11 0,1 1 7 0,-1 1 13 16,-1 2 6-16,0 0-2 0,0 0 5 0,-1 2-2 16,-1-1-17-16,1 1-9 0,0 3-9 0,0-4-13 0,-1 1-11 15,1 3-5 1,0 0-6-16,0 0-9 0,0 0-6 0,0 0-9 0,-6 7-19 16,5-1-15-16,0 3-22 0,1-1-15 0,0 1-33 15,0 3-13-15,1 1-25 0,2 0-24 0,0-1-24 16,0 1-32-16,1 1-47 0,6-5-50 0,-3 0-53 0,0-1-213 15,6-2-600-15,-3-3 265 0</inkml:trace>
  <inkml:trace contextRef="#ctx0" brushRef="#br0" timeOffset="13849.7514">9357 2444 242 0,'0'-4'236'0,"2"-2"-3"16,-2 3-10-16,0-1-6 0,1 0-13 0,-1 2-13 0,0 2-22 15,2-2-15-15,-2 2-22 16,0 0-11-16,0-6-16 0,0 6-11 0,0 0-9 15,0 0-7-15,0 0-7 0,-1 14-8 0,2-6-4 16,-2 4-8-16,0 4 0 0,1 5-9 0,-1 0-2 16,1 2-3-16,-2 2-3 0,2 0-4 0,-4 10-1 15,-1-1-5-15,3 2-4 0,-1 0 3 0,1-1 2 16,-1 2-9-16,1-2 3 0,1 1-1 0,-1-1-2 16,1-8-9-16,2 0-21 0,-3 7-16 0,0-9-22 15,2 2-24-15,-1-2-27 0,1-1-26 0,1-2-45 16,-1-2-20-16,1-6-37 0,0-1-129 0,-1-4-389 15,2-3 172-15</inkml:trace>
  <inkml:trace contextRef="#ctx0" brushRef="#br0" timeOffset="14348.4778">9642 2621 29 0,'3'-3'266'15,"-1"0"-24"-15,0 1-11 0,-2 2 0 0,0 0-14 0,0 0-14 16,0 10-9-16,-2-2-16 0,0 1-15 0,0 3-14 16,-2 2-12-16,0 5-15 15,-3-1-10-15,1 2-7 0,2 1-16 0,-3 0-7 16,0-1-6-16,0 1-9 0,0-1-4 0,-2 0-6 16,2-3-4-16,0 3-8 0,1-6-7 0,1-1 0 15,-1 0-11-15,2-4-1 0,0 0-3 0,0-4-4 0,2 0-4 16,1-1 3-16,-1-1 3 0,1 1-2 0,-1-4 0 15,2 0 0-15,0 0 7 0,0 0 4 0,-2-7-10 16,3 0 0-16,-2-6 0 0,3-1 0 0,3-7-2 16,-3 1 5-16,4-3-1 0,-2 0-2 0,3 1 5 15,0-3-1-15,0-1-1 0,2 2-5 0,-1 0 9 0,2 0-6 16,0 1 0-16,3 2 2 0,-3 0 1 0,2 2 1 16,0 3 0-16,-4 3-5 0,2 3 4 0,-3 0-11 15,0 3 3-15,-3 4-2 0,2-3-7 0,-2 3-2 16,0 2-1-16,0 2 12 0,2 2-13 0,0 1-1 15,-1 1-3-15,1 6 5 0,0-1 4 0,-2 5-6 16,3 5 2-16,-3 0 0 0,2 4-2 0,-5 2-1 16,5 0 2-16,-6 11-5 15,4-1 8-15,-1-10-3 0,0 9 3 0,-2-9-7 16,2 1-15-16,-3 1-9 0,0-3-16 0,4-1-9 16,-2-4-17-16,-1-1-18 0,-1-4-21 0,3-2-16 15,-3-1-24-15,0-2-30 0,1-3-31 0,2-2-32 0,-3 0-35 16,0-4-140-16,0-1-447 0,0 0 199 0</inkml:trace>
  <inkml:trace contextRef="#ctx0" brushRef="#br0" timeOffset="14537.8238">9564 2850 34 0,'-1'-2'227'0,"1"2"-21"0,0 0-20 16,5-6-25-16,4 3-14 0,4-2-19 0,2 0-26 0,12-1-33 16,-2 2-28-16,3-5-50 0,12 2-42 0,-2-1-57 15,-11 5-82-15,1-2-204 0,0-1 91 0</inkml:trace>
  <inkml:trace contextRef="#ctx0" brushRef="#br0" timeOffset="15228.3253">10202 2781 182 0,'0'-11'293'0,"0"-2"-8"0,0 4-12 16,-4-1-16-16,3 2-18 0,-1-1 3 0,-1 0 0 0,1 3-20 15,-3-1-14-15,3 0-23 0,-3 2-19 0,0 0-17 16,-1 1-10-16,2 1-12 0,-5 0-11 0,-1 3-10 16,1 0-13-16,-4 3-12 0,3 0-2 0,-4 1-4 15,0 4-14-15,0 0-8 0,-6 3-7 0,5 1-4 16,2 1-2-16,-1 1-4 15,0 3-8-15,3-1 3 0,-1 2-5 0,4 0-1 16,-1 0-14-16,7-4-15 0,-1 4 1 0,0-2-12 0,3-2-4 16,0-1-12-16,4 0-13 0,0-2-4 15,2-2-4-15,2-1 17 0,1-2-10 0,-1-2-2 16,5 0 4-16,1-3 4 0,0-2 2 0,3-2 3 16,1-2 3-16,-2-1 6 0,2-3 9 0,1-2-4 0,-7 1 4 15,2-4 7-15,2 1 19 0,-4-6 6 0,-2 7 22 16,-3 1 16-16,-1-2 22 0,1 2 14 0,-3 0 18 15,-1 2 4-15,1 1 13 0,-4 3 7 0,0-2-8 16,0 4-4-16,0-3-4 0,0 2-16 0,0 1-7 16,0 1-8-16,0 2-19 0,-3-5-4 0,3 5-11 15,0 0-5-15,0 0-14 0,-7 13-11 0,5-6-31 16,0 2-21-16,1 2-31 0,-1-2-29 16,2 5-19-16,3-1-38 0,-3 0-24 0,4 0-29 0,2 0-40 0,1-2-58 15,4 1-49-15,-1-3-238 0,4-2-633 0,0-4 281 16</inkml:trace>
  <inkml:trace contextRef="#ctx0" brushRef="#br0" timeOffset="16571.0663">10608 2873 3 0,'1'-3'246'0,"0"-2"-21"0,1 2-13 15,1-1-15-15,0 2-12 0,1-1-15 0,0-1-17 16,3 1-13-16,-3 1-15 0,2 2-13 0,-1-1-6 15,1 1-6-15,1 2-13 0,2 1-9 0,-3 3-10 0,0 0-3 16,1 1-7-16,-4 1-7 0,4 2-3 0,-7 2-5 16,0 3-3-16,-4-3-4 0,-1 2-5 0,-3 5-8 15,-3-1-7-15,-4 0-13 0,0 1-18 0,-3-3-26 16,-1 1-27-16,0-1-18 0,-2-2-33 0,2-3-34 16,4-3-40-16,1-1-132 0,0-3-351 0,7-3 156 15</inkml:trace>
  <inkml:trace contextRef="#ctx0" brushRef="#br0" timeOffset="17053.4628">11179 2621 275 0,'4'-2'286'0,"-2"0"-29"0,1 1-26 0,-3 1-22 0,0 0-18 15,4 4-21-15,-4-1-15 0,-2 2-14 0,0 3-15 16,0 1-11-16,1 4-9 0,-2 1-12 0,-3 5-11 0,2-1-7 16,0 3-5-16,1-2-8 0,-3 1-10 0,1-1-12 15,0 1-10-15,-1 1-12 0,-1-3-6 0,2-4-4 16,-1 0-8-16,0-1-5 0,-1-1-2 0,1 0 1 16,1-5 2-16,1-2 0 0,0-1 1 0,1 1 7 15,0-3 4-15,-1-2 8 0,4 0 2 0,0 0 2 16,-9-5-2-16,6-1 5 0,0-4 1 0,3-3 2 15,0-1-2-15,3-6 5 0,2 0 6 0,0-5-7 16,2 2-2-16,2-2 1 0,5-9 3 0,-2 1-6 16,0 8 0-16,3-9-2 15,-1 2 6-15,-2 10-1 0,0-2 6 0,-1 4 4 16,-1 2-4-16,0 6-3 0,-3 2-2 0,-1 2-5 16,-1 4-1-16,-2 0-8 0,2 2 1 0,0 2-2 0,0 3 3 15,2 2 1-15,-1 7 0 0,1 1-9 0,1 8 4 16,-1 0 2-16,-2 3 2 0,0 0-6 0,0 12 4 15,-3-9-7-15,4 11 0 0,-4 0 5 0,0-1-5 16,2-3 6-16,-2 0-13 0,0-8-11 0,-1-1-15 16,1 0-10-16,0-3-17 0,1 1-14 0,-1-6-13 15,0-1-22-15,1-7-13 0,-3 0-19 0,0-3-24 16,2 0-16-16,-2-2-27 0,2-1-43 0,-2-3-149 16,0 0-425-16,0 0 189 0</inkml:trace>
  <inkml:trace contextRef="#ctx0" brushRef="#br0" timeOffset="17242.1748">11099 2810 61 0,'-4'-2'246'0,"2"0"-21"0,2 2-24 0,0 0-19 0,-3-2-14 15,3 2-22-15,12-1-13 0,1-2-17 0,3 2-22 16,8-3-28-16,3 0-29 0,3 1-34 0,-2 0-54 15,2-3-48-15,0 1-156 0,-4 0-276 0,12-6 122 0</inkml:trace>
  <inkml:trace contextRef="#ctx0" brushRef="#br0" timeOffset="18082.4717">11543 2832 63 0,'-3'0'266'0,"3"0"-4"0,-4-3 3 0,4 3-11 0,-6 0-14 15,6 0-21-15,0 0-17 0,0 0-18 0,0 0-13 16,0 0-19-16,-4-1-13 0,4 1-12 0,0 0-14 0,0 0-14 15,0 0-9-15,0 0-5 0,0 0-14 0,15-3-7 16,-6 1-8-16,1 1 0 0,4-1-6 0,0-1-7 16,6 3-5-16,2-3-4 0,2 1-2 0,1 0-5 15,2-3-1-15,0 3-3 0,4-1-3 0,-2 2-2 16,11-3-6-16,-12 1-2 0,2 2-10 0,-2-5-3 16,0 5-5-16,-3-2 0 0,1 0 4 0,-1-1-1 15,-5 1 1-15,-2 2 0 0,-2-3 1 0,-5 1 1 16,-1 2 0-16,-2 0 2 0,-2-1 0 0,1 0 8 15,-3 1 4-15,0-2 4 0,-1 0 6 0,1 0 1 0,-1 1 0 16,-1 0 0-16,-1-1-6 0,-1 3 2 0,-1-6-3 16,-1 4-3-16,1-1 0 0,-2-1-3 0,0 2 1 15,-1-1-7-15,-2 2 0 0,1-2 0 0,-1 0-2 16,2 0 1-16,-5 1-1 0,1-1 0 0,2 2 1 16,2 0-2-16,-6-1 2 0,-1 0-3 15,1 0 3-15,0 0-4 0,0 1 2 0,-1 1 1 16,-3-4 0-16,0 4 3 0,1-1-6 0,3 0-18 15,2-2 3-15,-2 3 11 0,0 0-3 0,2 0 5 16,-2-2 3-16,3 1 6 0,1 1 3 0,1 0 2 16,-1 0 2-16,6 0-1 0,-7 0 1 0,7 0-4 15,-7-1 0-15,7 1-4 0,-3-2-3 0,3 2 2 16,0 0 3-16,0 0-3 0,0 0-1 0,0 0 3 16,0 0-6-16,13 6-6 0,-3-6 4 0,4 2-1 15,1-2 0-15,2 2-4 0,4 1-4 0,3-3-7 0,-4 3 1 16,4 0-4-16,-3 0 8 0,0 1 0 0,-7-1-8 15,2-1 1-15,-1 0 3 0,-2 2 0 0,-1 0 0 16,-5-1-1-16,1-1 5 0,-3 3 0 0,-2-1 1 16,1 1 4-16,-4 3 7 0,3 0 5 0,-6 2 6 15,-1 3-5-15,-3 6 0 16,-4-3 3-16,-2 3-1 0,0-1-4 0,-2 1 4 16,-2-1-7-16,0 1-23 0,0-3-39 0,-1 0-48 15,1-2-56-15,8-2-83 0,-5 3-246 0,7-6-534 16,4-3 236-16</inkml:trace>
  <inkml:trace contextRef="#ctx0" brushRef="#br0" timeOffset="19896.7923">12675 2758 84 0,'-3'-13'261'15,"2"1"-10"-15,-2 0-8 0,-2 0-17 0,3 4-8 0,-4-1-9 16,2 2-16-16,1 0-30 0,-4-1-10 0,2 1-13 0,0 3-12 16,-4 1-7-16,2-3-14 0,-1 3-7 0,0 2-9 15,1 0-9-15,-1 1-9 0,0 0-7 0,-1 2-5 16,0 1-8-16,1 3-3 0,-3 0-7 0,1 3 5 15,-2 2-14-15,1-1-6 0,4 1-2 0,-3 7-2 16,0-5-5-16,3 5 3 16,-2 1-2-16,3-2-1 0,0 2-2 0,2-6-1 0,1 2-7 15,2-3-7-15,-1 1-8 0,2-3-1 0,0-1-4 16,3 0-4-16,0-1 0 0,0-1-6 0,2 0 1 16,4-4 1-16,-1 1 2 0,2-2-3 0,1-2 3 15,2-2 4-15,1-3-2 0,0-1 4 0,3-5 2 16,0-1 3-16,-6 2 8 0,-1-1 11 0,1 1 5 15,-2-1 10-15,-2-1 15 0,-3 3 14 0,2-1 23 16,-1 0 0-16,-4 4-4 0,1-3 17 0,-2 5 8 16,2-3-16-16,0 4 6 0,-2-2-13 0,0 5-10 15,0-5-10-15,0 5-10 0,-2-4 0 0,2 4-1 16,0 0 1-16,0 0-11 0,-11 9-16 0,7-3-12 0,0 3-10 16,2-2-15-16,-1 5-13 0,1 1-4 0,2-4-10 15,3 5-18-15,1-1-7 0,3 0-7 0,1-3-10 16,1 1-12-16,5-4 9 0,6 0-7 0,1-1 0 15,0-5 2-15,2-2 2 0,1-2 4 0,0-2 10 16,-2-3 5-16,1-2 7 16,-2 0 12-16,-3-1 6 0,1-3 17 0,-4 0 13 0,-1-1 16 0,-2-3 17 0,-1 4 15 15,-4-1 18-15,-2 4 12 16,0 0 13-16,-2 1 9 0,-1 1 9 0,-1 3 5 16,0-2 7-16,-1 1-9 0,0 3 1 15,0 0-11-15,0 0-3 0,0 0-9 0,0 4-8 0,-1-3-11 16,1 3-4-16,0 0-4 0,0 0-6 0,-7 9-12 15,4-2-10-15,-1 1-6 0,0 4-15 0,0 3-9 16,1-2-6-16,0 7-10 0,-3-1-8 0,2 3 3 16,0-4-12-16,2-4-3 0,-3 5-7 0,2-5 0 15,1-1 5-15,-2-1 2 0,2 0 1 0,-1-5 6 16,2 0 5-16,-1-3 7 0,1 1 5 0,-1-2 6 16,1 0 10-16,0-2 3 0,1-1 4 0,0 0 7 15,-1-8 5-15,1 0 6 0,1-5 1 0,-1 1 6 16,4-6 2-16,0-2-4 0,1 2 11 0,1-2-7 0,1-2 1 15,1-2-3-15,1 2-1 0,1-2 2 0,-2 1 0 16,3-2-6-16,-1 3-3 0,2-3 6 0,-1 4-9 16,-1 2 1-16,0 3 0 0,-3 4 3 0,0 5-11 15,0 0 0-15,-1 4-2 0,-1-1-6 0,1 4 4 16,0 1-2-16,2 3 4 0,-1 2-6 0,2 3 2 16,-1 3 5-16,0 5-3 0,0 1 6 0,-1 3-9 15,-1 2 1-15,0 0-6 16,0 3-11-16,-2-1-8 0,2 2-12 0,-2 9-8 0,-1-11-17 15,1-1-11-15,-1 0-12 0,0-3-10 16,-2 1-10-16,3-3-10 0,-2-6-18 0,-1-3-11 0,-1-3-28 16,3 1-17-16,-2-3-16 0,1-1-23 0,-2-2-176 15,0-2-435-15,0 0 192 0</inkml:trace>
  <inkml:trace contextRef="#ctx0" brushRef="#br0" timeOffset="20090.0588">12959 2775 226 0,'-4'-1'216'0,"2"-2"-22"0,-1 3-20 0,3 0-9 15,0 0-15-15,0 0-16 0,0 0-13 0,0 0-16 16,27 1-7-16,-11-1-13 16,8 0-17-16,3 0-28 0,-1-1-26 0,4-2-31 15,-2 0-38-15,10-3-25 0,1 1-42 0,-13-1-131 0,0-1-274 16,-1-1 122-16</inkml:trace>
  <inkml:trace contextRef="#ctx0" brushRef="#br0" timeOffset="20365.6228">13480 2460 36 0,'-1'-3'349'15,"1"2"-15"-15,0 1-10 0,-1-5-20 0,1 5-11 16,-2-4-25-16,2 4-17 0,0 0-19 0,0 0-28 15,0 0-23-15,0 0-18 0,0 0-22 0,0 0-11 16,-5 11-5-16,5-2-20 0,-3 4-3 0,3 2-18 16,-2 6 1-16,1 1-12 0,1 3-7 0,0 0-4 15,-1 1-5-15,-1 9 3 0,2 3-17 0,0-4-5 0,0 2-1 16,0-8-3-16,2 8-14 16,-4 0-24-16,2 1-1 0,0-3-9 0,0-7-14 15,0-1-18-15,-1 1-17 0,-1-2-16 0,1-1-17 0,1-3-17 16,0-2-17-16,0-1-20 0,1-5-29 15,1-1-23-15,-1-2-29 0,1-3-21 0,-1-1-184 16,0-3-470-16,2-3 208 0</inkml:trace>
  <inkml:trace contextRef="#ctx0" brushRef="#br0" timeOffset="20784.9235">13762 2532 70 0,'3'-13'363'0,"-2"5"-25"0,1 0-35 16,-1 4-25-16,-1 0-31 0,2 0-23 0,-2 1-26 16,0 3-6-16,0 0-24 0,0 0-17 0,0 0-17 15,-5 17-8-15,3-4-10 0,-4 5-14 0,2 3-10 16,-2 1-8-16,0-1-4 0,1 2-15 0,1 1-9 16,-3 0-11-16,2-3-9 0,0 3-16 0,3-3-8 0,-2-1-8 15,1-5-5-15,1-4-8 0,1-3-3 0,0 1 2 16,0-3 2-16,1 0 9 0,0-2 17 0,0-1 3 15,0-3-11-15,2 0-3 0,-2 0 2 0,0 0 0 16,12-9 2-16,-5 3-3 0,1-1 0 0,4-2-1 16,2 4-2-16,0-4 0 0,1 3-1 0,5-1 4 15,-6 3-5-15,3 1-1 0,-3 1 0 0,0 0 2 16,0 2-4-16,0 3-2 0,-1 0 3 0,-2 0-4 16,2 1 14-16,-2 3-6 0,-1-2-7 0,-3 1 1 15,-3-2 4-15,-1 2 2 0,4 2 3 0,-7-4 1 16,-3 5 0-16,-1-4 1 0,-6 6 4 0,-1-4-1 15,-2 1-2-15,-1-1-1 0,-8 0-2 16,-2-1-6-16,3-3-5 0,-3 2-18 0,2-4-18 16,1 0-21-16,7-2-34 0,0-1-42 0,0-2-50 15,6-1-54-15,1 1-250 0,1-3-530 0,2-1 234 16</inkml:trace>
  <inkml:trace contextRef="#ctx0" brushRef="#br0" timeOffset="21576.6728">14286 2485 206 0,'0'-5'260'16,"2"1"-24"-16,-1-2-12 0,3 2-13 0,-4 0-14 0,3-1-14 16,1 1-17-16,-1 1-15 0,1-2-17 0,-1 4-12 15,1-3-10-15,-1 2-13 0,4-1-6 0,-1 1-12 16,-2 1-8-16,0 0-8 0,2-1-4 0,-2 2-9 16,-4 0 0-16,7 0-9 0,-7 0-4 0,6 0-2 15,-6 0-8-15,4 2 8 0,-4-2-14 0,6 1-1 16,-4 1-3-16,0 0 0 0,1 2 1 0,0 0-5 15,-1 2 4-15,1 1 0 16,-1 2 1-16,0-1 0 0,-2 7 4 0,3-2-3 16,-3 7-1-16,-1-1 6 0,-1 0-6 0,0 1-3 15,-3 0-2-15,1 1 0 0,-2-1-1 0,-1-1-3 16,0 0 1-16,-1 1-3 0,1 0-1 0,-3 0 2 0,3-1-1 16,4-2 0-16,-1 3-8 0,1-7-6 0,3 1 1 15,0-2-10-15,3-3-6 0,1 3-1 0,2-7 4 16,1 2-8-16,3 0-3 0,2 0 3 0,1-5-4 15,0 0 5-15,2 0-2 0,1-4 1 0,-1 1 13 16,2 0-7-16,-3-6 4 0,-1 1 6 0,-2-2 8 0,0 3 31 16,-4 1 13-16,0-1 21 0,-2 2 18 0,-1-1 2 15,-3 2 1-15,-1-1-9 0,0 3 0 0,-4-6-5 16,0 5-7-16,4 1 1 0,-18 0-2 0,2 0-6 16,2 3-7-16,-6 1 5 0,-1 5-11 0,4 1-6 15,3-2-3-15,3 1-10 0,-2 4-14 0,3-1-14 16,5 1-10-16,1 2-18 15,2 4-21-15,-1 1-15 0,6 0-10 0,4 1-8 16,0 0-10-16,3 1-3 0,-1-1 6 0,0-1-9 0,1-3 7 16,-1-1 8-16,-4-3 7 0,2-2 8 0,-4-4 8 15,1 3 6-15,-1-3 10 0,-3 0 4 0,0 0 8 16,-3-2-1-16,-1-2 7 0,-3 1-3 0,-1-1-12 16,-5 2-41-16,-1-1-41 0,0 0-48 0,-2-3-224 15,-9 1-430-15,5-1 190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4:11:45.637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1470 4117 19 0,'0'-9'307'0,"0"1"-27"16,-3 1-19-16,3 2-24 0,-7-2-21 0,3 1-18 0,-2 2-14 16,-1-1-11-16,-3 3-23 0,2-2-8 0,-4 4-6 15,0-1-23-15,-3 2-7 0,1 4-10 0,-1-1-9 16,0 2-10-16,2 1-9 0,2 1-5 0,1-1-7 15,3 3-11-15,3-3-5 0,2 5 0 0,2-2-1 16,7 2-4-16,1 2-6 0,7 1-3 0,2 1-3 0,2-2-2 16,5 1 0-16,1-2-4 15,11 5-5-15,-1-2-8 0,-11-4-7 0,3 1 0 0,-3-3-4 16,-1 2-10-16,0-1-7 16,-10-3-7-16,5 4-3 0,-8-3-9 0,-2 2-6 0,-2-3 2 0,-5 0 2 15,-3 0 6-15,-8 3 1 0,-4 1 5 0,-6-1 3 16,-5-1 5-16,-12 2 2 0,-1-3 0 15,0-4 4-15,-3-3 3 0,13 0 6 0,-2-5 4 0,3 0 9 16,4-2 7-16,2-4 11 0,5 2-1 16,2-6-6-16,4 2-7 0,3-5-4 0,4-5-13 0,4 0-6 15,5-3-8-15,7-9-10 0,1-2-4 16,8 2-4-16,2-2 2 0,2 4 4 0,-2 3 1 16,-3 8 4-16,7-4 3 0,-7 8 5 0,-1-1 0 15,2 3 4-15,-1 5 6 0,-2-1 8 0,-2 5-2 0,-5 4 3 16,2-2 2-16,-1 7 8 0,-3-2 1 0,0 5 17 15,0 3 4-15,-3 4 9 0,-3 4-1 16,-4 4 1-16,-4 4-1 0,-2-1-5 0,-8 11-3 0,-3 2-3 0,-4-3-1 16,-3 1-2-16,-1-3-6 15,-3 2 5-15,-2-1-5 0,3-2-13 0,-1-1-11 0,0 3-5 16,4-1-14-16,2-6-18 0,6-7-20 16,2-3-33-16,7-4-24 0,0-2-42 0,4-4-3 0,6-3-33 15,-3-1-116-15,0-3-341 0,14-5 150 0</inkml:trace>
  <inkml:trace contextRef="#ctx0" brushRef="#br0" timeOffset="295.4588">1830 4266 240 0,'6'-2'280'16,"2"-2"-28"-16,-4 3-21 0,2-1-14 16,-3 2-8-16,-3 0-5 0,1 7-13 0,-2 0-15 0,-3 0-17 15,-2 6-11-15,0 0-20 0,-3 3-10 16,-1 1-11-16,1 2-8 0,1-2-9 0,5-3-14 15,-4 1-6-15,6-2-10 0,-1-1-21 0,4-3-21 16,-1 0-8-16,2 0-10 0,4-6-10 0,3 1-4 16,1 2-5-16,2-3 0 0,1-4-1 0,0-1 3 15,0-4 2-15,4-1 2 0,-4-2 5 0,-4-2 5 16,0 1 14-16,0-2 5 0,-6 0 9 16,3 1-4-16,-4-1 5 0,-3 0-3 0,-1 4 7 0,-1-2-2 15,-1 1-5-15,-2 2-3 0,-4 0-3 0,2 1-4 0,-4 1-15 16,-2 1-2-16,-1 0-25 0,4 2-20 15,-2 1-24-15,3-1-28 0,1 2-27 0,8 0-42 0,-10 0-26 16,7 2-13-16,3-2-171 0,0 0-410 16,0 0 181-16</inkml:trace>
  <inkml:trace contextRef="#ctx0" brushRef="#br0" timeOffset="530.5554">2165 4091 146 0,'5'-9'342'0,"-1"2"-6"16,0 1-17-16,-1 0-19 0,-2 2-18 0,2 0-17 0,0 1-23 15,-2 0-13-15,-1 3-36 0,2-5-26 16,-2 5-20-16,0 0-15 0,0 0-13 0,0 0-14 0,0 0-9 16,-7 22-11-16,4-7-7 0,-3 5-9 15,2 3-3-15,-2 3-27 0,1 1-3 0,1-1-6 16,-3 9-8-16,5-9-10 0,-2 0 5 0,1-1-10 0,0 1-14 16,2-3-9-16,-2-1-19 0,0-1-16 15,3-3-16-15,-1-3-17 0,-1-1-22 0,1-3-16 16,1-3-25-16,0 1-32 0,0-2-18 0,0-3-13 15,3-2-9-15,-3-2-189 0,0 0-440 0,11-9 196 0</inkml:trace>
  <inkml:trace contextRef="#ctx0" brushRef="#br0" timeOffset="880.3989">2291 4126 43 0,'5'-20'264'0,"1"0"-10"0,-2 9 1 0,-1-1-10 0,1 2-5 15,-1 3-18-15,0 0-16 0,-2 1-19 16,1 3-21-16,1 0-15 0,-2-1-18 0,-1 4-14 15,7-2-13-15,-7 2-11 0,10 3-7 16,-3 0-13-16,1 2-3 0,-1 2-12 0,3 1-10 0,-3 1-13 0,0 1-5 16,0 2-15-16,-4 1-11 15,0-1-6-15,-2 0-18 0,-2 0-1 0,-2 0-1 0,0-3 3 16,-1-2 2-16,-4 0 5 0,4 0-3 0,0-4 3 16,0 2 4-16,1-3 6 0,-1 0 0 0,2-2 3 0,2 0 9 0,0 0 8 15,-6-6 8-15,5-1 4 0,1-1 1 16,2-4-2-16,3-1-1 15,4-5-2-15,1 1-1 0,0 1-6 0,1 1-2 16,3 1-1-16,-1 0 3 0,-3 4-3 0,3 1-4 16,-1 2-2-16,1 3 2 0,-1-2-3 0,0 1-2 0,-2 3-4 15,-1 3-3-15,-1 1 3 0,0 0-3 16,-1 3 6-16,-3 2-3 0,2 1 10 0,-5 1-10 16,2 5-6-16,-7 0-13 0,-1 6-6 0,0-1-19 0,-5-1-17 0,-1 2-28 15,-2-2-31-15,-1 1-38 0,2-3-51 16,4-4-50-16,-1-1-164 0,3-4-451 0,2-1 200 0</inkml:trace>
  <inkml:trace contextRef="#ctx0" brushRef="#br0" timeOffset="1031.6856">2714 4075 247 0,'6'-4'311'0,"-2"1"-20"0,0 0-23 0,-1 0-32 15,0 0-24-15,0 1-18 0,0 1-29 16,-3 1-39-16,0 0-24 0,0 0-39 0,4 4-42 15,-4-4-62-15,-4 9-61 0,2 0-75 0,-3-3-143 0,-1 5-345 16,-1 1 152-16</inkml:trace>
  <inkml:trace contextRef="#ctx0" brushRef="#br0" timeOffset="1333.1086">1415 4808 202 0,'-17'-1'287'0,"4"0"-27"15,5 1-20-15,-2 0-12 0,4-1-11 0,1 1-13 0,-1-1-13 0,6 1-13 0,-4-1-20 16,4 1-15-16,11-4-7 15,5 1-23-15,12-3-12 0,11-1-17 0,9-1-17 0,21-2-11 16,-21 3-28-16,26-2-18 0,-2 1-21 16,0 0-28-16,-4 0-17 0,-2 2-19 15,-18 4-20-15,1-3-10 0,0 1-25 0,-5-1-31 16,-2 2-39-16,-14 1-139 0,-1 1-366 0,-13 0 161 16</inkml:trace>
  <inkml:trace contextRef="#ctx0" brushRef="#br0" timeOffset="1590.2391">1447 4916 109 0,'-24'7'271'0,"4"0"-24"0,6-1-22 0,4-5-27 0,1 3-15 0,6-1 0 16,0 1 5-16,6-2-1 0,3 0-5 0,9 2-18 15,12-3-17-15,18-3-13 0,25-1-10 0,5-6-9 0,1 1-9 16,7-3-17-16,6 0-5 15,2-3-8-15,-3 2-12 0,-4 0-4 0,-4 0-16 0,-1-1-18 16,-10 0-2-16,-24 3-5 0,3-1-5 16,-3 3-8-16,-7-4-16 0,-12 6-9 0,-6 0-3 0,-7 1-5 15,0 1-9-15,-6 1-25 0,-3-1-29 16,-2 1-37-16,-4-1-34 0,0 1-27 0,-7 0-65 0,-4-2-127 16,-2 2-411-16,-8-1 183 0</inkml:trace>
  <inkml:trace contextRef="#ctx0" brushRef="#br0" timeOffset="2509.9992">4662 4213 131 0,'4'-13'296'16,"0"3"-13"-16,-1 1-12 0,-2 2-17 15,-1-1-28-15,-2 1-24 0,-4 0-21 0,-3 3-17 0,-3-1-6 16,-5 2-17-16,-5 3-12 0,-5 2-11 16,3 2-10-16,-4 3-7 0,4 2-9 0,-3 1-13 15,5 2-7-15,1-1-7 0,2 3-4 16,8-3-8-16,-2 3-5 0,8-2 1 0,3 0-8 0,1 1-8 16,7 6 2-16,2-2-8 0,3 1 0 0,5 1 1 0,2-2-7 0,5 0-1 15,9 3-1 1,2-2-2-16,-9-5 0 0,3 1-9 0,6 0-8 0,-10-3-2 0,-1-1-4 15,-4 1-2-15,-6-4 1 0,0 0-8 16,-6-1 1-16,-2 0 0 0,0 0 5 16,-5 0 2-16,-5 1 2 0,-5 2 7 0,-7 2 3 15,-5 0 2-15,-3-3-2 0,-3 1 7 0,-10 1-6 0,-1-3 0 0,1-1 2 16,12-2-2-16,-2-1-2 0,3-1-1 16,0 0 3-16,10-3-7 0,-1 1-15 0,5 0-24 0,1 0-32 15,0-1-72-15,5-1-72 0,3-2-84 0,-1-4-162 16,6 2-500-16,4-7 222 15</inkml:trace>
  <inkml:trace contextRef="#ctx0" brushRef="#br0" timeOffset="2889.9091">5045 4017 5 0,'2'-5'359'16,"-1"0"-40"-16,1 0-28 0,-2 3-22 0,0-1-23 0,0 3-23 15,0 0-21-15,0 0-19 0,0 0-13 16,0 0-20-16,-13 10-17 0,9-3-9 0,-2 5-16 16,-1-1-5-16,0 2-14 0,2 0-6 0,0 2-12 15,2-2-4-15,0 0-9 0,0-2-5 0,2 1-4 0,-1-3-9 16,1 1 0-16,1-3-6 0,-1 0 2 0,0-2-5 16,1-1-6-16,0 2 7 15,-1-3 4-15,1-1-11 0,1 0 1 0,-1-2-3 16,0 0-4-16,0 0 2 0,3-7-5 0,-1-3 0 0,1 1-2 15,1-3 1-15,-1-2 8 0,4-3 5 0,-3-3-1 0,3 0 2 16,-1 2 2-16,1-1 6 0,-3 0 6 16,1 5 0-16,-3 1 2 0,1 4-3 0,-1 1-8 0,0 1-10 15,-1 1 1-15,0 2-5 16,0 1-4-16,-1 0-11 0,0 3-2 0,0 0-5 0,0 0 4 16,0 0-3-16,-5 14-10 0,-1-3-16 15,2 4-17-15,-5 5-22 0,-2 1-33 0,2 1-36 0,-2 3-49 16,1 0-59-16,-2 9-67 0,2-10-217 0,3 0-570 15,-1 0 252-15</inkml:trace>
  <inkml:trace contextRef="#ctx0" brushRef="#br0" timeOffset="3159.7323">5079 4524 3207 0,'-4'1'3'0,"-1"-1"10"0,0 0 9 0,5 0-2 0,-7 2-2 0,3-2 13 15,4 0 15-15,0 0 17 0,-7 0-3 16,7 0 6-16,0 0-5 0,0 0-3 0,0 0-15 0,0 0-4 16,-2-4-2-16,2 4-5 0,10-5-10 0,0 1-3 0,5 1-18 15,5-2-18-15,3 1-15 16,2-2-21-16,2 1-25 0,1 3-19 0,10-2-23 0,-8 1-22 15,-1 1-27-15,12-5-29 0,-3 4-22 16,-10-1-35-16,-2-1-159 0,-5 3-448 0,-5 0 199 0</inkml:trace>
  <inkml:trace contextRef="#ctx0" brushRef="#br0" timeOffset="3442.8731">5389 4312 82 0,'-7'-3'315'0,"-3"1"-17"16,3 1-9-16,0-1-15 0,3 1-18 0,-2 0-18 0,6 1-25 0,-7-2-26 15,7 2-19-15,-4 0-17 16,4 0-14-16,0 0-14 0,0 5-13 0,2-1-12 0,6 5-7 16,2-2-12-16,4 8-4 0,1 0-13 0,5-1 1 15,-3 2-10-15,-1 1-4 0,0-1-5 0,0 0-8 0,-4 2-20 16,-3 0-6-16,-5-4-1 0,0 4-13 0,-5 2-4 15,-5 1-4-15,-4-4-6 16,-2 4-1-16,-5-4-9 0,-3 0-5 0,-1-4-8 0,-3 2-14 0,0-2-18 16,1-4-23-16,0-1-35 15,4 0-58-15,3-4-78 0,1-3-159 0,0-1-461 0,2-1 204 16</inkml:trace>
  <inkml:trace contextRef="#ctx0" brushRef="#br0" timeOffset="3890.0134">5955 4503 190 0,'0'0'299'0,"0"0"-31"0,0-4-26 0,0 4-19 16,0 0-16-16,0 0-19 0,0 0-16 15,0 0-21-15,0 0-15 0,0 0-14 0,-7 7-10 0,3-4-16 16,-1 0-6-16,0 1-7 0,-1-1-9 16,1 3-9-16,-1-4-15 0,2 0-2 0,-1 0-4 0,3-1-4 15,-1 1-4-15,3-2-5 0,-4 2 2 0,4-2-5 0,0 0-2 16,-3-5-5-16,3 1-2 15,3-2 3-15,-2 1-7 0,2-2 10 0,2-2-11 16,1-2 0-16,4 3-8 0,-2-2 6 0,1 0-2 16,1 3-1-16,-2-2-3 0,2 4-2 0,-3 0 0 0,0 3-1 0,3 0-3 15,-3 0 2-15,-3 0 1 16,3 4 0-16,-4 0-4 0,4 1 6 0,-4 4 7 0,-3-1 5 16,0 1-1-16,0 2-3 0,-7 4 1 0,4 0-1 0,-8 3-15 0,1 0-10 15,-4 0-29-15,1 0-35 16,3-6-46-16,2-1-50 0,2-2-41 0,2-2-237 0,0-3-487 15,0-1 216-15</inkml:trace>
  <inkml:trace contextRef="#ctx0" brushRef="#br0" timeOffset="4340.4041">6591 4352 128 0,'5'-10'333'16,"-2"1"-5"-16,-1-1-15 0,-2 2-24 0,0-2-20 0,-3 1-15 0,-2-2-33 16,-3 3-22-16,-2-1-16 0,-3 2-17 0,-5-1-20 0,-5 3-13 15,2 1-12-15,-2 2-11 16,-1 2-8-16,0 4-13 0,-1-2-13 0,4 3-8 0,4 0-4 15,3-1-10-15,1 3-8 0,-1 1 2 16,3-1-8-16,1 2 0 0,0 1-6 0,6-1-6 0,1 3-5 16,3 0 2-16,2 4-8 0,6 3-5 0,2-1-1 15,4 2-9-15,0-2 1 0,6 0-19 0,0 0-2 16,1 2-8-16,1-1-4 0,-1-3 0 0,-1 0 3 16,0-1-1-16,-5-3 2 15,1 1 5-15,-5-1-1 0,-4-6 6 0,0 0-1 0,-1-1 9 16,-2 0 9-16,-1-1 4 0,-2-1 10 0,-2 0-1 15,-2 1 0-15,-3-3 0 0,-2 3 2 0,-6-3-4 0,-7 4-2 16,-2-5 4-16,-1-2-11 16,0 1 14-16,0-1-3 0,1 1-12 0,6-1 0 0,-3 0-26 0,4 1-34 15,2-1-38-15,0 0-48 0,0 2-61 16,8-2-74-16,-5 2-228 0,1-1-548 0,6 1 243 16</inkml:trace>
  <inkml:trace contextRef="#ctx0" brushRef="#br0" timeOffset="4551.4716">6844 4707 295 0,'-2'3'388'0,"2"-3"-33"0,-1 5-22 0,-2-1-29 0,-3 0-28 16,2 1-25-16,-4 1-26 15,-2 3-22-15,-6 3-21 0,2 2-16 0,-2 2-40 0,1-1-48 16,-2 1-56-16,1 2-69 0,1 1-81 16,3-2-93-16,-4 1-247 0,6 0-507 0,3-6 224 0</inkml:trace>
  <inkml:trace contextRef="#ctx0" brushRef="#br0" timeOffset="5489.9679">7459 4282 50 0,'11'-11'259'15,"-2"1"3"-15,-2-1-6 0,0 0-2 0,-3 0-13 16,-1 2-19-16,-3-1-23 0,-3 3-19 15,-1-2-23-15,-2 3-11 0,-1-3-19 0,-7 5-10 0,-2-1-9 16,-6 5-17-16,-3 0-6 0,-1 5-10 16,1 1 13-16,-3 2-9 0,1 2-6 0,2 1-11 0,1 0-5 15,3 0-5-15,4 1-5 0,6-3-3 16,4 0-9-16,0 1-2 0,5 0-3 0,2-1 0 0,7 3-9 16,2-2 0-16,7 3-13 0,2-3-7 15,6 2-4-15,2-2-5 0,1-1-3 0,1-1 0 0,0-1 2 16,9 2-1-16,-12-1 1 15,-1-3 0-15,0 1-1 0,-10-2 3 0,0 1 1 0,-1 0-1 16,-4-1 3-16,-1 0 4 0,-3-1 8 0,-2 1 9 0,-2-1-1 16,-2 3 6-16,-3-1 7 0,-7 2-5 15,-2 2-1-15,-8 0-3 0,-5 0-1 0,1 0-2 16,-13 1-2-16,9-2-3 0,2-3-6 0,-3-1-5 0,5 1-21 0,-1-3-14 16,5 1-25-16,6-3-25 15,2 0-34-15,3 0-57 0,3-4-68 0,1-1-241 0,3-2-524 16,3-6 232-16</inkml:trace>
  <inkml:trace contextRef="#ctx0" brushRef="#br0" timeOffset="5740.1631">7500 4049 56 0,'4'-12'369'0,"-1"6"-30"0,1 2-28 0,-3 0-18 16,1-1-23-16,-2 2-28 0,3 2-26 0,-3 1-20 0,2-2-16 15,-2 2-19-15,0 0-20 0,-7 14-9 0,2-1-13 0,2 4-16 16,-4 6-5-16,0 0-10 0,0 12-9 15,0 0-1-15,0-1-13 16,1 2-3-16,-1 0-7 0,1 1-6 0,1 0-4 0,1-2-14 16,-2 2-22-16,0-2-15 0,2 2-5 0,1-10-14 15,-1-3-15-15,-2 1-8 0,2-2-5 0,0-4-10 16,1-5-18-16,-1 1-16 0,2-4-26 16,1-2-34-16,0-2-36 0,-1-1-31 0,2-1-221 15,0-5-481-15,0 0 213 0</inkml:trace>
  <inkml:trace contextRef="#ctx0" brushRef="#br0" timeOffset="6009.9889">7698 4027 302 0,'6'-12'370'0,"-3"5"-34"0,0-1-32 0,-2 2-31 16,0 2-20-16,1-1-28 0,-1 4-3 0,-1 1-25 0,0 0-8 15,-3 16-16-15,2-2-12 0,-5 7-14 16,1 4-7-16,-5 12-15 0,0 2-13 0,-1 2-6 15,1 2-5-15,-3 1-13 0,2-1-13 16,-3 18 3-16,1-20-12 0,3 4-3 0,0-3 3 0,1 3-16 16,0-5-10-16,-1-3 3 0,5-11-10 15,-2-1-11-15,4-4 4 0,-1-1-3 0,2-6-1 16,1-1-9-16,-2-4 3 0,3 0 0 0,-1-3 4 0,0-1-15 16,0 1 6-16,1-3 6 0,-1 0-19 0,1-3-27 0,0 0-26 15,0 0-49-15,0 0-45 0,7-8-56 0,0 3-59 16,-2-4-62-16,2-2-241 0,0 2-612 15,-1-3 271-15</inkml:trace>
  <inkml:trace contextRef="#ctx0" brushRef="#br0" timeOffset="6820.9468">7522 4168 68 0,'-3'-2'165'0,"3"2"-15"16,0 0-5-16,0 0-19 0,-2-1-7 0,2 1-6 0,0 0-8 16,0 0-14-16,0 0-6 0,0 0-2 0,0 0-10 0,0 0-16 15,-3-3 13-15,3 3-11 16,0 0 2-16,0 0-4 0,0 0-4 0,0 0-1 15,0 0 7-15,0 0-3 0,0 0 4 16,0 0 2-16,-4 0 6 0,4 0 1 0,0 0 0 0,0 0 0 0,0 0-2 16,0 0 1-16,0 0-1 0,0 0-5 15,0 0-4-15,0 0-6 0,0 0-4 0,0 0-6 16,0 0-5-16,0 0-1 0,0 0-5 0,0 0-6 16,0 0-1-16,0 0-2 0,14 3-2 0,-9-3-3 0,4 3 2 15,3-2-2-15,2 2-3 0,2-1-2 0,-3 1-2 16,1 0-4-16,0-1 0 0,-1 0 1 0,-2 0-6 15,0 1 19-15,-1-1-2 0,-2 0-5 16,-3-2-6-16,2 1-2 0,-3 0-1 0,-1 1-3 16,-1-1 1-16,-2-1-5 0,2 2-17 0,-2-2-31 0,-7 6-39 15,3-5-46-15,-3 2-53 0,-2 2-244 16,1-2-467-16,-5-1 207 0</inkml:trace>
  <inkml:trace contextRef="#ctx0" brushRef="#br0" timeOffset="8369.6849">4629 5215 123 0,'2'-7'273'15,"0"-3"-13"-15,-1 3-22 0,-2 0-23 0,0 0-23 16,-3 1-21-16,-3 2-18 0,-5 0-12 0,-3-2-13 15,-1 4-11-15,-8 2-8 0,1 5-11 16,-3 0-8-16,1 1-9 0,1 0-10 0,-1 3-8 0,1 0-4 16,2 4-6-16,3-4-5 0,1 2-7 15,1 1-6-15,7-2-1 0,1 2-4 0,1 0-7 0,2 0 0 16,3 2 5-16,3 0-9 0,4 5-1 16,3-1-2-16,4 2-2 0,3-3-1 0,0 1 1 0,6 1-1 15,0-2 0-15,2-1-4 0,0 0 16 0,1-2 1 0,1 0-6 16,-2-1-3-16,-3-1 0 0,-1 0-5 15,-6-4 0-15,-4 1-3 0,1 2 3 0,-6-3-4 16,-1 5 2-16,-6-1 2 0,-2 0-6 16,-2-1 1-16,-9 3 0 0,-3-1 0 0,-1 0-3 0,-4-2 1 15,1-2 2-15,-3 0-2 16,2-2-2-16,2-1 3 0,-1 1 0 0,2-5 1 0,2-1-1 0,6-1-4 16,3-1-9-16,2-1-21 0,1-1-30 15,-1 0-50-15,4-1-59 0,2-2-52 0,0-2-231 16,5 1-487-16,3-2 216 0</inkml:trace>
  <inkml:trace contextRef="#ctx0" brushRef="#br0" timeOffset="8580.084">4734 5556 28 0,'0'0'325'0,"0"3"-35"0,0-3-28 0,4 2-28 15,-4-2-28-15,5 0-17 0,-5 0-20 0,13 0-17 0,2-2-14 16,6-1-28-16,3 2-25 16,1-3-24-16,3 0-33 0,1 0-33 0,11 1-28 0,0 1-37 15,-1 0-41-15,-8-3-42 0,-3 2-165 16,-1 0-344-16,-2-2 153 0</inkml:trace>
  <inkml:trace contextRef="#ctx0" brushRef="#br0" timeOffset="8840.1824">5098 5391 56 0,'-6'-3'325'0,"1"0"-28"0,1 0-13 0,0 3-19 0,1-2-17 16,3 2-21-16,-7-2-22 0,7 2-23 16,-5-3-18-16,5 3-21 0,0 0-16 0,0 0-12 15,0 0-5-15,8 7-14 0,-1-1-9 0,4 0-11 0,2 3-8 0,5 4-7 16,-1 0-4-16,3 0-10 0,-2 3-3 15,-1-2-14-15,-1 4-22 0,-2-3-8 0,-4 5-9 16,-2-2-7-16,-2 2-6 0,-5 2-11 16,-4 0-11-16,-5 1-10 0,-2-1-6 0,-4 0-9 0,-3-3-13 15,0-2-12-15,0 0-18 0,-2-2-9 16,0-4-14-16,5-3-24 0,1-1-42 0,0-4-152 0,3-2-380 16,1-2 169-16</inkml:trace>
  <inkml:trace contextRef="#ctx0" brushRef="#br0" timeOffset="9149.689">5641 5586 3518 0,'7'1'81'0,"1"0"-40"0,-2 1-27 0,-3-2-14 16,1 1-2-16,-3 2 2 15,1 2-6-15,-2-1 5 0,-2 0-1 0,0 1 5 0,-3 2 1 0,0 1-1 16,-2-2 0-16,-3 2-2 0,1 1-1 15,0-1 0-15,1-1-1 0,3-2-2 0,-4-1 4 16,4 0-2-16,1-1 2 0,1-1 2 16,3-2-1-16,-5 2 0 0,5-2 2 0,-5-5-3 0,5-1 3 0,0-3 3 15,1-1 4-15,1-2 1 16,0 1 3-16,1 0 0 0,-1 2 3 0,1 0 1 0,1 0-1 16,-1 0-4-16,1 2 3 0,-1 1-4 15,-2 1-4-15,3 0-3 0,-1 1-25 0,0 1-22 16,0 0-21-16,1 2-25 0,-4 1-23 0,7 0-29 0,-3 3-40 0,2-1-51 15,-1 3-267-15,1 1-537 16,-2-3 238-16</inkml:trace>
  <inkml:trace contextRef="#ctx0" brushRef="#br0" timeOffset="9739.7628">6287 5577 79 0,'3'-14'318'0,"1"1"-10"0,-1-1-8 16,-3-1-16-16,0 4-11 0,0-2-8 0,0 0-17 0,-3 1-9 0,-1 0-19 15,-1 1-20-15,-1 0-16 0,0 4-19 0,-2 3-25 16,-1-1-13-16,-2 1-6 0,1 4-8 15,-4 0-17-15,0 3-6 0,-1 2-11 16,-4 3-10-16,1 3-8 0,-2 0-3 0,3 2-15 0,0 2 3 16,2 2-15-16,2 0 1 0,1 1 2 0,3-2-10 0,2-1-19 15,3-2-6-15,1 1-7 16,2 1-7-16,1 0-5 0,2-1-8 0,4-1-7 0,1-5 2 0,3 1 4 16,1-2-2-16,3-2 1 0,0-4 6 15,8-2-4-15,0-3 5 0,-2-2 6 0,1-1 6 0,0-2-5 16,-7-2 22-16,-1 3 13 0,-2-2 3 0,0 2 24 0,-5 1 4 15,0 1 22-15,-1 2 1 16,-1 0 9-16,-1 1 1 0,0 0-4 0,1 1-1 0,-4-1-13 0,3 1-7 16,-3 2-12-16,4 0-18 15,-4 0-5-15,0 0-12 0,0 0-22 0,-4 8-27 0,3-1-20 16,-1 0-11-16,0 5-17 16,-1 0-19-16,4 2-24 0,3 1-34 0,-2-2-30 0,6 1-38 15,2-2-49-15,1-3-284 0,3-2-610 0,8-4 269 0</inkml:trace>
  <inkml:trace contextRef="#ctx0" brushRef="#br0" timeOffset="10071.095">6801 5329 171 0,'-4'-15'330'0,"1"3"-26"0,-3-1-12 16,-1 2-15-16,1 2-7 0,-1-1-11 0,0 4-18 0,-1 2-23 15,0-1-21-15,-1 3-23 0,-1 1-15 16,-3 1-16-16,0 5-14 0,-2 1-17 0,2 1 2 0,-4 5-30 15,1 3-2-15,3-1-10 0,1 3-13 16,4-1 4-16,3 2-29 0,1 2-9 0,3 0-9 0,3 0-6 16,4-1-5-16,3 1-9 0,3-1-3 15,2 1-7-15,3-2 9 0,-1 2-21 0,2-5-2 16,1 2-6-16,0-2 3 0,-2-1-6 16,-2-2 4-16,0 1-3 0,-3-4 10 0,-4-1 2 15,-2 0 0-15,0-1 4 0,-3 0 9 0,-1-1 2 0,-2 0 7 0,-4-2 0 16,0 5 1-16,-6-2 3 0,-4 1-1 15,-7-1-1-15,-1 2 2 0,-4-3 0 0,-2-1-2 16,1 2-1-16,-1-3 1 0,3-1 1 0,2-1-14 16,-1 0-19-16,9-2-20 0,1 0-25 0,3-2-44 15,3 1-54-15,1-5-56 0,3 3-231 16,1-3-501-16,3-1 221 0</inkml:trace>
  <inkml:trace contextRef="#ctx0" brushRef="#br0" timeOffset="10590.1583">7256 5483 334 0,'-3'-11'335'0,"0"-1"-10"16,-1 1-16-16,-1-2-19 0,-1 2-16 0,-1 1-19 0,-1-1-13 15,-1 1-21-15,0 1-22 0,-1 2-11 0,1 1-22 16,-1 0-12-16,-2 2-17 0,2 1-15 0,-3 3-19 16,-1 2-15-16,1 1-12 0,-2 1 2 0,2 4-13 0,0 1-4 15,-3 5-4-15,1-1-15 16,5 0 4-16,-2 2-7 0,2 1-9 0,2 2-15 0,0-1-17 0,4-3-8 15,0-1-9-15,4 0-4 16,1-1-11-16,-1 3-3 0,3-3-5 0,3-1 9 16,-2-3-17-16,0-1-2 0,4-2 3 0,4 2 7 15,-4-3 5-15,5-3 1 0,2-1 2 0,-1-1 5 0,2-2 1 16,-1-3 6-16,1 0 2 16,-3-1 11-16,5-5 19 0,1 1 11 0,-7 0 4 0,2-2 19 0,-3 2 2 15,-2 0 13-15,-1 3-1 0,-2 0 15 0,-1 1 16 16,-1 0 1-16,0 3-7 0,-2 1-4 15,1-1-7-15,-1 2-8 0,-1-1-11 0,-1 3-11 0,1-1-8 16,-1 1-7-16,0 0-3 0,0 0 0 16,-4 11-6-16,2-3-15 0,-1 4-18 0,1-3-23 0,2 5-12 15,0 0-9-15,3-1-7 0,3 1-29 16,2-2-28-16,2-1-51 0,5 4-52 0,5-5-59 0,-1 0-307 16,3-4-641-16,2-5 284 0</inkml:trace>
  <inkml:trace contextRef="#ctx0" brushRef="#br0" timeOffset="11299.9534">4802 6246 30 0,'-4'-12'327'0,"-1"2"-20"0,2 0-20 0,-2 2-21 0,-1 2-25 15,0-1-19-15,-3 1-22 16,0 2-17-16,-5-1-12 0,2 3-15 0,-1 1-16 0,0 0-14 0,-4 3-20 16,1 0-6-16,1 4-13 0,-5-1-8 0,6 3-5 0,0 1-9 15,0-2-6-15,-2 4-9 16,4-2-6-16,2 3-2 0,2-1-8 0,2 1 0 0,2 0-9 0,1-1-9 15,3 2 6-15,4-1-9 16,3 1-12-16,3 5-3 0,4-2 2 0,3 1 11 0,1-1-16 16,2-1 2-16,1-3 6 15,0 3-6-15,-1-4 2 0,-2 1-2 0,-1-1 1 0,-4-2-2 16,-1-3-1-16,-6 3 4 0,-1-4 2 0,-1 3 1 16,-3 0-3-16,-3 2 13 0,-3-1-2 0,-4 2 3 15,-6 3 3-15,-2-1 0 0,-4-1-9 0,-3 0 2 0,-3-2-1 16,-1-3 1-16,1 3-7 0,-2-4 3 15,5-1-10-15,0-2-20 0,1-2-25 0,2 2-31 0,6-5-49 16,5 1-47-16,0-2-56 0,3-1-251 16,2-3-523-16,3 0 231 0</inkml:trace>
  <inkml:trace contextRef="#ctx0" brushRef="#br0" timeOffset="11730.1333">4996 6485 146 0,'2'1'251'0,"-2"-1"-25"15,5 3-23-15,-1-3-21 0,0 1-18 0,5 2-13 0,2-3-18 16,3 0-12-16,3 0-19 0,7 0-19 16,2 0-24-16,2-3-14 0,1 2-16 0,1-1-8 0,-2 1-8 15,-2-4-7-15,-1 1-2 0,-3 1-3 0,-5 0-9 0,-3-1 10 16,-4 2-6-16,-2 0 14 15,0-1 6-15,-4 1 3 0,-3 0 17 0,-1-2 12 0,0 4 11 16,-10-5 12-16,3 1 10 0,-3-1 14 0,-2 2 11 16,-3-2 2-16,0-1 4 0,1 1 4 0,0 2-1 15,0-2-3-15,4 4 5 0,1-2-10 16,0 1-4-16,3 0 4 0,2 1-24 0,-2 0-14 0,6 1-8 16,-5 0-11-16,5 0-3 0,0 0-6 0,0 0-3 0,15 4-4 0,-2 0-7 15,2 1 4-15,4 1-15 16,1 1-12-16,3 1 0 0,-5 1 3 0,1-1-4 0,-5 0-5 15,-1 2-1-15,2 1-5 0,-6-2-4 16,-2 3 1-16,-5-2 1 0,0 3-6 0,-6-1-4 0,-2 2-5 16,-4 4 0-16,-5-1-3 0,-4-1-9 15,-1 1-6-15,2-5-15 0,-3 0-13 0,3-2-15 16,-1-2-17-16,5-2-30 0,2-3-29 16,2 0-43-16,3-3-53 0,1 0-187 0,2-3-482 0,3-1 214 15</inkml:trace>
  <inkml:trace contextRef="#ctx0" brushRef="#br0" timeOffset="12040.009">5776 6523 91 0,'4'-1'384'0,"1"1"-37"15,-5 0-37-15,0 0-35 0,4 3-20 0,-4-3-21 0,-3 5-16 16,-1-1-29-16,-1-2-17 0,0 5-12 0,-2-1-22 0,0 1-11 0,-2 1-15 15,1 2 0-15,-2-2-13 16,2-1-17-16,0-1-7 0,0 0-11 0,4-1-1 0,-3 0-11 16,4-4-6-16,-1 2-8 0,1 0 5 0,-1-2-7 15,4-1-5-15,0 0 8 0,-6-7-15 0,5 6 0 16,-2-4-5-16,3-2-1 0,0 1-3 16,0 1-2-16,0-2 10 0,1 0-9 0,-1 1-4 0,2 1-1 15,2-2 1-15,-4 2 7 0,1-1-16 0,5 4-1 0,-3-5-22 16,4 5-32-16,-3-2-22 15,2 3-37-15,1 0-52 0,0 2-56 0,0-1-68 0,-2 0-220 0,1 0-550 16,0-1 244-16</inkml:trace>
  <inkml:trace contextRef="#ctx0" brushRef="#br0" timeOffset="12522.3901">6304 6331 7 0,'0'-4'423'0,"0"-1"-40"0,0 5-43 0,0-4-38 16,0 4-27-16,0-2-32 16,0 2-19-16,0 0-14 0,0 0-21 0,0 0-12 0,-5 6-26 15,3-1-1-15,-5 6-26 0,2 2-3 0,-3 6-14 0,-3 1-12 0,4 0-8 16,-3 2-13-16,-1 1 5 15,1 0-16-15,0 0-7 0,-1 3-11 0,1-6-11 0,3 2 1 16,-3-1-10-16,2 0-1 0,-5-6-6 16,3 2-4-16,6-4 0 0,-3-5-9 0,4 0 8 15,-1-1-16-15,0-1 12 0,2-2-6 0,2-1 23 16,-4 0-18-16,4-3-1 0,0 0 0 0,0 0-3 0,-1-10 0 16,2 1 0-16,3-6-1 0,2-6 3 0,1-5 1 0,7-8-1 15,0-3-10-15,3-1 5 16,0 0 2-16,1-2 4 0,3 2 3 0,-1 2 6 15,1 3 4-15,0 2 18 0,-7 10-18 0,3 0 3 16,-1 5 4-16,-2 2-6 0,1 1-5 0,-6 6-1 0,-1 3-1 16,-1-1-2-16,2 3-8 0,-1 3-1 0,-1 1 3 15,3 5 1-15,-1 2 0 0,3 6-4 0,1 4 5 16,-2 3-6-16,3 12 6 0,-4 0 0 0,-3 1-5 16,2-1 7-16,-2 0-11 0,-3 1-17 0,0-9-17 15,-2 1-13-15,-1 0-13 0,0-1-21 0,-1 0-24 16,0-2-19-16,0 0-35 0,-1-3-33 15,0-6-41-15,-1-3-37 0,-1-4-258 0,1 0-573 0,-3-5 254 0</inkml:trace>
  <inkml:trace contextRef="#ctx0" brushRef="#br0" timeOffset="13017.2114">6237 6486 141 0,'-5'-3'261'0,"1"-1"-33"0,0 3-22 0,1 0-18 0,3 1-16 15,0 0-14-15,0 0-13 16,0 0-9-16,21 4-17 0,-4-2-10 0,4 1-11 16,3-3-10-16,7 0-11 0,-1 0-8 0,9-5-5 0,4 2-8 15,-3 1-4-15,0-2-6 0,-1-3-7 0,-1 0-3 0,-10 0-4 16,-1 1-7-16,11-3-1 16,-11 2 0-16,-3-1-1 0,-1-4 10 0,-4 1 19 0,-5 5 17 15,0-2 14-15,-2 1 13 0,-5 1 23 0,0-2-11 0,-3 3 7 16,0-2-2-16,-2 0-18 0,-2-1 6 15,-2 1 10-15,-1 2 3 0,-1 1-12 0,-2 0-3 0,-1 1-15 16,-4 0-11-16,-2 4-12 0,-3 0 0 16,0 3-7-16,-3 2-4 0,-3 5 1 0,-2 1-8 15,2 1-3-15,1 3-9 0,1-1-10 0,4 4-19 16,2-1 1-16,1 0-29 0,4 2-5 0,3-1-2 16,2 1-13-16,5-1-1 0,2-6-10 0,1 1-9 0,6 2-11 15,0-7-5-15,4 0 1 0,-3-3 3 0,6-3 4 16,0 1 12-16,-1-5 5 0,6-2 12 0,-7 0 1 0,0-3 17 15,0 1 20-15,0-1 18 16,-1 1 20-16,-2-2 9 0,1 0 16 0,-5 2 10 16,-1 0-3-16,0 1 18 0,-1-1 0 15,-2 1 6-15,-1 1 2 0,1-1-5 0,-1 3-6 0,-1-1-8 0,1 0-8 16,-3 2-3-16,2-3-11 16,-2 3-6-16,0 0-18 0,5-3-27 0,-5 3-28 0,0 0-10 15,10 2-22-15,-3-1-29 0,3 1-35 0,2 2-45 0,1-2-56 0,3 2-63 16,1-2-323-16,-3-1-666 0,3-3 295 15</inkml:trace>
  <inkml:trace contextRef="#ctx0" brushRef="#br0" timeOffset="13774.8622">7752 5580 93 0,'4'-1'346'0,"-4"1"-31"0,3-2-18 0,-3 2-22 0,3-2-18 16,-3 2-25-16,0 0-20 0,0 0-26 0,0 0-13 0,7 4-22 16,-4-2-14-16,-2 6-6 0,2-1-18 15,-2 6-10-15,-2 1-12 16,-3 6-23-16,-2 4-36 0,-4 1-41 0,-4 9-44 0,-7-2-59 0,0 0-52 15,4-10-80-15,-10 5-195 0,6-9-475 0,0 0 211 0</inkml:trace>
  <inkml:trace contextRef="#ctx0" brushRef="#br0" timeOffset="15200.4011">8191 5208 235 0,'5'-8'305'0,"-4"3"-15"0,-2-3-10 0,-1 4-24 0,-1-1-19 15,-2 1-17-15,-4-1-20 0,1 3-15 16,-4 2-17-16,0-2-19 0,-4 3-11 0,2 1-16 0,-3 3-24 15,0-1-9-15,2 2-9 0,2 0-12 0,2 1-10 0,-2-1-2 16,5 0-7-16,2 1 7 0,1 0-16 0,2 0-2 16,1 1-6-16,4 0-7 0,2 0-5 15,3 2-3-15,1 3-6 0,2-3 6 0,6 3-10 16,1 0-2-16,1 0-5 0,3-4 2 16,-4 3-9-16,4-4 6 0,-7 1-2 0,0-1-1 0,0 0 0 0,-4 0 4 15,0-2-4-15,-4 2 1 0,-3-5 0 16,-1 2 2-16,0 1 3 0,-4-1-3 0,-2 2-2 15,-3 0 4-15,-5 1 1 0,-4-3 1 0,-5 3-8 16,-2-2-9-16,2-2-1 0,-3-2-10 0,-1 1-14 16,4-3-14-16,1-1-20 0,6-1-18 15,0-2-35-15,0-1-29 0,7-1-23 0,-3-3-24 0,4-3-37 0,5-1-147 16,-5-5-417-16,9-3 184 0</inkml:trace>
  <inkml:trace contextRef="#ctx0" brushRef="#br0" timeOffset="15401.933">8104 5058 92 0,'11'-18'279'15,"-4"5"-3"-15,0 2-10 0,-1 3-12 0,-2 2-6 0,-1 1-21 16,-3 1-14-16,3 1-25 0,0-1-22 16,-2 1-22-16,-1 3 6 0,0 0-11 0,0 0-14 0,0 16-8 15,-3-4-11-15,-1 7-12 0,-2 2-5 16,1 3-10-16,-4 10-9 0,2 1 17 0,0 0-30 16,0 1-4-16,0-2-8 0,1 0-17 0,5-6-19 0,-2-1-7 0,3 9-20 15,0-9-16-15,-3-1-16 16,1-1-25-16,-1-1-23 0,-1-1-22 0,2-4-37 0,1-6-25 0,1-2-38 15,-2-2-222-15,1-4-479 16,1-2 213-16</inkml:trace>
  <inkml:trace contextRef="#ctx0" brushRef="#br0" timeOffset="15595.6197">8256 5122 121 0,'4'-14'364'0,"-1"1"-25"16,-1 4-16-16,0 4-25 0,1-1-26 0,-3 0-30 0,3 3-23 15,-2-1-24-15,-1 3-25 0,0 1-13 0,0 0-19 0,0 0-12 16,0 19-12-16,-4 1-10 16,-1 7-18-16,0 8 0 0,-2 5-9 0,-3 0-11 15,-1 4-6-15,-2 16-29 0,2-18-7 0,1 1-38 16,-8 18-29-16,3-20-49 0,-4 20-55 0,5-17-71 0,0-4-299 16,-3-2-559-16,3-3 248 0</inkml:trace>
  <inkml:trace contextRef="#ctx0" brushRef="#br0" timeOffset="16046.0701">7489 6432 247 0,'0'0'265'0,"-2"2"-8"0,2-2-4 0,0 0-9 16,0 0-13-16,0 0-12 0,0 0-19 16,0 0-19-16,0 0-18 0,3 4-14 0,0 1-14 0,-2 0-15 15,1 2-11-15,2 1-5 0,-1 5-16 0,-2 0-9 0,-2 7-9 16,1-1-4-16,-3 1-20 0,-4 1-26 15,1-2-30-15,-1 2-19 0,0-1-29 0,0-1-35 0,-2 0-39 16,4-6-40-16,-1-1-52 0,-1-1-198 16,6-3-456-16,-2-4 202 0</inkml:trace>
  <inkml:trace contextRef="#ctx0" brushRef="#br0" timeOffset="16462.0414">8232 6131 301 0,'4'-7'287'0,"-4"1"-13"16,0-2-15-16,-4 3-21 0,1-1-20 0,-4 1-22 15,0 1-14-15,-5 0-20 0,-4 2-13 0,1 2-14 0,-9 0-14 16,1 2-7-16,-1 4-13 0,0-1-9 15,0 0-11-15,0 4-5 0,3-2-8 0,3 1-9 0,4-1-7 16,1 2-2-16,2 0-5 0,2-4-5 16,5 4-1-16,0-1-8 0,3 1-1 0,2 2-2 0,3-2-3 15,3 2-4-15,3 0-1 16,7 1-12-16,4 1-8 0,-3 2 0 0,2-5-5 0,4 5-6 0,-1-6-4 16,-1 4 5-16,2-4-4 0,0 0-2 0,-4 1 0 15,-5-3-4-15,-2-1-1 0,-2 2 3 16,0-3 4-16,-4 3-6 0,-2-3 3 0,-4 1 6 0,-1 0-3 15,-3 1 5-15,-2 1-5 0,-7-2 6 0,-2 2 1 16,-4 1-8-16,-7 1-11 0,-1-4-6 0,1-1-6 16,-5 1-12-16,1-3-8 15,2 2-6-15,-1-5-17 0,1 0-11 0,6-2-11 0,-3-1-32 16,10-3-15-16,0-1-33 0,3 0-187 16,1-3-399-16,3 0 177 0</inkml:trace>
  <inkml:trace contextRef="#ctx0" brushRef="#br0" timeOffset="16649.9352">8111 6014 206 0,'4'-8'331'0,"-1"6"-33"0,1-2-32 0,-1 3-27 15,-3 0-8-15,0 1-3 0,3 6-9 16,-3-2-19-16,-3 6-11 0,3 2-14 0,-3 2-20 16,3 6-17-16,-4 4-21 0,4-1-1 0,-3 2 2 15,-1 3-27-15,4-3-10 0,0 12-21 0,-3-2-31 16,3-9-26-16,0 0-30 0,0 10-32 0,0-11-34 15,-4 4-32-15,1-3-34 0,3-4-34 0,-3 0-58 16,-1-1-180-16,1-8-466 0,0-3 206 0</inkml:trace>
  <inkml:trace contextRef="#ctx0" brushRef="#br0" timeOffset="16921.3481">8222 6037 368 0,'6'-20'350'0,"-5"4"-19"0,2 4-13 0,-1 2-19 0,-2 3-25 16,2-1-24-16,-2 5-25 0,0-1-19 0,0 2-24 16,0 2-18-16,0 0-19 0,0 0-17 15,0 0-4-15,0 16-23 0,-4-2-4 16,4 6-10-16,-3 5-11 0,3 0-2 0,-4 9 3 0,1 3-18 16,-1 4-3-16,-2 0-10 0,1 22-1 0,-1-20-23 0,1 1-11 15,-1 19-13-15,-1-20-19 16,0-2-8-16,1-1-21 0,-1-2-21 0,7 0-8 15,-4-14-6-15,1 1-13 0,3-3-5 0,0-3-12 16,0-6-11-16,0 0-22 0,0-4-34 0,0-3-29 0,-1-3-54 0,-1-1-157 16,2-2-457-16,0 0 202 15</inkml:trace>
  <inkml:trace contextRef="#ctx0" brushRef="#br0" timeOffset="19080.5163">6835 6358 74 0,'0'0'210'0,"0"-6"-10"0,0 6-6 15,0-4-10-15,0 1-17 16,0 3-14-16,0-5-13 0,0 3-11 0,2-2-7 0,-2 2-10 0,0 2-10 15,0-5 0-15,0 5-9 0,0 0-3 0,-3-5-3 16,3 5-2-16,0 0-7 0,-2-4-9 16,1 4-6-16,1 0-4 0,-3-4-2 0,3 4-3 0,-4-3-1 0,1 3-2 15,3 0-5-15,-7-2-3 16,4 0 0-16,3 2-2 0,-9-2-1 0,5 2-8 0,4 0 0 16,-8 0-3-16,2 1-2 0,2 0-13 0,-2 1 4 0,2-1-9 15,-3 0 3-15,3 2-2 0,-4 2-1 16,1-1-6-16,0 2 4 0,1-2-3 0,-1 2-1 15,1 0 0-15,-1 0-3 0,0 1 2 0,0 0-1 16,2 1-1-16,0 0 2 0,-2 3-1 0,0 0 1 16,3-3 0-16,-3 3-3 0,1 0 1 15,2-1 0-15,0 1 0 0,-1 0 0 0,4 1 0 0,-2 0 11 0,3-2-11 16,0-1-1-16,-4 0 1 16,4-1-1-16,0-1 0 0,0 1 1 0,1-1 0 15,2 1 2-15,-3-2-1 0,3 0 0 0,0 0 2 0,-2-2 4 0,2 1 4 0,1-1 2 16,1-1-4-16,0 0 5 15,2 0-2-15,-1-2-3 0,3-1-1 0,0-1-1 16,2-2 1-16,2 0 7 0,-1-1-1 16,2-3-1-16,-1 1-2 0,4-7-2 0,-1 1 3 0,-5 0-2 15,2-4 4-15,1 0 0 0,0-1 3 16,-2-1 2-16,-3 1 3 0,-3 4 3 0,4-3 3 0,-5 3 3 16,1 0 14-16,-2 1-3 0,-1 1 8 0,0 2 0 0,-3 1-1 15,2 1-2-15,-1 2 1 0,0 1 2 16,1 0-7-16,0 1-5 0,-2 3-4 0,-1-6-7 0,1 6 0 15,1-5-7-15,-1 5-3 0,0 0-10 16,0-4 6-16,0 4 6 0,0 0-11 0,0 0-6 0,0 0 4 16,0 0-7-16,-3 20 8 0,2-9-6 15,-1 4-1-15,1-1 6 0,1 5-6 0,-1 2 5 16,0-1-5-16,2 1 5 0,-1-1-3 16,0 0-1-16,1 0 2 0,2-5 0 0,-3-2 0 15,3 1-6-15,0-1-1 0,0-2 4 0,1 2 6 0,-1-6-4 0,2 0 0 16,0 0-4-16,0-1 8 0,-1-1 1 15,1-3-2-15,1 0-4 0,3 0 1 0,-4-2 2 0,1-1-4 0,0 1 7 16,0-2 11-16,-1-1-11 0,-2 2-13 16,1-2-23-16,-1 0-30 0,-3 1-31 0,2-4-35 15,-2 6-49-15,-5-3-45 16,-2 1-49-16,0-1-281 0,-3 2-595 0,-1 0 263 0</inkml:trace>
  <inkml:trace contextRef="#ctx0" brushRef="#br0" timeOffset="20662.2989">4569 7349 222 0,'2'-8'318'0,"-1"-1"-20"0,-1 2-18 15,0 2-23-15,2 1-21 0,-2 2-25 16,2-3-29-16,-2 1-12 0,0 4-19 0,0 0-18 0,0 0-17 16,0 0-13-16,0 0-7 0,-7 13-10 0,2-2-10 0,-4 8-9 15,2 2-6-15,-1 1-5 0,-2 1-6 16,-6 12-2-16,6-10-4 0,-4 8-8 0,4-11 0 15,-1 1 1-15,1-3-9 0,1 0 0 16,0 1-7-16,-1-5-2 0,3-4-2 0,3-4-3 16,-2 0 3-16,4-2-3 0,-1-1 7 0,1 0 8 15,0-1 11-15,0-1 12 0,-1-2 7 0,3-1-4 0,0 0-8 16,2-11-5-16,-1 2-5 0,6-11 0 16,-1-1-3-16,-1-5-14 0,8-7 17 0,-2-4-18 15,3-2 3-15,0 0-4 0,2 0-6 0,2-2-2 0,-4 0 6 0,2 1-1 16,1 4-4-16,-2 2-2 15,-5 8-7-15,1 5 4 0,1 4 1 0,-4 6-3 0,-1 1-3 0,-3 4 1 16,1 2-5-16,0 2 1 16,0 3-2-16,0 3 2 0,2 5-2 0,1 3-3 15,2 5 1-15,-2 4 3 0,1 2 5 0,0 3 8 16,-4 1-16-16,4 8-1 0,-1 1 6 0,-1-1 0 0,-1 3 6 16,1-2-6-16,-2-3 0 0,-3-6-10 0,1-1-17 0,0-1-17 15,-2 1-19-15,0-3-16 16,0-3-16-16,-2-1-13 0,0-4-18 0,-1-1-9 0,-1-2-24 0,-1-1-30 15,-1-4-29-15,-2 0-58 16,0-4-160-16,-3-1-473 0,0-2 210 0</inkml:trace>
  <inkml:trace contextRef="#ctx0" brushRef="#br0" timeOffset="20830.0115">4455 7510 83 0,'-6'-5'306'0,"1"1"-28"16,1 1-25-16,1-1-22 0,-1 2-22 0,1 0-22 15,0 0-19-15,3 2-14 0,-2-5-22 0,2 5-13 0,0 0-14 16,6-2-9-16,3 2-26 16,5 0-22-16,3 0-24 0,7 0-22 0,2 0-37 0,5 0-30 15,10-2-44-15,2-1-23 0,-3 3-59 16,-12-2-132-16,2-3-349 0,10 2 155 0</inkml:trace>
  <inkml:trace contextRef="#ctx0" brushRef="#br0" timeOffset="21241.6284">4940 7507 239 0,'0'0'266'0,"-8"0"-25"0,8 0-22 0,-6 0-18 0,6 0-16 0,-4-2-14 16,4 2-20-16,0 0-14 15,0 0-14-15,21-1-12 0,-6 0-13 0,10-3-8 0,-1 0-9 0,3 1-8 16,1-2-5-16,12 0-8 15,-11 1-7-15,-1 2-6 0,-1-3-3 0,-3 1-7 0,-2-1-9 16,-1 1-4-16,-8 2-4 0,-4 0 2 16,-2 0 4-16,-1 0 0 0,-2-2-7 0,-4 0 1 15,0 2-4-15,-2-4-1 0,-3 1 2 0,-1-1-1 16,-1 1 4-16,-2-1 8 0,-1 1-1 0,-2-3 8 0,4 4 5 16,-1-2-1-16,2 3 1 0,2 0 0 0,0-1-1 15,1 1-5-15,0 3-6 0,1-2-3 16,0 0-7-16,3 2-4 0,0 0 0 0,0 0-4 0,0 0-1 15,14 2 0-15,-4 0 1 0,3 2-2 16,0 2-3-16,0 0-1 0,1 3 3 0,-1-2-7 0,-1 1 6 16,0 0-1-16,-2 1-7 0,-4-2-5 15,-2 5 1-15,-1-3 1 0,-5-1 2 0,-2 3-2 0,-3 0-6 16,-3 1-2-16,-5 1-15 0,2-5-11 16,-4 4-17-16,3-6-15 0,-4 1-30 0,1 0-29 15,1-2-41-15,4-3-38 0,-1 1-225 0,-1-3-470 16,4 0 208-16</inkml:trace>
  <inkml:trace contextRef="#ctx0" brushRef="#br0" timeOffset="21690.1559">6038 7529 3869 0,'0'0'-18'0,"0"0"26"0,-7-8-9 15,4 4-3-15,-1 1 7 0,1 1-5 0,2-2-2 16,-2 3 2-16,3 1 5 0,-3-2 8 0,3 2 6 0,-1-2-1 16,1 2 3-16,0 0-12 0,-3-3 0 15,3 3-7-15,0 0 6 0,0 0-10 0,-6 5-4 16,6-2 1-16,-4 2 2 0,1 0 3 0,3 0-8 15,-4-1-7-15,1 1-6 0,3-1 1 0,-4 1 2 0,3-1 3 0,-1-3 1 16,2 2 11-16,-3 0-3 16,3-3 1-16,-1 3 16 0,1-3 11 0,0 0-4 0,0 0-2 15,0 0 2-15,-2-12 5 0,4 5 10 0,-2-2-14 0,0-4 14 16,1 2 5-16,2-2-5 16,-3 1 6-16,0 2-11 0,2 1-4 0,-1 2 3 15,-1-2-6-15,1 5-1 0,2-2 2 0,-3 2-8 16,0 2-4-16,0-2-10 0,0 4-22 0,3-3-16 0,-3 3-5 0,0-3-9 15,0 3-10-15,0 0-16 16,0 0-17-16,1 13-31 0,2-7-26 0,-3 3-19 16,3 0-27-16,1 0-29 0,2 3-57 0,-3-4-151 15,1 0-472-15,7 0 209 0</inkml:trace>
  <inkml:trace contextRef="#ctx0" brushRef="#br0" timeOffset="22505.2986">6486 7594 199 0,'1'-10'320'16,"-1"-2"-19"-16,0 1-13 0,0-4-4 0,-1 5-7 0,-2-5-8 16,0 2-23-16,-1-1-15 0,1 1-3 15,-3 1-15-15,-1 2-22 0,0 0-8 0,1 2-4 0,-2 1-21 16,1 2-16-16,-2 0-14 0,-3 1-11 0,2 0-13 0,-2 2-10 15,-2 0-17-15,1 4-7 16,0 1-7-16,-1 1-7 0,0 2-3 0,0 0-8 0,1 2-6 16,-6 3-6-16,9-2-18 0,-1 1-13 15,2 1-12-15,1 1-11 0,-1 1-11 0,5-2-11 0,1 1-8 0,2 1-7 16,1-1 1-16,1 0 1 0,6-1 2 0,-1-5 2 0,5 2 3 16,3-2 1-16,0-1 4 15,3-4 8-15,4-1 0 0,0-3 12 0,-1-1 1 0,-4-1 1 16,-2 0 16-16,-2 1 25 0,0-3 12 15,-4 1 6-15,-1 2 4 0,-1-1 9 0,-3 0 19 0,1 2 12 16,-2-1 4-16,1 1 0 16,-3 0-9-16,0 1-6 0,0 2-17 0,-4-4 8 0,4 4-28 0,0 0-13 15,-10 1-24-15,10-1-25 0,-7 5-19 0,5-2-8 16,-1 3-13-16,1-2-5 0,2 1-10 16,3 2-16-16,3 1-17 0,2-3-12 0,6 1-18 15,7-2-6-15,6-1 0 0,3-3 14 0,-1-3 7 0,9-9 11 16,-10 5 13-16,0-1 23 0,-1-4 31 0,5-10 32 0,-12 8 29 15,-3-2 33-15,-2-1 24 16,-1 1 28-16,-4 1 24 0,-3 2 6 0,0 1 12 0,-2-1 19 16,-4 3 23-16,1 2 8 0,-1 0 16 15,-1 3-5-15,0 1-5 0,0 0-18 0,-1 0-16 0,-2 2-20 16,3 2-16-16,-7 1-7 0,0 4-15 16,0 0-13-16,-3 4-5 0,1 3-11 0,-3 5-8 0,2 1-26 15,0 2-19-15,3-2-16 0,-1 0-19 0,2 4-12 0,2-3-12 16,-1 1-16-16,0-3-21 0,2-1-15 15,2-3-3-15,-2 0 0 0,2-1 5 0,-1-4 9 16,2-1 13-16,-1-1 14 0,1-3 19 16,-1-1 3-16,1-2 2 0,0 0 10 0,0 0 5 0,2-11 9 0,3-1 16 15,-1-2-1-15,3-5 8 16,0-5 2-16,2-1-6 0,3-9 9 0,0-2 2 0,1 2-4 16,1-2-4-16,1-2 4 0,1 2-3 0,1 1 4 15,-3 0 5-15,3 3-5 0,-3 11 5 0,-1 2-4 16,-1 3 2-16,-3 4-4 0,0 4-10 15,-2 1 2-15,-1 3-5 0,0 2 1 0,1 1-7 0,1 6 9 16,-1 2-8-16,2 3 1 0,2 9-1 0,-1 4-3 0,0 2 4 16,1 10-4-16,-1 3 0 0,-1-1 1 0,-3 1-10 15,-2 3-10-15,0 0-12 0,0-1-24 0,-3-2-11 16,0 2-8-16,-2-3-24 0,2-2-19 0,-2-8-20 16,0-2-22-16,2-2-23 0,-1-4-22 15,-1-4-18-15,1-4-24 0,0-4-31 0,-1-1-228 0,-1-2-550 16,-2-4 243-16</inkml:trace>
  <inkml:trace contextRef="#ctx0" brushRef="#br0" timeOffset="22773.1223">6716 7483 193 0,'-3'-1'287'0,"0"0"-29"0,3 1-22 0,-3-2-21 0,3 2-11 16,0 0 2-16,0 0-14 0,0 0-10 0,11-1-12 15,3 3-18-15,7-1-6 0,4-1-21 0,5 0-17 16,9-2-9-16,2 2-13 0,-2-3 5 0,-10 1-17 16,2-1-12-16,7-3-3 0,-11 2-7 0,0 0 5 15,-5 1-16-15,-7 1 10 0,0 0 15 0,-7 1 12 0,-1-1 2 16,-1 1 9-16,0-2 12 0,-3 3 7 0,2 0 8 0,-5 0-8 16,0 0-5-16,0 0-16 0,0 0-8 15,0 0-16-15,-20 3-18 0,10-2-36 0,0 1-24 16,0 1-45-16,1-1-35 0,0 2-29 0,-2 3-42 15,3-3-42-15,-4 5-59 0,4-4-324 0,1 0-639 16,-1 1 282-16</inkml:trace>
  <inkml:trace contextRef="#ctx0" brushRef="#br0" timeOffset="24039.7547">4616 8191 3125 0,'3'-6'51'16,"-1"-1"-38"-16,-2 1 5 0,2 1 9 15,-2-2-10-15,1 5-5 0,-1-2-3 0,1 1 4 0,-1 3-9 16,1-5-1-16,-1 5 1 0,0 0 5 0,0 0 0 0,0 0-4 16,-6 12-3-16,1-2 4 0,-1 3-1 15,0 4 1-15,-3 5-3 0,0 1 1 0,-1 3-3 0,0-3 0 0,0 1 4 16,2 0-4-16,-2-1 1 15,0-2 3-15,1-4-2 0,-2 4-3 0,4-2 1 0,0-6 8 16,-1-1-4-16,2-1-2 0,1-3 2 16,0 1-2-16,0-2-2 0,0-1 3 0,4-3 0 0,-2 1 2 15,0-2 0-15,2 1-1 16,0-1-2-16,1-2 1 0,0 0 0 0,-3-7 1 0,3 0 2 16,2-3 0-16,1-4-2 0,2-6 6 15,0-4 2-15,2-1 3 0,3-8-1 0,1-1-1 16,3 0 9-16,0-3 10 0,2 2-5 0,0 3 1 0,-2 8 8 15,0-1-4-15,1 4-1 0,0 2 2 0,0 0 9 16,-1 6-11-16,-4 1-16 0,-2 6 1 0,-1 0-2 16,0 1-1-16,0 0-6 0,-3 4-5 15,2-1-4-15,0 2 14 0,-2 3-14 0,3 1 4 0,-1 2 1 0,-1 5-2 16,2 0 1-16,1 7-3 0,-1 1 3 16,-3 0-2-16,1 1 0 0,-1 2-1 0,0-1 1 15,-1 1-9-15,-2 2-13 0,0-3-9 0,1 2-18 16,-2-2-15-16,1 1-14 0,-1-2-21 0,-1 1-21 15,-1-2-19-15,2 1-27 0,-2-6-39 0,0-1-46 16,0 0-204-16,-1-5-493 0,0-1 218 0</inkml:trace>
  <inkml:trace contextRef="#ctx0" brushRef="#br0" timeOffset="24210.1029">4572 8368 187 0,'-7'-5'296'0,"0"-2"-31"0,0 3-25 0,1-1-15 16,2 3-14-16,1-2-17 0,-1 1-16 0,4 1-15 0,0 2-25 16,0-4-22-16,4 1-31 0,3 1-20 0,3 1-24 15,6 1-25-15,7-1-32 0,3-1-42 0,1 1-33 16,13-1-32-16,-11 2-44 0,1 0-161 16,8-4-355-16,2 1 157 0</inkml:trace>
  <inkml:trace contextRef="#ctx0" brushRef="#br0" timeOffset="24657.99">5193 8364 158 0,'0'0'270'0,"0"0"-34"0,0 0-22 16,6-4-25-16,0 3-15 0,3 0-19 0,4-2-17 15,4 2-12-15,7-4-14 0,0 1-9 0,1 2-13 16,2 0-17-16,-3-1-15 0,2 1-13 0,-2-1-4 16,0-1-8-16,-1 1-7 0,-2-1 0 0,0-1-3 15,-8 2-5-15,-5-1-1 0,1 3 0 0,-1-2 5 16,-2 0 7-16,-2 0 7 0,-1 1-7 16,0 0-7-16,-3 2 0 0,-3-4-3 0,1 0 2 0,-3 2-1 15,0 0 0-15,0-3 1 0,-2 2 2 0,3 2 4 0,-2-1 2 16,-1 1-6-16,3 1 1 15,-2-1 3-15,2-1 0 0,0 0-7 0,4 2 0 0,-6-2-2 0,6 2-5 16,0 0 2-16,-4-1 4 0,4 1-7 16,0 0-2-16,0 0 2 0,0 0-5 0,20 3 0 15,-12-1-2-15,2 0-1 0,0-1 0 16,-1 1 0-16,0 0 0 0,1 4-2 0,0-4 2 16,-3 3-2-16,0 0 2 0,0-1 3 0,-4 1 3 0,-1 3-1 15,0 1 1-15,-4 1 5 0,0 3-3 0,-5 0-1 16,-3 3-9-16,-2 0-29 0,-3 2-17 0,4-2-17 15,-6-3-32-15,4 3-33 0,2-6-43 0,1-1-64 16,0 0-149-16,3-3-415 0,0-1 184 0</inkml:trace>
  <inkml:trace contextRef="#ctx0" brushRef="#br0" timeOffset="25054.8015">6087 8323 2 0,'0'-1'344'0,"0"1"-37"0,-2-6-28 0,2 6-29 0,-2-2-27 16,2 2-23-16,0 0-20 0,-10 4-20 0,5-2-13 0,-1 1-15 15,-1 3-13-15,1 0-11 0,-2 1-10 16,-2 0-14-16,3 2-13 0,3 0-15 15,-2-3-9-15,-1 2-10 0,0-1-6 0,1-1-1 16,2-2-4-16,1 1-2 0,1-1-3 0,0 0 0 0,-2-3 0 0,4-1-3 16,-3 0-2-16,3 0 1 15,0 0 0-15,-4-5 7 0,4-1 3 0,-2 0 5 16,2-4 13-16,0 1 5 0,2-3 9 0,-1 2 13 0,2-1-19 0,1 4-3 16,1-6-1-16,0 6-8 0,-1 0-1 15,2-1-9-15,1 4-1 0,-3-1-5 0,-1 1-2 0,3 2-4 16,-2-1 1-16,3 2-4 0,-3 1-24 15,-4 0-11-15,7 4-19 0,-3-1-17 0,-1 4-22 16,0 0-22-16,-3 3-24 0,2 0-34 0,-2 3-36 16,1-3-40-16,-4 2-232 0,2-1-504 15,-1-4 223-15</inkml:trace>
  <inkml:trace contextRef="#ctx0" brushRef="#br0" timeOffset="25538.9566">6393 8108 365 0,'3'-13'376'0,"-1"2"-27"0,0 2-22 16,-1 1-27-16,-1 2-13 16,3 1-11-16,-3 0-16 0,0 1-19 0,0 2-23 0,2-1-24 15,-2 3-11-15,0-4-30 0,0 4-15 0,0 0-17 0,0 0-11 16,0 0-13-16,-2 13-9 15,-2-2-3-15,1 4-7 0,-1 4-14 0,-2 2-16 0,2 2-2 16,0 0-19-16,-2 3-8 0,3-2-21 16,-1 1 2-16,1-3 3 0,1 0-9 0,0-1-7 0,-1-1-6 15,1-5-1-15,0-2-3 0,2-4-4 16,0 2 5-16,0-4-4 0,-1-1 5 0,2-2 16 0,-1 0-18 0,0 0 8 16,3-2 1-16,1-2 3 0,-4 0 2 0,11-2 2 15,-2 0 4-15,-1-2-8 0,3-1 9 0,1 1 3 16,1-1-4-16,1-1 3 15,1 1-1-15,2 0-2 0,1 1 6 0,5 2 10 0,-3 0-13 16,1 2-6-16,-2 2 9 0,2 0-3 0,-1 2-4 0,-3 0 1 16,-3 2 3-16,-3 0-1 0,2 1 12 15,-3 1-16-15,-3-1 4 0,-3 2 7 0,-1-2-14 0,-1 5 12 16,-4 1-5-16,-5-1-1 16,-1 0 7-16,-8 1-15 0,-4 1-1 0,-1-3-1 0,-6-2 1 15,-1 2-3-15,-10-5 0 0,10-1 3 0,-3-1 2 0,-7-2-3 0,10-6 4 16,0-1-9-16,4 1-33 0,3-5-25 15,1-1-47-15,3-3-69 0,7-3-89 0,0-2-277 16,5-2-601-16,5-5 267 0</inkml:trace>
  <inkml:trace contextRef="#ctx0" brushRef="#br0" timeOffset="28584.1825">5744 6531 37 0,'0'0'133'0,"0"0"-2"0,0 0-10 0,0 0-11 15,0 0-9-15,0 0-14 16,0 0-9-16,0 0-3 0,0 0-11 0,4 5-8 0,-4-5-1 15,3 3-11-15,-3-3-1 0,1 2-2 0,-1 1-4 16,0-3-4-16,3 5-1 0,-3-2-10 0,1 0 0 0,-1 0-10 16,2 2 4-16,-4-3 1 0,1 2 1 0,1-1-4 15,-1 1-1-15,-1-2-4 0,1 1 3 0,-2-1-2 16,3 1 0-16,-4-1-7 0,4-2 2 0,-3 4 1 0,3-4 8 16,-3 3 8-16,0-2 8 0,3-1 5 15,0 0 1-15,-4 0-3 0,4 0-1 16,0 0-2-16,-6-4 2 0,5 2-1 0,0-2-3 15,-2 1 1-15,1 0 1 0,2 0-4 0,0-1 1 16,2 0-4-16,-2-1-5 0,0 2 3 0,3-1-3 16,-2 0-1-16,0 2-4 0,1-2-12 0,-2 2-22 0,0 0-26 15,0 2-12-15,0 0-6 0,0 0-24 16,0 0-21-16,0 0-48 0,10 4-86 0,-9-2-265 0,0 1 117 16</inkml:trace>
  <inkml:trace contextRef="#ctx0" brushRef="#br0" timeOffset="30519.4458">6832 6739 68 0,'0'0'126'0,"0"0"8"0,-5 0-15 0,5 0-5 16,0 0-15-16,0 0-8 0,-6 0-8 15,6 0-7-15,0 0-9 0,0 0 0 0,0 0-7 0,-7 0-7 0,7 0 4 16,0 0-9-16,0 0-3 16,-6 0-4-16,6 0-1 0,0 0-3 0,-7 2-1 0,7-2-5 15,0 0 0-15,0 0-3 0,-6-2 1 16,6 2-5-16,0 0 5 0,0 0 2 0,0 0-9 0,0 0-6 16,0 0 0-16,0 0-1 0,0 0-4 0,0 0 2 0,0 0-2 15,22 0 0-15,-14 0-5 16,2 0 3-16,3 0-13 0,-2 0 4 0,3 0 3 15,0-2-9-15,0 2 0 0,-1-3-2 0,0 2 2 0,-3-1 3 16,0-1-3-16,-1 3-3 0,-2-2-1 0,-1 2-3 0,-2-1-2 16,-4 1 6-16,7 0 0 15,-7 0 8-15,0 0-11 0,0 0 12 0,0 0-9 16,0 0 6-16,-14 3-4 0,7-1 0 0,-2 0 3 16,-1 0 5-16,-4 0-3 0,1-1 2 0,0 1 0 0,0-1 8 15,-1 2 7-15,4-2-1 0,1-1-1 0,0 0 5 16,-1 1-4-16,2-1-1 0,-1 1 0 0,3-1 2 0,1 0 0 15,-1 0 2-15,6 0-5 0,-7 2-2 0,7-2-2 16,-6 0-1-16,6 0-1 0,-4 0-1 16,4 0 0-16,0 0-1 0,0 0-3 0,0 0 1 15,0 0 0-15,0 0 4 0,17 0-4 16,-8 0-2-16,2-2-5 0,-2 2 3 0,2 0 5 0,3-2-7 0,0-2 2 16,0 3-3-16,-4-1 4 0,0 0 1 0,0 0 2 15,-3 1 3-15,-2 0-2 16,0 0-1-16,0-1 3 0,-5 2-1 0,4 0 0 0,-4 0-1 0,0 0-1 0,0 0-1 15,0 0 2-15,-21 2-1 16,12 0-2-16,-2-1 4 0,-2 1-3 0,0 0 0 0,3 0-4 16,-3 0 4-16,3 0 0 15,-1-1-3-15,4 1 3 0,-3 0 1 0,4-2-11 0,1 1 10 16,-1 0 5-16,3 1-6 0,3-2 2 0,0 0-9 0,-6 0 11 0,6 0-9 16,0 0 5-1,0 0-1-15,17-2-3 0,-8 0 2 0,1 2 0 0,4-2 0 0,-1-1-2 16,1-1 5-16,1 0-1 0,-2 1-3 15,0-1 4-15,-3 1 9 0,2 1 8 0,-5 0 3 0,-2-1-4 16,0 0 9-16,-1 2 4 0,-1 1-7 16,-3 0-1-16,0 0-4 0,0 0-1 0,0 0-3 0,-10-3-1 15,1 4-1-15,-1 1-3 16,-4 1-1-16,0 1-2 0,0-1-6 0,0 1 1 0,1 1-1 0,0-1-1 16,3-2-2-16,-1-2-2 0,2 4 10 0,2-1-9 0,3-1-9 15,-2-2-1-15,2 2-9 0,1 0-6 16,3-2 2-16,-4 0 1 0,4 0 1 0,0 0 2 0,0 0 10 15,0 0-4-15,0 0 8 16,11 2 2-16,-11-2 2 0,10-2 7 0,-4 2 0 0,-1-3 2 16,1 2-3-16,-2 1 9 0,2-2 3 15,0 0-4-15,-1-1 2 0,0 1 3 0,-2 2-6 16,-1-2 1-16,-2 2 2 0,5-1 0 0,-5 1-13 0,3-2-1 16,-3 2 2-16,0 0 4 0,0 0-3 0,0 0-2 15,-12 5-1-15,6 0-3 0,-1-3 6 0,-1 0-3 0,-1 2 6 16,2-2-1-16,-1-1-4 15,0 1-6-15,1 1 11 0,2-1 1 0,0-2-4 0,3 2-1 0,2-2 6 16,-7 1-5-16,7-1 3 16,-6 0-3-16,6 0 5 0,0 0 1 0,0 0-5 0,0 0-4 15,0 0 11-15,16-4-3 0,-9 1-3 16,2 1 2-16,0 0-4 0,1 0 5 0,0-2-3 0,6 1-1 16,-4-2 3-16,-2 4 2 0,5-2 3 0,-5 0-5 15,-2 1 1-15,-2 1-2 0,-1-1-4 0,-2 2 5 16,0-1 2-16,-3 1-1 0,0 0-5 0,0 0 9 0,0 0 2 15,0 0-4-15,0 0 0 0,-15 5-1 16,8-5 0-16,1 1-5 0,-4 1 1 0,3-1 3 16,-2 0-2-16,2 1 3 0,1-2-6 15,2 0 2-15,-2 1 2 0,2 0-3 0,1 1-2 0,3-2 3 16,-5 0-4-16,5 0 1 0,0 0-3 0,0 0-3 16,0 0-1-16,-2 2-12 0,2-2-12 0,0 0-3 15,0 0-17-15,12 1-20 0,-8-1-24 0,-4 0-16 16,7 0-44-16,-7 0-103 0,4-1-282 0,0 0 125 15</inkml:trace>
  <inkml:trace contextRef="#ctx0" brushRef="#br0" timeOffset="31402.0009">7372 7499 284 0,'2'-4'287'0,"0"1"-31"16,-1 1-17-16,1 0-12 0,-2 2-13 0,0-5-12 0,0 5-20 15,2-1-16-15,-2 1-18 0,2-2-16 16,-2 2-14-16,0 0-11 0,7 3-9 0,-3 2-13 0,-1-2-9 16,1 4-5-16,-1 0-4 0,0 5-8 0,0 1-7 0,-3 6-16 0,-5 2-13 15,0 1-20-15,-6 2-24 16,-6 6-31-16,-6 5-31 0,-2 0-50 0,-2-7-58 0,-6 2-251 15,-2-4-480-15,3-1 213 16</inkml:trace>
  <inkml:trace contextRef="#ctx0" brushRef="#br0" timeOffset="33300.2193">7980 7366 39 0,'7'-5'259'0,"-4"-2"-10"0,1 1-1 0,-1-1-4 15,1-1-21-15,-2 0-13 0,-1-1-10 0,-1 2-4 16,0 0-15-16,0-1-10 15,0 3-16-15,-3-2-10 0,-1-1-13 0,2 3-9 0,-3-1-12 0,1 0-11 16,-3 2-13-16,-2 0-10 0,-2 0-11 0,1 1-4 16,-4 3-8-16,0 1-10 0,-2 3 12 0,-3 2-18 15,-1 1-3-15,-1 3-1 0,2 3-3 16,0 0-9-16,2 2 4 0,0 2-7 0,3-2-4 16,3 4 4-16,-1-2-6 0,4 2-4 0,4-5 4 0,1 1 6 15,1 3-17-15,4-2-9 0,1-3-4 16,4-2-2-16,0 2-3 0,4-3-10 0,3-2-2 0,0-1-3 15,6-3 3-15,4-4 3 0,-3-2-3 0,1-2 6 16,1-5 3-16,-2-2 3 0,-1-3 1 0,-5-2 13 16,2 1 21-16,-4 0 9 0,1 1 7 0,-7 1 10 15,0 1 7-15,-4 4 12 0,1 0-6 0,-1 1 20 16,-2 0-21-16,1 2 2 0,-2 2-7 16,-2 1-11-16,2 2-12 0,-4-4 6 0,4 4-10 0,0 0-8 15,-11 11 2-15,7-4-5 0,-2 6-3 0,-1-1-14 16,4 7-13-16,-1-1-12 0,4 1-6 15,0 3-37-15,4-1-19 0,-1 2-45 0,0-1-46 0,4 0-52 0,-2 1-80 16,1 0-200-16,1-6-555 16,-4-4 246-16</inkml:trace>
  <inkml:trace contextRef="#ctx0" brushRef="#br0" timeOffset="33633.3158">7301 8323 3899 0,'3'-3'0'16,"-2"-3"0"-16,1 2 6 0,-1 1 5 0,-1-1-11 16,0 1-3-16,0 3 2 0,0 0 0 0,0 0-2 0,0 0 0 0,-11 9 0 15,7-4 1-15,-2 4 1 16,-1 3 2-16,0 5-2 0,0 2 6 0,-1 1-4 0,-1 1-23 16,1 5-27-16,0-3-15 0,-3 10-24 0,2 1-22 0,2-8-28 15,0-1-28-15,-2 0-43 0,4-1-16 16,1-1-50-16,-2 0-152 0,3-4-462 0,2-6 204 15</inkml:trace>
  <inkml:trace contextRef="#ctx0" brushRef="#br0" timeOffset="34150.8078">8101 8089 171 0,'-3'-12'330'0,"-1"1"-16"0,-2 2-20 0,2-1-14 15,0 5-18-15,-3-7-15 0,1 4-17 0,-1 2-17 0,0 1-24 16,0-1-12-16,-4 2-18 0,2 0-15 0,-2 2-14 15,-3-2-18-15,3 4-8 0,-3 0-14 0,-2 1-7 16,2 5-6-16,-4 2-8 0,4 0-15 0,-3 4 1 16,0 0-9-16,3 1-7 0,-2 3 4 15,2-1-7-15,3 3-5 0,0 0-2 0,4 0 1 0,1-4-6 16,3 0-4-16,2 1-11 0,2-1-6 0,5 0-12 0,-2-1-2 0,6-1-3 16,0-2-4-16,7 0-9 15,4-2-7-15,0-3-6 0,0-3-2 0,3-4-3 16,0-3 4-16,3-1 6 0,-5-2 1 15,2-4 3-15,-1-1 6 0,-3-1 0 0,2-2 11 0,-5-1 9 16,-3 2 19-16,0-2 13 0,0 2 9 16,-7 3 14-16,-1 1 5 0,-3 2 7 0,-2 2 5 0,-1-1 0 15,0 1-8-15,0 3-6 0,-3-1-2 16,-1 2-8-16,-2 3 3 0,-2 0-9 0,1 5-8 0,-3 2-3 16,0 2-6-16,3 1 5 0,-3 3-24 0,6 0-18 0,-2 6-20 15,6 2-16-15,3-7-27 0,2 5-30 16,3-1-32-16,3-1-40 0,6-3-49 0,1-2-35 0,2-4-283 15,4-3-595-15,1-3 263 0</inkml:trace>
  <inkml:trace contextRef="#ctx0" brushRef="#br0" timeOffset="34317.9934">8598 8151 234 0,'0'0'350'0,"0"0"-29"0,3-4-31 0,-3 4-23 0,0 0-31 0,0 0-21 16,0 0-22-16,0 0-28 0,-9-3-43 16,8 1-55-16,1 2-59 0,-4-3-76 0,4 3-73 0,0 0-236 15,-6-3-408-15,3 2 181 16</inkml:trace>
  <inkml:trace contextRef="#ctx0" brushRef="#br0" timeOffset="35709.9876">3876 3873 26 0,'3'-5'226'0,"-3"1"-26"0,0-1-14 0,3 3-26 16,-3 2-18-16,0 0-10 0,0 0-13 0,0 0-4 0,-7 11-8 15,4 1-8-15,-1 6 2 0,-2 5-5 0,2 11-8 0,-2 5-6 16,2 6-5-16,0 24-2 0,0 5-6 15,-3-1 0-15,1 5-12 0,0 12-8 16,-2 6 2-16,1 12-4 0,-2 4 0 0,0 8-13 16,-1 7-4-16,-3 5 4 0,-1 2-7 0,3-4-2 15,1 2-1-15,-3-5 0 0,2 2-1 0,-5-6-5 16,-2 3 1-16,5 0-3 0,5 1 7 0,-3 1-4 0,4-1 1 16,0-9 3-16,4 7 6 0,3-3-6 0,-6 3-1 0,3-4-1 15,2-4-4-15,-3 2 4 0,2-4-2 16,-3 0-5-16,0-7 2 0,-2 1-5 0,-1-9-7 0,1 4-2 15,3-4-1-15,1-2-1 16,-1-4-7-16,1-5-6 0,0-1-14 0,3-5-5 16,-1 0-8-16,2-6-7 0,-4-3-6 0,2-4-16 15,-2-4-18-15,-1-22-20 0,1 1-18 0,3-4-18 0,0-1-17 16,-1-2-29-16,-4-4-125 0,2-10-339 16,2-6 150-16</inkml:trace>
  <inkml:trace contextRef="#ctx0" brushRef="#br0" timeOffset="37379.6809">4079 3840 178 0,'-3'-2'171'0,"-1"-1"-14"0,1 3-12 16,3 0-14-16,-4-1-12 0,4 1-10 16,-3-2-12-16,3 2-8 0,-4-1-9 0,4 1-8 15,0 0-5-15,0 0 4 0,0 0 6 16,0 0-2-16,0 0-7 0,14 6-4 0,-5-3-7 0,3-2-4 16,4 1-1-16,6 1-5 0,1-1-6 0,2 1 0 15,13 2-6-15,3-2 8 0,1 0-12 0,6-2-4 16,0 1-3-16,23 1-1 0,0-2-2 0,0 4-1 0,-1-3-3 15,3 2-5-15,7-4 0 0,6-3 4 16,10-1-1-16,13-1-4 0,8 1-2 0,8-5-1 16,6 1 1-16,7-1 0 0,10 1 1 15,2 1-9-15,3 1 0 0,3-2 4 0,2 2-2 0,-3 0 0 0,2-2-6 16,-4 0 7-16,1 1-4 0,-4-1 0 0,-4 1 8 16,-4 0 7-16,-4 1 3 0,-3 3-3 15,-2-1-3-15,-12 0 1 0,-3 3 1 0,-11-1-1 16,-3 4-3-16,-8 2-1 0,-6-4-2 0,-11 3-1 15,-10-3 5-15,-22 2-16 0,-1 0-12 0,-7 1-7 0,-13-1-10 16,-4-2 0-16,-8 1 4 0,-1 0 0 0,-5 0 5 16,-2-1 1-16,-3 0 0 0,2 0 7 0,-5 0-3 15,0 0 4-15,6-1 3 16,-6 1 0-16,0 0 5 0,0 0 8 0,0 0-4 0,-5-7 5 16,5 7 1-16,-7-2 1 0,5 0 9 0,-1 0 4 0,0 0 7 15,1-1 9-15,-1 1-3 16,3 2 0-16,-2-2-1 0,2 2-3 0,0 0 1 0,0-4-7 0,0 4 0 15,6-4-2-15,-1 1-4 0,3 0 1 16,0 0 1-16,2 2 1 0,0-2 3 0,1-1-4 0,-1 2 1 16,3-2-3-16,0 1-1 0,-4-1-1 15,1 2 1-15,-2-1-4 0,0 1 1 16,-3 0 5-16,0 0 2 0,0 2 0 0,0-1-3 16,-2 0 1-16,0 0-1 0,-3 1-2 0,0 0 0 0,7 0-1 0,-7 0-4 15,0 0-3-15,3-1 3 16,-3 1-1-16,0 0-2 0,1 4 0 0,-2 2 0 15,1-1-1-15,0 6 1 0,-2 1 4 0,-1 3-7 0,0 6 2 0,-1 3-1 16,1 1 0-16,-3 13 2 0,-1 5-2 16,1 17 4-16,-3 4-2 0,-2-1 4 0,-1 6-3 0,-1 1 0 15,2 4 0-15,1 1 3 0,-3 3-3 16,3 7 5-16,-2 7 2 0,0 4-4 0,2 0 6 16,3-2 1-16,-2 5 3 0,4 2 4 0,0 2 5 0,2-1 2 0,0 0-2 15,0-1 2-15,-1 3-5 16,2-1 5-16,0 2-3 0,5-5-2 0,-1 1-1 0,-2-2-3 0,6 1 2 15,-3 1 3-15,1-1 0 16,-2 2-1-16,0-1 1 0,-1-4-5 0,5 2 5 16,-5 3 1-16,2-2-2 0,-4 0-5 0,0-4 1 15,1-3-1-15,0 2 1 0,-6-3-6 0,4-4 1 16,-2-1-2-16,-2-5 2 0,0-1 0 0,5-6-6 0,-5-1 4 16,2-3-2-16,-3-3 1 15,5-5 1-15,0-2-1 0,-4-18-8 0,6 2 2 16,0-2-1-16,0-1 2 0,0-4-6 0,0 0 4 0,2 0 0 15,-1-4-2-15,-1-8 3 0,2 0-2 0,-2 0-4 16,0-1 2-16,1-2 5 0,-1-2-6 0,3-2 2 16,-3-3 2-16,0-1 5 0,-1-3-6 0,0-3-3 0,0 0-1 15,1-1 7-15,0-2-7 0,-1 1 3 0,-1-2-4 16,2-5 1-16,-1 7 3 0,1-7-2 16,-2 5 6-16,2-5-2 0,0 0 5 0,-7 1 4 0,7-1-2 0,0 0-1 15,0 0 1-15,-17-6-4 16,10 2-1-16,-2 0-1 0,1 0 6 0,-5 0-9 0,0-1 3 15,-1 1-1-15,-1 0 3 0,0 1 3 16,-6-2 2-16,-2 2-5 0,-1 1-3 0,-4 1-4 16,-2 1 0-16,-9 1-3 0,0 3 3 0,-4 0 7 15,-2 1-2-15,-22 5-7 0,-4-2 7 0,-2 1-2 0,-6 2-10 16,-11 3 5-16,-3-2 4 0,-4 0-2 0,-4 1-1 0,-5-2-1 16,-4-1 9-16,-4 3-11 0,-5-3 1 15,-1 2 1-15,-8 1-2 0,-9-2 5 0,-7 1 0 16,-4 1 1-16,-4 2 6 0,-5 1 6 0,-4 1 4 0,-1 1 1 15,-1 1 3-15,1-2 13 0,-3 4 1 16,3 1-3-16,7 2-5 0,-1-1 8 16,1 0 0-16,10 0-8 0,3 2 9 0,8-5-2 15,6 1-15-15,5 0-3 0,9-5-3 0,7-3-3 16,11 0-5-16,5-4 5 0,12-6-5 0,6-3-23 0,25-1-19 16,0-2-17-16,4-5-28 0,4-1-34 15,2-1-37-15,4-5-40 0,10 2-61 0,3-4-48 16,1-3-222-16,2-11-565 0,5 6 250 0</inkml:trace>
  <inkml:trace contextRef="#ctx0" brushRef="#br0" timeOffset="38259.4087">2654 5436 65 0,'-3'-12'349'0,"2"4"-29"16,-2 3-24-16,1-1-33 0,1 3-25 0,0-3-26 0,0 4-24 16,-1-1-15-16,2 3-19 0,0-3-17 15,0 3-22-15,0 0-8 0,0 0-9 0,0 12-11 0,3-4-29 16,-1 5-9-16,0 2-3 0,0 3-4 16,1 2-4-16,-1 2 1 0,0-1-8 0,1 2 2 15,-1 0-6-15,2-1-4 0,-1 2 4 0,2-1-10 0,1-1 0 0,-2 1 5 16,1-3-6-16,-2-1-1 15,-1 2-6-15,1-7 4 0,-2 0-5 0,-1-2 2 0,0-3-3 16,0-1 5-16,-1 0-6 0,1-1 3 16,-2-2-1-16,2 0 0 0,-2-1 2 0,0-1-7 0,-1 1 4 15,0 0-2-15,-2-3 5 0,0-1-6 0,-2 2 0 16,0 0 1-16,-1-2 1 0,0 0-3 16,0 0 3-16,-2 0-3 0,0 0 8 0,0 0 6 0,0-2-1 0,0 2 4 15,0 0 3-15,2-2 1 16,-6 4-2-16,5-2 1 0,-2 0 1 0,4 0-2 0,-2 2-1 15,1-2 5-15,1 3-9 0,2-1 0 0,0 0-8 16,0-2 2-16,2 1-2 0,-1 0-2 0,4-1 0 16,0 0-2-16,-6 0 1 0,6 0-3 15,0 0 1-15,0 0 0 0,0 0-2 0,18-2 5 0,-3-2-1 16,8-3 1-16,4-3-4 0,11-4-11 16,1 0 0-16,1 0-7 0,1-2-16 0,-3-3-23 15,2 1-34-15,-3 1-36 0,-2-1-46 0,-9 6-53 0,7-7-45 16,-16 3-206-16,1-2-513 0,-2 0 227 0</inkml:trace>
  <inkml:trace contextRef="#ctx0" brushRef="#br0" timeOffset="38465.482">2506 5470 18 0,'-1'1'237'0,"1"-1"-25"0,0 0-21 16,0 0-12-16,24-8-15 0,-2 1-14 0,3-4-12 0,14-5-14 16,1 1-10-16,1 0-14 15,1-1-14-15,1 1-17 0,-2 3-27 0,0 0-29 0,1 5-41 0,-14 3-24 16,2 1-41-16,-3 0-20 0,-4 3-146 0,-8 2-280 0,-2 0 124 16</inkml:trace>
  <inkml:trace contextRef="#ctx0" brushRef="#br0" timeOffset="38760.0467">2927 5590 44 0,'-7'13'202'0,"0"-2"-13"0,1 2 0 15,-1-2-12-15,-1 2-10 0,3 0-17 16,0-3-10-16,1 1-13 0,1 0-7 0,0-2-14 0,1 1-12 16,3-1-4-16,0 1-12 0,3 1-3 0,2 1-7 15,-1-1-8-15,4-2-1 16,1 0-7-16,4-3-3 0,1 1 1 0,4-3-1 0,4-1-2 0,0-3-4 0,-1-4-3 15,1-2-5-15,-3-1 2 16,2-3-1-16,-4-2-1 0,0-2 12 0,-3 1 6 0,-6 1 6 16,-2 0 1-16,-1 1 3 0,-2-2 3 15,-2-1-7-15,-4 1-5 0,-2 0-1 0,-4 1-6 0,-1 0-6 16,-7 0-4-16,4 3-2 16,-7 1-10-16,0 0-16 0,-1 3-19 0,0 0-16 0,3 4-27 0,1 0-31 15,1 2-31-15,1 0-47 0,4 2-49 0,-1 0-232 16,3 0-479-16,1-2 212 0</inkml:trace>
  <inkml:trace contextRef="#ctx0" brushRef="#br0" timeOffset="38931.8129">3254 5392 3585 0,'4'-10'-5'0,"-4"-1"3"0,-1 1 34 0,-2 1 9 16,0 2-20-16,3 2 8 0,-4-1-24 0,3 2 4 0,-2-1-13 15,1 4-22-15,1-2-32 0,-2 0-30 16,3 3-28-16,0 0-24 0,-8 7-41 0,6-2-31 16,1 2-58-16,-2 1-167 0,3 0-474 0,0 0 211 15</inkml:trace>
  <inkml:trace contextRef="#ctx0" brushRef="#br0" timeOffset="39122.4869">3422 5677 4063 0,'1'1'-31'0,"-1"-1"48"0,0 0 43 0,0 0 3 15,0 0-6-15,0 0-13 0,-11-10-3 16,8 9-16-16,0-2 0 0,2 0-4 16,-2 0-13-16,1 0-24 0,2 3-25 0,-1-3-30 0,0-1-61 0,-1 2-61 0,2 2-70 15,-1-3-63-15,-1 1-233 0,4-2-605 16,-2 0 268-16</inkml:trace>
  <inkml:trace contextRef="#ctx0" brushRef="#br0" timeOffset="42399.6859">8174 4416 100 0,'0'0'135'15,"0"0"-7"-15,0 0-4 0,0 0-1 0,17-3 0 0,-7-1-7 0,10-3 0 16,2-1-9-16,5 0 0 0,15-5-4 15,23-7 2-15,4 0-10 0,0-2-8 0,4 2-6 0,12-3-9 16,2-1-5-16,5-4-3 0,8 3-13 16,5-4-2-16,1 1-14 0,2 0-7 0,3-7-12 15,2 1-19-15,0 1-13 0,-6 4-14 0,-7 1-10 16,-7 0-13-16,-7 1-17 0,-6 3 4 16,-8 0-2-16,-27 11 7 0,-3 0 6 0,-2 1 3 0,-14 4 1 15,-3 2 12-15,-8 2 2 0,-3 1-14 0,-4-1 0 16,-4 3-3-16,-1 0-2 0,-3 1-7 0,0 0-38 15,0 0-69-15,0 0-183 0,-18 2 82 16</inkml:trace>
  <inkml:trace contextRef="#ctx0" brushRef="#br0" timeOffset="49161.3833">6766 6768 101 0,'0'0'98'15,"0"0"-13"-15,0 0-2 0,0 0-3 0,-7 0 2 16,7 0-5-16,0 0-9 0,0 0-5 0,0 0-4 0,0 0-6 15,0 0-3-15,0 0-26 16,0 0 18-16,0 0 5 0,0 0-5 0,0 0-1 0,0 0-5 0,11 1-2 16,-11-1 1-16,8-1-4 15,-2-1 3-15,0 1-11 0,4 1 1 0,0-3-2 0,1 0-1 16,3-1 1-16,0 1 4 0,1-1-2 0,-1 1 7 0,0-3 0 0,2 2-6 16,-1-1-3-16,-1-1 0 15,1 3-1-15,-3-3-1 0,0 2 1 0,-1 0-8 0,-4 1-1 16,0 0-2-16,-1 1 2 0,-2 1-8 15,-1 1 0-15,-3 0-1 0,3-2 0 0,-3 2 3 0,0 0-1 16,-8 6 0-16,3-4-2 0,-2 2-10 16,-1-1 9-16,-4 1-4 0,-1 2-5 0,1-2 10 15,-1 1 1-15,-1 0 0 0,1-1 7 16,3-3 6-16,1 2-4 0,-1 0 2 0,2-1 3 0,1-1 7 0,1 2-8 16,2-3 2-16,0 2-4 0,-1-1 1 0,5-1 1 15,0 0-1-15,0 0-3 0,0 0-2 16,-1-5-2-16,1 5 4 0,8-6-1 0,-1 1-7 0,2 0-4 0,-2-1-20 15,0 2-28-15,3-2-40 16,-2 2-45-16,0 1-148 0,-2-1-302 0,1-1 134 0</inkml:trace>
  <inkml:trace contextRef="#ctx0" brushRef="#br0" timeOffset="53060.3517">3868 5688 4 0,'4'-3'128'0,"-1"1"-8"0,1-1-11 0,-1 0-14 0,0 0 1 0,1 1-11 15,-1 0-15-15,-3 2-4 0,4-2-3 16,-4 1-9-16,0 1-7 0,6 0-2 0,-6 0 0 0,0 0-11 15,0 0 5-15,0 0-6 16,7 1 4-16,-6 2-11 0,2 0 7 0,-3 1-5 0,3 1 2 16,-2-1-8-16,1 2-3 0,-1 1 0 15,2 1-4-15,-2-1 0 0,2 0 1 0,0 1-3 0,-2 2 5 16,2-1-10-16,0-1 1 0,0 2 5 0,0-5 0 16,1 4-5-16,-1 0 6 0,2-3-3 0,-2-1 1 15,3 0-3-15,-2-1 2 0,0-1 1 0,3 1 5 0,2-4 3 16,0-2 4-16,4-2 2 0,1-3-6 15,10-5 0-15,4-12 2 0,3 2-4 0,2-3-7 16,-2 1 3-16,5-3-21 0,-3 3-19 16,-1 0-29-16,-9 7-28 0,-1 4-45 0,-5 4-117 0,-3 2-264 0,-7 3 117 15</inkml:trace>
  <inkml:trace contextRef="#ctx0" brushRef="#br0" timeOffset="53599.5288">3913 7496 179 0,'0'0'206'0,"-1"-2"-19"0,1 2-25 16,-2-3-19-16,2 3-28 0,0 0-8 0,-4-2-12 0,4 2-12 16,0 0-9-16,0 0-1 0,0 0-12 15,3 9-6-15,-2-6-7 0,-1 1-1 0,2-1-7 16,-1 5 1-16,3-3-5 0,-1 3-9 0,0-1-7 15,0 0-1-15,-2-1-2 0,0 1-3 0,2 1 2 16,-1-1-8-16,1 1-1 0,-2 0 0 0,0-3-6 16,2 0 3-16,-1-1-12 0,0 0-6 0,1-1-4 0,1-3 3 15,3-1 4-15,6-5-2 0,4-7-2 16,11-12-10-16,3-6-53 0,17-18-7 16,1 2-54-16,-1-9-107 0,7-8-265 0,4 2 117 15</inkml:trace>
  <inkml:trace contextRef="#ctx0" brushRef="#br0" timeOffset="61037.2943">8981 5287 87 0,'-4'-4'197'15,"0"1"-17"-15,0 1-6 0,0 0-10 0,-1 0-1 0,1-2-5 16,0 1-4-16,0 2-10 0,1-1-8 0,-2-2-14 0,4 3-14 0,-2-1-10 16,3 2-7-16,-4-1-11 15,4 1-7-15,0 0-9 0,0 0-6 0,-4-1-5 16,4 1-5-16,0 0-9 0,-2-3-4 0,2 3-1 15,0 0-5-15,0 0-1 0,0 0-2 0,0 0-4 0,0 0-3 16,0 0-2-16,0 0-4 16,0 0 0-16,0 0-2 0,0 0 1 0,0 0 1 0,0 0-5 0,0 0 3 15,0 0 4-15,0 0 0 16,6 6 2-16,-6-6-1 0,7 5-4 0,0-1 7 0,-1 0-8 0,2 1 3 16,4-1-3-16,1 2 0 0,5 2-1 0,2 1-2 15,4 2 5-15,13 4-6 0,-2-3 3 16,6 5-7-16,4 0 4 0,20 7-2 0,0-3-5 0,2 1-4 15,1 1-5-15,11-1-4 0,0-1-1 16,6 5-6-16,1-1-1 0,-1 1 3 0,4 1-1 0,2-4 7 16,5 3-2-16,8 1 4 15,3-1 2-15,2 3 0 0,5-1-1 0,-5 3 1 16,-2-1 0-16,4 4-1 0,-8-1-1 0,-3 2-3 0,-6-3 3 0,-4 6 1 16,-1-6-5-16,-1 2 4 0,-3-4-3 15,-5 0-9-15,-4-7 0 0,-4 2-9 0,-9-3-10 0,-15-7-6 16,-3 1-5-16,0-2-16 0,-4-1-8 15,-4 0-17-15,-13-6-24 0,-2 0-23 16,-2 2-42-16,-9-3-104 0,-4-2-309 0,0-3 137 0</inkml:trace>
  <inkml:trace contextRef="#ctx0" brushRef="#br0" timeOffset="61939.4533">8753 7304 108 0,'0'0'180'0,"-3"1"-17"0,0 1-10 15,3-2-9-15,0 0-2 16,0 0-3-16,-4 1-1 0,4-1-5 0,0 0-9 0,0 0-11 0,0 0-9 16,0 0-5-16,0 0-11 0,0 0-4 0,0 0-6 15,0 0-3-15,0 0-3 0,0 0-5 16,0 0-5-16,0 3 0 0,0-3-3 0,0 0-5 16,0 0-3-16,0 0 3 0,0 0-4 0,0 0 0 0,0 0 1 15,0 0-1-15,14-3-1 0,-11 2-2 0,4 1-7 16,0-3-1-16,0 2-8 0,8-3-4 15,-3 1 3-15,4 0-7 0,5-3 0 0,1 1-4 16,6-3-6-16,0 1-1 0,16-4 13 0,1 0-4 16,23-6 9-16,3 0 12 0,0-5 2 0,8-3 2 0,8 1-6 15,8-5-1-15,6-2-7 0,7 0-7 0,8 1 1 0,1-3-7 16,8-4-11-16,2-5-9 0,5 4-7 16,3-3-1-16,-2 2-4 0,3-5-1 15,0-2-6-15,-1 3-1 0,1-3-1 0,-4 3-3 16,-6 3 8-16,-2 0 1 0,-9 10-4 0,-9 2 3 0,-12 5 1 0,-9 7-7 15,-12 4-23-15,-29 7-24 16,-2 1-18-16,-15 3-23 0,-3 1-14 0,-3 2-26 0,-7 1-14 16,-1-2-17-16,-5 2-22 0,-5 0-149 15,1 0-381-15,-4 1 169 0</inkml:trace>
  <inkml:trace contextRef="#ctx0" brushRef="#br0" timeOffset="63899.9098">10433 5031 61 0,'0'-15'187'16,"2"2"-6"-16,0-3-1 0,-3 3-15 0,1 0 1 0,-1-2-1 0,-1 3-15 15,-1-1-13-15,1 0-9 0,-3 4-12 16,1 0-7-16,0 0-10 0,-2 2-6 0,-1-1-4 0,3 3-8 16,-6-1-9-16,3 1-9 0,-3 2-3 0,0 1-7 15,1 2-6-15,-4 3-5 0,-3 1-1 16,2 2-2-16,-5 4-5 0,0 1-2 15,2 4-2-15,-4-1-2 0,2 4-1 0,0 0-8 0,-1 2 0 16,2-1-3-16,3 0 0 0,2 0-1 0,2-1 0 0,1 1-1 16,6 0-2-16,1-5 1 0,0 1-1 0,3-2-1 15,0-1-2-15,3-1 0 0,1-3-2 16,3-3 4-16,4 2-4 0,3-2-1 0,2-4-1 16,6-2-4-16,2-1 2 0,3-6 2 0,-3 1-5 15,4-4 3-15,-2 1 2 0,0-4-1 0,-2 1 10 0,-3-1 10 16,-1-2 0-16,-3 2 3 0,-4-3 17 15,-5 7 4-15,-1-2-5 0,0 0-2 0,-2 4 3 0,-3 0 6 16,1 1-5-16,-3 1-10 0,0 2 3 0,0 0-7 0,-3 2-4 16,2 0-4-16,1 2-3 0,-10 2-2 15,2 2-2-15,-2 4-4 0,-3 7 1 16,0 2-3-16,2 2 2 0,1 1-2 0,3 4-4 16,-3 10-17-16,8-11-12 0,2 0-10 15,5 2-16-15,6-1-14 0,2-3-12 0,4-1-14 0,4-3-18 0,4-3-26 16,9-1-26-16,4-6-31 0,3-3-42 15,-4-4-173-15,3-7-437 0,1-3 195 0</inkml:trace>
  <inkml:trace contextRef="#ctx0" brushRef="#br0" timeOffset="68179.6602">13232 5581 135 0,'11'-16'222'15,"-4"3"-2"-15,-1-1-4 16,0 2 7-16,-2-2-1 0,0 2 0 0,-4 3-6 0,2-2-26 16,-4 2-13-16,-1 1-20 0,0 0-12 15,-3 2-13-15,-1 0-16 0,-3 1-10 0,-3 3-7 0,-3 3-10 16,-7 2-10-16,2 2-9 0,-3 3-10 16,-3 2-4-16,1 2-5 0,0 1-2 0,1 1-9 0,4 1-4 15,-1 2-5-15,4-1 0 0,4 1-8 0,2-1-4 0,4 1 3 16,3-4-2-16,3 4-6 15,4 4-2-15,3-4 3 0,5 3-7 0,4 0-3 0,3 0-5 16,9 6-11-16,-1 1-1 0,-3-8-4 16,7 4 0-16,0 0 0 0,-7-5-1 0,0-1 9 15,-2 3-5-15,-2-3-5 0,0 2 3 0,-4-1-8 16,-2-2-4-16,0 2 2 0,-5 1 5 0,-7-6 2 0,1 2 12 16,-4-1-1-16,-3-1 7 0,-4 4-5 0,-5-4 2 0,-1-1 11 15,-1 0-1-15,-4 0 1 0,0-6-3 16,-2 3 6-16,-2-4-5 0,0 1-3 0,0-5 2 15,2 2-6-15,2-4-12 0,1-2-25 0,4 0-34 0,2-4-40 16,2-2-54-16,3-3-48 0,1-1-235 0,0-5-485 16,3-3 215-16</inkml:trace>
  <inkml:trace contextRef="#ctx0" brushRef="#br0" timeOffset="68420.3079">13410 5868 163 0,'0'0'199'0,"10"-1"-21"0,-2 0-17 0,0-1-22 0,7 0-9 16,-1 1-16-16,1 1-7 0,10-4-16 0,-1 2-6 0,1-1-9 15,2 0-11-15,1 0-5 0,-2-2-21 16,3 1-13-16,-4 1-18 0,2 0-12 0,-3 0-20 0,-2 0-14 15,1-1-14-15,-8 1-19 0,2 0-21 16,-4 0-30-16,-3 1-85 0,-3 0-224 0,0 0 101 16</inkml:trace>
  <inkml:trace contextRef="#ctx0" brushRef="#br0" timeOffset="68689.6245">13762 5664 183 0,'-5'-5'295'16,"0"0"-18"-16,0 2-16 0,3-2-16 0,-1 4-30 16,-1-1-15-16,3 0-21 0,1 2-19 0,-4-3-17 0,4 3-18 15,-2-2-13-15,2 2-11 16,0 0-11-16,0 0-7 0,13 7-13 0,-2 0-6 16,6 4-5-16,3 2-5 0,1-1-7 0,0 1-2 0,-1 2-4 0,1 1-4 15,-3 1-18-15,-2 3 0 0,-4 0-12 16,-2-1 0-16,-4 3-4 0,-6 0-5 0,-3 0 0 15,-3 2-7-15,-5 1-1 0,-2-3-1 0,-6-1-7 16,-7 7-8-16,7-12-9 0,-1 2-9 0,-4-4-7 0,0-1-16 16,2-3-15-16,2 0-18 0,-1-2-30 15,4-4-34-15,3-3-42 0,-3-1-158 0,3-1-395 16,0-4 175-16</inkml:trace>
  <inkml:trace contextRef="#ctx0" brushRef="#br0" timeOffset="69429.7749">14421 5872 160 0,'14'-20'219'0,"-4"0"-9"0,-3-1-2 0,0-1 0 0,0 1-3 0,-4 1-2 16,1 6-14-16,-2-1-22 0,-4 1-8 16,-2-1-8-16,3 3-12 15,-5 1-10-15,-1 3-7 0,0-3-16 0,-3 3 3 0,0 0-11 16,-4 1-6-16,0 3-2 0,-3 0-11 0,3 1-8 0,-7 3-4 15,4 0-8-15,-4 3-7 0,4 1-2 0,0 2-12 16,-4 4 0-16,0-1-8 0,4 6-2 0,0-2 0 16,3 3-2-16,0 3-6 15,0 0 2-15,4 2-2 0,0-2-5 0,3 2 1 0,3-2-2 0,3 3-1 16,-1 0-7-16,4-2 1 0,0 0 0 16,4-3-7-16,1-2-4 0,0-2-2 0,0 1-3 15,3-3-1-15,0-2 4 0,3-3 0 0,1 1-2 0,1-5-2 16,1 0 0-16,5-5-1 0,-2-2-3 15,4-2 3-15,-2-2 2 0,-4-4 3 0,1 1-1 0,-1-4 6 0,-3-1-2 16,-1 1 15-16,-2-2 10 16,-1 1 12-16,-3 4 14 0,0 2 2 0,-3 3-7 0,-1-1-6 15,0 1 0-15,-1 1-2 16,0 1-5-16,-2 2-1 0,0 1-9 0,-2-2-2 0,0 4-1 16,-1-2-1-16,3 3-5 0,-5 0-2 0,5 0 0 0,-9 6 13 0,6-2-18 15,-4 3 1-15,2 1-1 16,2 0-5-16,-1 4-13 0,2 1-13 0,2-1 0 0,2 2-19 0,2-1-11 15,0 2-12-15,2 2-19 16,2 0-19-16,1-5-33 0,1 0-21 0,2-1-31 0,2-5-36 0,0 2-42 16,0-3-168-16,-1-5-474 15,-3 0 210-15</inkml:trace>
  <inkml:trace contextRef="#ctx0" brushRef="#br0" timeOffset="69759.858">14696 5859 10 0,'0'0'272'16,"1"-4"-29"-16,-1 4-23 0,0 0-17 0,4-1-19 16,-4 1-12-16,0 0-18 0,3-1-15 0,-3 1-17 15,0 0-12-15,0 0-9 0,0 0-9 0,2 7-11 16,-2-7-8-16,1 4-9 0,-1 0-7 0,0 0-1 0,0 0-2 16,1 0-16-16,-3-1-6 0,0 0-1 0,1 3-4 0,-1-3-7 15,0-1 4-15,-1 2-2 16,3-4-5-16,-4 1 1 0,4-1-5 0,0 0 4 0,-6-5 1 15,3 1-2-15,1 0 5 0,0-4 8 0,-1-1 11 16,3 0 4-16,0 1-1 0,0-1 10 0,3-3-10 0,-2 3 8 16,0 2-3-16,-1-1-4 15,2 1-5-15,0 0-7 0,0 3 0 0,-1-2-4 0,1 1-4 0,-2 3-4 16,3-2-4-16,-2 0-20 0,-1 1-16 16,0 3-11-16,3-1-12 0,-3 1-11 0,0 0-10 15,0 0-11-15,4 5-5 0,-4 0-21 0,-1-1-27 0,0 4-20 16,1-3-32-16,0 0-56 0,-2 1-122 15,2-2-386-15,-2 2 171 0</inkml:trace>
  <inkml:trace contextRef="#ctx0" brushRef="#br0" timeOffset="70320.0575">15252 5643 238 0,'10'-16'249'16,"-3"3"-12"-16,-3-1-12 0,0 1-8 0,5-5-4 0,-3 0-5 0,-4 5-8 15,1-4-16-15,0 4-16 16,0 1 3-16,-3-1-17 0,-1 1-18 0,-1 4-8 15,1-2-14-15,-1 3-8 0,-1-1-9 0,-1 0-20 0,-3 3 3 0,0-2-8 16,-6 3-13-16,0 1-5 0,-1-2-3 16,-2 4-12-16,-1 1-4 0,-4 2 2 0,1 2-5 0,3 1-4 15,3-3-5-15,-2 5-1 0,5-2-8 0,-2 1 3 16,2 1 0-16,4 0-9 0,0-1 3 0,1 3-4 16,3 0 0-16,-1 2-1 15,2 1-4-15,3 2-2 0,3 0-4 0,0 0 1 0,2 5-7 0,2-1-4 16,3 2-1-16,-2-2-2 0,4 1-3 0,0 0-5 15,1-3 0-15,-1 4 2 0,-1-3 3 0,1-1-2 16,2 0 2-16,-1 1 3 0,1-1-1 0,-1 1 3 16,1-3 0-16,-7-3 5 0,1-1-3 15,-2 0-6-15,0-3 2 0,-1 1 1 0,-1 0 4 0,-2 1 1 16,-1-1 1-16,-2 0 1 0,-2-3 7 16,-1 2 8-16,-2-2 2 0,-4 1 3 0,-2-1-5 0,-2 1-2 15,-1-3-1-15,-3-3 1 0,1 2 0 0,-1-3-1 16,-3-2 2-16,4 2 4 0,0-5-1 15,1 3-1-15,1-6-2 0,0 3-3 0,1-4-20 16,2 0-9-16,1-1-17 0,1-2-18 0,2 0-22 16,2 1-24-16,2-1-27 0,2-1-26 0,2 0-11 0,1 2-19 15,2-2-22-15,-1 6-156 16,1 0-399-16,0 0 176 0</inkml:trace>
  <inkml:trace contextRef="#ctx0" brushRef="#br0" timeOffset="70881.534">15616 5726 149 0,'5'-10'271'0,"1"2"-10"0,-3-1-15 0,-2 0-8 16,2 0 0-16,-2 0-8 0,-1-2-12 0,0 2-15 0,-1 2-8 16,-2 0-15-16,0-1-4 0,-1 2-21 0,-2-1-7 0,1 2-12 15,-1 0-12-15,-1 1-12 0,0 0-10 16,-2 1-10-16,0-1-10 0,0 3-7 0,-3 1-7 0,0 2-11 15,-1 1-7-15,0 2-5 16,1 3-5-16,0 0-4 0,2 2-6 0,-1-1 3 0,1 1 0 16,1 3-7-16,-1 5-5 0,3-5-15 15,3 6-17-15,-2-2-5 0,2-3-6 0,2 0-6 0,2 0-9 16,2-2-2-16,1 0-4 0,0-4-1 16,1 0 0-16,2-1 4 0,1 0 11 0,-2-3-5 0,4 0 2 15,2-3 3-15,-1-2 5 0,3-2 1 0,1 0 2 16,0-3 4-16,-1-2 13 0,-2 1 16 0,1-2 21 15,1 1 1-15,-5-1 10 0,2 0 1 16,-3 4-2-16,-1-1 5 0,1 0 1 0,-1 1 2 16,-3 2-4-16,-1-1-3 0,1 1 0 0,0 1-14 0,-3-2-1 15,4 2-6-15,-4 2-4 0,3-2-9 16,-3 2-17-16,3-1-20 0,-3 1-16 0,0 0 1 0,0 5-4 16,0 0-21-16,-3 2-21 0,3 1-15 0,-3 1-29 0,2 2-36 15,1 2-26-15,0 0-32 0,-3-1-39 16,3 1-191-16,0-6-494 0,0 2 218 0</inkml:trace>
  <inkml:trace contextRef="#ctx0" brushRef="#br0" timeOffset="71039.8552">15715 5884 170 0,'3'1'328'0,"1"0"-34"0,-4-1-26 0,6 0-14 0,-6 0-2 16,3 4-14-16,-2-2-15 0,2-1-14 15,0 1-27-15,-2 0-22 0,2 5-12 0,-1-2-14 16,0 5-13-16,1 2-16 0,-3 1-19 0,3 2-29 15,-3-1-46-15,-1 6-41 0,-2-1-46 0,-3 2-52 0,2-1-56 16,0-6-82-16,-2-1-160 16,-1 0-462-16,0-1 204 0</inkml:trace>
  <inkml:trace contextRef="#ctx0" brushRef="#br0" timeOffset="71682.7041">16394 5505 232 0,'0'-6'263'0,"3"-2"-7"16,-6 0-11-16,3 0-11 0,-4 1-10 0,1-1-21 15,-2 1-12-15,-7-1-15 0,1-1-11 0,-3 2-11 16,-7 1-18-16,0 1-11 0,-2 3-7 0,-2 0-11 0,1 4-11 0,0 0-11 16,3 1 2-16,-2 3-18 15,8-2-11-15,-2 1-5 0,6 2-5 0,-2-1-6 16,6 1-4-16,0 0-2 0,4 1-9 0,-1 1-4 15,4 0-12-15,7 2 1 0,0 1-9 0,7 2-3 0,3 0-4 0,1-3-6 16,5 1 0-16,1 1-6 0,0-1 1 16,-2 0 3-16,5 0-4 0,-4 0 5 0,-1 0 0 15,-1-2 3-15,-4 0 0 0,-3-1 1 16,-1 0 0-16,-2-2 2 0,-4-2 0 0,-3 1 3 0,-1 1 2 16,-1-1 11-16,-4 1 5 0,-1 0 1 0,-8 0 1 0,-2 1-4 0,-8 1 0 15,-3-1-1-15,-2-2-2 16,-11 2-1-16,7-5 0 0,2 0-3 0,-1 0 1 15,2-3-9-15,0-2-15 0,3 0-10 0,4 0-17 16,6-1-27-16,0-2-28 0,7-1-39 0,-1-1-41 16,2-4-44-16,3-2-48 0,2-5-140 0,2-4-444 0,2-3 196 0</inkml:trace>
  <inkml:trace contextRef="#ctx0" brushRef="#br0" timeOffset="71910.1698">16190 5249 277 0,'4'-15'296'16,"-1"6"-22"-16,0 2-12 0,0-2-17 0,-2 4-24 15,2 0-19-15,-3 1-16 0,1 0-21 16,1 0-16-16,-1 3-16 0,-1 1-16 0,0 0-3 16,2 7-3-16,-4 0-7 0,4 8-12 0,-4 4-4 0,1 4-11 0,-2 2-2 15,3 2-4-15,-3 9-9 0,0-1-5 16,1 2-8-16,-1 0-6 0,0-2-12 16,0 1-4-16,3-2-15 0,-1-7-19 0,-1 8-10 15,1-1-16-15,-1-8-17 0,1 1-13 0,1-3-10 0,0-2-10 16,0 1-17-16,-1-8-13 0,2-1-18 0,-1-2-20 0,0-5-13 0,0 0-13 15,1-2-32-15,1-3-153 16,-1-2-392-16,-1 0 174 0</inkml:trace>
  <inkml:trace contextRef="#ctx0" brushRef="#br0" timeOffset="72140.5699">16355 5380 253 0,'10'-37'280'15,"-2"14"-3"-15,-2-3 1 0,2 8 4 0,-5 4-15 0,1 2-18 16,-1 2-25-16,-1 3-23 0,0 2-24 15,-2 1-19-15,3 0-20 0,-3 2-19 0,0 2-4 0,0 0-13 0,2 13-10 16,-4 2-2-16,-1 9-8 16,-1 15 0-16,1 1 1 0,-8 22-15 0,4-19-7 15,-3 17-4-15,2-16-8 0,-2 25-1 0,0-8-6 16,4-19-5-16,-1 4 2 0,2-3-11 0,-1-1-14 0,0-4 3 16,4-3 5-16,0-11-19 0,-2-2 6 0,4-1-7 0,0-5-8 15,0-2-9-15,-1-2-20 0,-1-3-12 16,1-1-25-16,-1-4-27 0,0 2-32 0,-1-2-48 15,1-3-80-15,2-1-275 0,-8-5-578 16,2-3 256-16</inkml:trace>
  <inkml:trace contextRef="#ctx0" brushRef="#br0" timeOffset="73969.6895">13358 6761 191 0,'-7'-6'276'0,"2"0"-21"0,2 2-22 0,0-2-16 0,0 4-18 15,0 0-22-15,0-1-11 16,2 1-21-16,-2 0-17 0,3 2-12 0,0 0-12 0,-7 4-13 0,1 3-9 15,1 3-4-15,-1 3-7 16,-4 7-9-16,-1 3-4 0,2 2-6 0,-6 7-2 16,4 1-4-16,2-8-8 0,-1 1 3 0,-1-1 1 15,3-2-1-15,-1-1-3 0,1-3-2 0,0 1 2 0,0 0-1 16,4-6-5-16,-2-3-1 0,2 0-7 16,0-3 1-16,1-1 2 0,0-3 2 0,2 1 10 0,-2-2 6 15,3 0 3-15,-1 0 13 0,1-3-3 0,0 0-7 0,0 0-5 16,-3-13-4-16,6-2-8 0,1-7-6 15,0-3-7-15,7-12-3 0,2-1-1 0,0-4-2 0,6-16-3 16,-1 17 4-16,0-2-6 16,9-15-4-16,-10 17 5 0,16-17-11 0,-14 17 3 0,3 3 0 0,-4 5-3 15,2 4 0-15,-4 7 1 0,-2 6-3 16,-5 6 3-16,0 2-4 0,-2 1 0 0,0 5-2 16,0 2-3-16,-1 2 2 0,-1 6 0 0,2 2 5 15,-1 9-7-15,1 3 11 0,-4 4-9 0,3 7 1 16,-3 3-1-16,1 2 6 0,-1 1-2 0,1-1 2 0,-3 2 2 15,1-5-6-15,2 7 6 0,-2-4-1 16,3-1-3-16,0-2 14 0,-3-9-9 0,1 0-6 16,0-5-11-16,1 3-12 0,0-4-15 0,-1-6-22 15,0-1-14-15,1 2-19 0,-3-5-26 0,1-1-38 16,0-2-32-16,0-2-28 0,0-2-45 0,-2-1-159 0,0-2-458 0,0 0 203 16</inkml:trace>
  <inkml:trace contextRef="#ctx0" brushRef="#br0" timeOffset="74160.5465">13313 6899 272 0,'-9'-4'248'0,"5"2"-28"0,-2 1-19 0,2-1-24 0,0 1-17 16,-1-1-20-16,5 2-14 0,0 0-12 0,0 0-6 0,0 0-11 15,0 0-14-15,25 5-5 16,-4-5-19-16,2 3-22 0,4-1-10 0,11-4-20 15,2 2-20-15,3-3-18 0,0-1-24 0,4 1-25 16,-2-4-45-16,0 3-184 0,-4-4-334 0,2 4 148 0</inkml:trace>
  <inkml:trace contextRef="#ctx0" brushRef="#br0" timeOffset="74574.6097">13942 6908 107 0,'0'0'286'0,"-2"-2"-35"0,2 2-35 0,-3-2-32 0,3 2-20 15,0 0-19-15,11-1-12 16,-1 0-12-16,4 0-14 0,7-2-9 0,3-1-13 0,1 1-6 16,4-1-6-16,-1 1-8 0,1-2-6 0,-2 0-8 0,0 2-3 15,0-2-5-15,-5 1-6 0,-1 1 1 0,-4 0-7 16,-7-2 0-16,-1 2-4 0,-1-3-3 0,-4 1 1 15,-1 0-2-15,-3 0-1 16,0-2-2-16,-3 0 5 0,-1 1 14 0,1 0-6 16,-2 0 9-16,0 2 5 0,3-1 1 0,0 2-6 0,-1-1-4 15,0 2-9-15,3 2 1 0,-2-3-8 16,2 3-3-16,0 0-2 0,0 0-2 0,0 0 1 16,18 8-2-16,-7 0-2 0,2 0-4 0,4 6-3 0,0-2 5 15,0 3-1-15,0-2 2 0,-6-3-4 0,0 1 1 0,0-1-3 16,-4 2 1-16,0 0 4 0,-7 0-2 15,0 1 3-15,-4 0-2 0,-1-1-5 0,-2 2-7 0,-9 1-2 16,-1-1-11-16,-1-1-16 0,-2-2-23 16,0 1-27-16,6-4-13 0,0-3-26 0,0 0-41 0,7-4-38 15,0-1-204-15,3-3-437 0,1 0 194 16</inkml:trace>
  <inkml:trace contextRef="#ctx0" brushRef="#br0" timeOffset="75920.1519">15031 6641 25 0,'3'-4'344'0,"0"1"-31"0,-1-1-29 0,0 1-24 0,-1 1-19 16,1 0-20-16,-2 2-19 0,0 0-18 15,0 0-18-15,0 0-19 0,0 0-12 0,-10 11-15 0,3-4-13 0,-1 5-9 16,-1 1-10-16,-1-1-9 16,0 2-10-16,-1 4 0 0,1-3-9 0,3-1-9 15,-2-1-4-15,5 0-4 0,-2-2-5 16,2-3-7-16,0-1-4 0,1-2-12 0,2-2-2 0,-2 1 2 0,3 0 5 16,-2-1-5-16,1 0 3 0,1-3-3 0,0 2-5 0,0-2 0 15,0 0 6-15,0 0-6 16,-4-14 1-16,4 5-4 0,0-4 5 0,0 0 2 0,-3-1 3 0,3 1-4 15,-2-2 2-15,0 2 1 16,2-2-4-16,-3 4 1 0,1 2-2 0,0 1-7 0,0 0 4 16,1 4 0-16,-2-4-2 0,2 5 1 15,-2 1-7-15,0-2 1 0,0 1 1 0,-1 1-2 16,0 1 4-16,0 0-6 0,4 1 2 0,-9 0-1 16,4 0 1-16,-1 2-5 0,1-1 6 0,0 1-1 0,0 0 7 15,1-2-12-15,-1 1 4 0,1 2 4 0,-1-3-3 16,2 2-1-16,0-1-2 0,3-1 1 0,-6 3 0 0,3-3 4 15,1 3 0-15,2-3 10 0,-5 0-5 0,5 0-2 16,-4 1 5-16,4-1-6 0,-4 2 4 16,1-1-7-16,0 0 2 0,3-1-5 0,-7 4 6 15,4-1-2-15,-1 1 1 0,0 1-2 0,-2 1-4 16,-1 1 6-16,0 3-6 0,0 2 3 0,0 1-3 16,0-2 14-16,-1 2-16 0,1 4 4 15,-1 2 1-15,3-1-4 0,-1 0 2 0,-1 1 2 0,3 0 5 16,3-4-4-16,-2-1 1 0,2 0 0 0,2-1-4 15,0 0 4-15,-1-4-8 0,4 0 3 0,-2-2 6 16,4 1-5-16,0-1 5 0,2-4-6 0,2-1 13 16,2 0-10-16,2-2 3 0,0-3-1 0,3-1 0 15,4-5-1-15,-2 0 2 0,0-4-1 0,-1 0-2 16,-1 0 1-16,-1-3 1 0,-2 0 5 0,0-1 15 0,-3-1 1 16,-1 1 0-16,-3 4 1 0,0-1 2 0,-1 1 11 15,-2 2 4-15,-2 1-2 0,-1 3 1 0,3-2 13 16,-4 2 3-16,2 4-15 0,-1-2-1 0,-1 2-5 15,0 0-9-15,0 3-7 0,2-4-4 0,-2 4-3 16,2-3-3-16,-2 3-2 0,0 0-6 16,0 0-2-16,0 0 4 0,0 0-3 0,0 0 3 15,0 9-6-15,0-5-1 0,0 1 9 0,2-2-5 16,-2 2-3-16,0-1 1 0,0 0 1 0,0 1-2 0,1-1 2 16,-1-1 2-16,-1 2-2 15,1-2-5-15,0 1 7 0,0-1 3 0,0 0-2 0,0-3-2 16,-2 4-3-16,4 0-2 0,-4-2 2 0,2-2-1 0,0 4 2 0,0-4 2 15,0 0 0-15,0 0 14 16,2 3-16-16,-2-3 8 0,0 0-8 0,0 0 1 0,0 0-4 16,0 0 1-16,0 0-2 0,3-13 1 15,-2 10-6-15,0-2 8 0,0-1 2 0,-1-2 10 0,0-1-17 16,0 2-4-16,0-2 9 0,-1 0 3 0,-1 2-3 0,0-5 0 16,-1 4 2-16,1-3-1 0,-3 2 2 15,1-2 3-15,-2 3-8 0,2 0 4 0,-3-2-7 0,1 3 14 16,-2-2-13-16,-1 2 5 15,1-1 0-15,1 5-2 0,-1-2-1 0,-1 0 2 0,0 2-1 16,0 2 0-16,-1 1-3 0,1 0-1 16,-4 0-6-16,0 4 12 0,-1 3-8 0,-2-2 6 15,3 5-5-15,-2 3 22 0,-2 2-20 0,0 0 2 16,3 0-7-16,2 2 5 0,0 1 1 0,1 1-2 16,0 0 1-16,2-1 3 0,1 2 5 0,2 1-4 0,3 0 1 0,-1 0-5 15,1 0 9-15,2-1 6 0,2-1-11 16,1-2 4-16,3 2 2 0,-2-7-10 0,3 1 17 0,0-3-15 15,-1-3 4-15,2 2-4 16,0-2 3-16,3-4 4 0,0 0-4 0,3-3 4 0,2-1 1 0,-1-1-5 16,3-3 3-16,4-2-2 0,-1-4-3 15,-2-1 23-15,-1-2-16 0,1-2-2 0,-2 1-3 16,-1-1 1-16,0 0 4 0,-3-4 4 0,-1 0-3 0,-1-2-3 16,-3 2-1-16,0-2 5 0,0 2-5 15,-4-5 1-15,1 5-2 0,-1 0 3 0,2 2 19 0,-3 6-10 16,-2 2 6-16,0 2 4 0,2 1 8 15,-2 2-18-15,1 0-2 0,-1 2 0 0,0-1-2 0,0 1-5 16,2 2-1-16,-2 1-3 0,0 0 1 16,0 0-2-16,0 0-1 0,-5 8 1 0,3 0-4 0,-1 1 5 15,-2 4 3-15,3 2 1 16,-3 3-3-16,1 2 0 0,0-1-5 0,1 0 0 0,0 1 2 16,0-1 0-16,0 1 4 0,3-1 4 0,0 0-1 15,2-4 0-15,-2-1-6 0,3 0 2 0,-1 0-3 16,3-1-12-16,-1-1 0 0,0-1-10 0,3-2-7 0,1 0-18 15,2-3-17-15,2 1-26 0,3-3-38 16,-1-3-46-16,2-1-49 0,5-4-52 0,-6-2-266 0,5-2-589 16,0-3 260-16</inkml:trace>
  <inkml:trace contextRef="#ctx0" brushRef="#br0" timeOffset="76471.3839">15351 6884 31 0,'0'0'320'0,"2"-3"-24"0,-2 3-26 0,0 0-23 16,3-1-19-16,-3 1-24 0,0 0-21 0,0 0-18 0,0 0-21 15,0 0-10-15,0 0-14 16,0 0-11-16,-8 12-13 0,2-6-8 0,0 0-7 0,-1 0-12 16,-1 0-18-16,-3 1-12 0,1-1-9 15,0 0-3-15,0-2-2 0,3 0-3 0,0-1 6 0,0 0-6 16,1-3-2-16,2 2-5 0,-2-2 1 0,1-2-3 0,0-2-1 16,1-1 2-16,1-2-3 0,0 0 1 15,2 0 10-15,1-4-5 0,0 2 1 0,1 2 3 16,0-2-4-16,3 3 1 0,-2-3-2 15,3 2-3-15,-3 2 0 0,3 0 0 0,-2 2-3 0,1 1-3 16,0-1-2-16,0 2 2 0,1-1-5 0,-1 2 2 16,-4 0 2-16,11 3-2 0,-6 0-4 0,-1 1 2 15,2 1 0-15,-1-2 1 0,-2 1-4 16,1-1 3-16,-2 2-11 0,1-1 0 0,-2-1-2 0,-1 1 8 16,-1-1-4-16,1 1 2 0,-2-2-1 0,-2 0 2 0,1-2 3 0,-3 2-2 15,6-2 5-15,-9-1 10 16,1-1-4-16,4 0 7 0,-2-1 3 0,1 0-5 0,-1 1 7 15,2-1-1-15,-2 0-4 16,3-1 1-16,-1 1-2 0,0-1-3 0,1 2 1 0,1-1-2 0,0-1-2 16,0 1-1-16,2 3-9 0,-3-2-11 15,1 0-20-15,2 2-15 0,0 0-23 0,0 0-14 16,0 0-17-16,0 0-20 0,0 0-16 16,0 0-30-16,0 0-31 0,17 3-222 0,-10-3-456 0,0 0 202 15</inkml:trace>
  <inkml:trace contextRef="#ctx0" brushRef="#br0" timeOffset="76909.4212">15613 6665 87 0,'3'-4'357'16,"-1"1"-35"-16,0 1-25 0,1 0-20 0,-3 2-27 16,4-2-22-16,-3 0-19 0,-1 2-25 15,0 0-15-15,0 0-15 0,0 7-18 0,0-1-10 16,-1 3 2-16,1 4-25 0,-6 5-10 0,1 3-12 0,-1-1-2 0,0 1-12 15,-1-2 0-15,0 3-10 16,-1-1-4-16,-1 2-6 0,2-5-3 0,-1 1-2 0,-1 0-2 16,0-3-6-16,3-3-10 0,2-5-5 15,0 0-4-15,0-2 17 0,3-1-16 0,0-2 0 16,-2-1 4-16,1-1-6 0,2-1 1 0,0 0-7 16,-4-8 3-16,4-1-1 0,0-3 0 0,2-8 5 0,-1-1 9 15,2 0-2-15,3-4-12 0,2 0 5 0,3-9 4 16,-2 10-5-16,6-11-1 0,-2 0 1 15,1 4-7-15,-3 6 25 0,3 0-25 0,-1 3 1 0,1 2 0 16,0 2-3-16,-1 4 5 0,-3 5-1 16,-3 4-10-16,1 2 3 0,1-1-7 0,-4 6 13 0,2 2-15 15,2 2 1-15,-1 6-1 0,2 5 7 16,-2 5 0-16,-1 2 2 0,2 1 11 0,-2 8-3 0,-4-6-7 16,1 1 1-16,-1 7 3 0,-3 2 0 0,3-2-7 0,-3-8-13 15,0-2-11-15,-2 1-16 16,1-2-15-16,4-3-14 0,-3-1-18 0,0-2-21 0,1-3-19 0,-1-4-31 15,0-2-31-15,2-2-33 16,-1-2-27-16,-1-1-228 0,0-4-517 0,0 0 228 0</inkml:trace>
  <inkml:trace contextRef="#ctx0" brushRef="#br0" timeOffset="77082.258">15614 6762 89 0,'-3'-3'271'0,"-1"1"-26"0,1 0-24 0,2-1-26 0,-2 3-20 0,3 0-17 16,0 0-15-16,0 0-15 0,0 0-13 16,0 0-8-16,16 5-28 0,-4-1-32 0,9 0-30 0,2 1-28 15,-1-1-40-15,4-1-39 16,2 1-62-16,-6-3-129 0,5-1-305 0,-2-3 134 0</inkml:trace>
  <inkml:trace contextRef="#ctx0" brushRef="#br0" timeOffset="77264.275">16038 6804 78 0,'0'2'271'16,"1"0"-8"-16,1 2-6 0,-4-1-16 15,1 2-19-15,2-1-12 0,-2 4-17 0,-2-1-14 0,3 2-21 16,-3 0-12-16,2 2-19 0,-2 2-10 0,2-1-9 0,-2 3-12 0,-1 3-14 16,1 2-26-16,0-1-33 15,-1 3-28-15,-2-2-35 0,2 2-35 0,-3 1-39 0,3-2-35 16,-1-1-54-16,0-2-171 0,2-3-405 15,0-3 180-15</inkml:trace>
  <inkml:trace contextRef="#ctx0" brushRef="#br0" timeOffset="77849.3522">16656 6786 2786 0,'4'-9'60'0,"-1"-3"-12"0,-1 1 13 16,-1 2 20-16,-2 0 13 0,1-1-15 0,-3 2-5 16,1 0-4-16,-2-3 0 0,1 4 18 0,-4-4-21 15,0 0-2-15,3 4-4 0,-2 0 0 16,0-2-8-16,-2 3-2 0,1 1-7 0,-1-1-7 15,-1 2-9-15,-2 2-1 0,1 1 1 16,0 1-4-16,-4 0-3 0,2 1-3 0,-1 2 1 16,0 3-6-16,-1 1-2 0,-3 5-2 0,1 0 0 0,0 2-3 0,-1 0 11 15,3 1-13-15,1 2 1 16,1 0-1-16,-1 1-4 0,2 0 6 0,2-1-8 0,-2 2 3 16,5 0-10-16,2-5-8 0,1-2-11 15,1 1-5-15,2-1 10 0,0-2-12 0,2-1 1 0,4-3-3 16,1 0 2-16,6-1 1 0,1-1-3 15,1-3 0-15,-1-2 7 0,10-3 2 0,-3-2 1 0,3-2 8 16,-2-2-3-16,1 0 8 0,-4-4 4 0,0 0 18 0,1-3 5 16,-2 1 9-16,-5 0 6 0,1 1 10 0,-1 0-1 0,-2-1 4 15,-2 6 10-15,-2-3 7 0,-2 6 16 0,-1-1-5 16,-1-1 5-16,0 5 5 0,-1 0-2 0,0 0-5 16,0 2-19-16,-1-1-3 0,-1 1-6 15,0 2-14-15,0 0-5 0,0 0-1 0,-6 14-1 0,-1-3-17 16,2 0-21-16,-1 7-10 15,-1 0-13-15,3 3-19 0,0-3-4 0,2 2-14 16,4-4 8-16,-1 3-23 0,5-6-12 0,-1 0-10 16,2-2-5-16,1 0-7 0,-1-4-8 0,1-1-5 15,2-3-9-15,0-3-6 0,5 1-7 0,-1-2-1 16,-3-2 10-16,3-3 4 0,-1-1 5 0,-2 0 10 0,1-4-12 16,-2 1-18-16,-2-1-21 0,-2 1-129 15,-2-1-336-15,-2 1 149 0</inkml:trace>
  <inkml:trace contextRef="#ctx0" brushRef="#br0" timeOffset="81949.533">13296 7736 66 0,'4'-12'229'0,"2"0"-4"0,1-1-7 0,-2-5-13 16,-3 5-8-16,1-1-2 15,-3 1-7-15,-2 2-8 0,1-1-5 0,1 1-15 0,-2 1-10 0,-2 1-7 16,0 2-10-16,0 1-15 0,-2-1-10 0,-1 3-10 0,-2 0-9 16,-4 3-3-16,-3 3-9 15,-7 3-6-15,-3 5-3 0,-9 3-4 0,1 5-6 0,-2 1-8 0,4 3-6 16,1 1-1-16,3 1-4 15,8-3-3-15,2-5-7 0,4 2-2 0,1 0-4 16,7-4 0-16,3-1-3 0,3 1-2 0,3 1-2 16,4-1-5-16,6 2 4 0,3 1 0 0,4-2-4 0,2-1-4 15,2-2 2-15,1 1-2 16,2-3 2-16,-1 2-5 0,-1-4-1 0,-4 0 2 0,0-1 0 0,-2 2-2 16,-7-5-4-16,-2 1 1 0,-3-1 1 15,0 1-4-15,-3 0 4 0,-1 0 0 0,-3 3-5 0,-3-1 10 16,-4 4-2-16,-4-1 0 0,-6 1 0 0,-4-1-1 15,0 1 1-15,-6-2 2 0,0-2-1 0,0 0-7 16,0-3 5-16,1 2-2 0,1-3 0 0,2 1 0 16,3-1-3-16,4-1-15 0,4-4-19 15,1 2-29-15,1 0-32 0,2-3-54 0,1 1-52 0,4-6-71 16,-1 1-221-16,4 0-534 0,4-5 236 0</inkml:trace>
  <inkml:trace contextRef="#ctx0" brushRef="#br0" timeOffset="82199.5286">13522 7971 2925 0,'0'0'5'15,"2"0"-11"-15,-2 0 7 0,0 0 0 0,0 0-4 16,0 0-1-16,0 0-2 0,3-5-2 15,-1 3-3-15,-2 2 2 0,7-3-2 0,2 0-8 16,4 0-5-16,3 2-9 0,7-2-13 0,4 0-9 0,0 3-10 0,1-3-12 16,2 0-16-16,8 2-7 0,-10 2-12 0,1-2-27 15,11 1-36-15,-15 0-148 0,2 0-350 16,-3-2 156-16</inkml:trace>
  <inkml:trace contextRef="#ctx0" brushRef="#br0" timeOffset="82465.1916">13779 7826 255 0,'-10'-4'262'0,"3"3"-12"0,2 0-17 16,-1-2-21-16,2 3-21 0,4 0-19 0,-5-2-16 0,5 2-18 16,0 0-13-16,0 0-14 15,0 0-10-15,13 6-7 0,3-5-12 0,2 6-9 0,3-2-8 16,2 2-6-16,1 0-7 0,-2-1-5 0,1 3-1 0,-1-1-9 15,-1 3-2-15,-4 0-4 0,-4-2-5 16,-3 2-3-16,-3-3-7 0,-6 6-5 0,-1-3 0 0,-4 2-1 0,-6 3-8 16,-1-5-11-16,-7 2-6 15,-4-1-7-15,1 0-15 0,-1 0-17 0,1-2-23 0,-2-2-34 16,5-2-38-16,4-1-47 0,1-3-180 0,-1 1-408 0,4-3 181 16</inkml:trace>
  <inkml:trace contextRef="#ctx0" brushRef="#br0" timeOffset="83247.4491">14365 7986 299 0,'1'-4'278'15,"1"2"-21"-15,-2 2-21 0,1-4-18 0,-1 4-23 0,2-3-18 0,-1 2-12 16,-1 1-23-16,0 0-16 0,0 0-14 16,0 0-12-16,0 0-12 0,0 0-6 0,0 0-8 15,0 0-8-15,0 8-7 0,0-4-5 16,-3 1-6-16,-1 2-5 0,0 1-3 0,0-3-10 0,-1 1 0 0,1-1-7 16,1-2 1-16,1 0-1 0,0 1-2 0,-1-3-1 15,3-1 4-15,-1 2 0 16,1-2-2-16,0 0-6 0,1-9-2 0,2 2-3 15,1-6 0-15,2 0 4 0,2-5 16 0,-3 8 5 0,0-2 3 16,2 0 4-16,-2 4-3 0,-1 0-3 0,-1 2-2 0,-1 0-6 16,1 2-3-16,-1 2-7 15,-1-3 1-15,0 3-6 0,1-1-5 0,-2 3-6 0,0 0 8 16,0 0-9-16,0 0-9 0,0 0-8 0,-2 12-16 0,-2-5-21 0,1 0-22 16,-1 3-27-16,-1 0-30 15,2-3-35-15,0 2-42 0,0-2-54 0,0 0-157 0,3-3-455 0,0 0 202 16</inkml:trace>
  <inkml:trace contextRef="#ctx0" brushRef="#br0" timeOffset="83709.6242">14981 7941 197 0,'5'-7'298'0,"-2"-1"-15"0,1 2 7 0,-4-5-21 16,3 2-18-16,-3 0-11 15,-1-2-7-15,-4 1-26 0,2-2-10 0,-4 2-21 0,-2 0-17 16,-3 0-6-16,1-1-10 0,-9 2-15 0,6 1-13 0,-6 1-16 16,-1 5-9-16,0-1-8 15,0 3-12-15,-1 4-6 0,0-1-9 0,1 2 7 0,2 3-4 0,0 1-19 16,1 2-8-16,3 0 0 0,-4 3-15 0,5 1 6 15,1 0-3-15,2 1-1 0,1 2-4 16,7-6-12-16,-1 1-4 0,4 2-5 16,4-1-1-16,-1-2-15 0,7 1-2 0,4 2-5 0,0-7-2 15,3 3 2-15,3-6 9 0,2-1-10 16,2-4 8-16,-3-2 1 0,3-1 2 0,-4-1 6 0,1-4-2 16,-3 0 22-16,-5 1 7 0,-2-1 24 0,-1-2-6 0,-4 3 6 15,0 0 2-15,-1-1 34 0,-2 1-7 16,1 1 2-16,-4 2 5 0,3 0-1 0,-3-1 1 15,0 1-7-15,0 1-6 0,0 3-11 0,0-3-8 16,0 3-9-16,0-5-24 0,0 5-25 16,0 0-9-16,0 0-15 0,0 0-4 0,0 0-12 15,-2 13-19-15,5-4-28 0,0-2-22 0,0 2-16 0,4 2-26 0,6 5-31 16,1-2-24-16,3-3-37 16,3-1-269-16,-1-2-571 0,4-3 253 0</inkml:trace>
  <inkml:trace contextRef="#ctx0" brushRef="#br0" timeOffset="84049.352">15471 7658 93 0,'0'-26'304'15,"-2"4"-19"-15,-2 2-5 0,-2 6-6 0,2 1-10 16,-6-1-20-16,3 4-15 0,0 1-16 0,-5 0-23 0,4 6-14 16,-5-1-17-16,-1 3-16 0,-1 4-17 0,-4 4-9 15,-2 0-10-15,-1 4-11 0,2 2-14 0,2 1-12 16,4 4-6-16,2 0-3 0,5 1-6 0,4 1-8 0,5 1-17 15,5 0 2-15,3 3-29 16,7-1-14-16,7 3-11 0,3 1-10 0,-1-2-10 16,6 0-1-16,-1-1-4 0,-2-3-1 0,-6-5 1 15,0-1 7-15,-1 0-2 0,-4 0 1 0,-1-2 6 16,-7-3 1-16,0 1 6 0,-5-4 9 0,-2 0 20 0,-4 0 8 16,-4-1 6-16,-2 1 3 0,-8-1 2 15,-6 0 1-15,-6 0 0 0,-4-2 5 0,-7 0 9 0,1-4-8 0,-3 2-2 16,11-2-2-16,3-2 9 15,0 1-15-15,5 0-1 0,4-1-11 0,4-2-10 0,0 3-30 0,5 0-34 16,1-3-42-16,2 3-68 16,2 0-44-16,3-2-261 0,0 3-524 0,6-7 232 0</inkml:trace>
  <inkml:trace contextRef="#ctx0" brushRef="#br0" timeOffset="84649.9596">15993 7887 269 0,'-4'-11'318'16,"-3"-2"-14"-16,-3 1-17 0,3 0-15 0,-6 2-11 15,2 1-17-15,-3-1-20 0,0 2-13 0,1 2-16 0,-1 2-18 16,0-1-18-16,-3 3-13 0,3 1-15 16,-2 0-19-16,1 4-12 0,1-1-8 0,-2 5-10 0,2 1-7 15,0-1-12-15,3 5-8 16,-1-1-3-16,4 1 1 0,0 0-16 0,-2 4 3 16,3-1-1-16,3-2-14 0,2 3-7 0,2-2-14 0,0 0-15 0,2 0 3 15,2-1-8-15,4-2-9 16,1 1-7-16,1 0 4 0,6 0-6 0,-2-5-6 0,1-2 4 0,7-3 5 15,-1-2 4-15,0-3 6 16,-1-1-2-16,1-1 12 0,-1-1-6 0,-6 2 6 16,1-3 18-16,-2-2 19 0,-3 2 7 0,0-2 10 15,-3 3 20-15,0-1 2 0,-4 0-9 0,2 1 20 0,-3 0 16 0,1 0 13 16,-3 0-6-16,1 2-7 16,-2 1-3-16,-2-1-13 0,0 1-9 0,0 2-6 0,-2 1-8 0,5 0-7 15,-16 1-5-15,9 3-7 16,-3 0-21-16,3 1-27 0,0 2-5 0,0 0-23 15,4 2-16-15,2-2-10 0,1 4 2 0,3 2 4 16,2-2 1-16,4-1-3 0,2 1-1 0,2-1 3 0,5-3 1 16,4 1 1-16,0-4 4 0,0-2-1 0,-2 1 7 0,-2-1 5 15,-1-4 8-15,-3-1 6 0,2-1 6 16,-6 2 3-16,-2-1 14 0,2-4 9 0,-3 5 0 16,-3-1 2-16,2-1 7 0,-3 0-7 0,-1 1-8 0,-2-3-18 15,0 2-21-15,-1 1-33 0,-2-1-31 0,-1 0-45 0,-3-1-46 0,0 4-36 16,0-2-71-1,-3 2-152-15,0 1-496 0,-4 0 219 0</inkml:trace>
  <inkml:trace contextRef="#ctx0" brushRef="#br0" timeOffset="86900.2589">13284 8625 248 0,'3'-3'243'0,"0"-5"-8"0,0 3-13 0,-3 0 4 0,1 0-14 15,1-1-20-15,-5 1-13 16,0 2-15-16,0-3-16 0,-2 1-16 0,-3 1-15 0,-1 1-21 15,-1 1-7-15,-5 1-8 0,0 1-8 16,-8 3-7-16,2 2-5 0,-3 2-4 0,1 3-9 0,-1 0-6 16,0 3-2-16,3 1-5 0,0-1-6 0,3 2-3 0,2 1-1 15,1-1 1-15,5-3-3 16,0 1-9-16,4-1 4 0,2 0-5 16,1 2 4-16,4 1-2 0,5 1-6 0,1-2 4 0,4 4-4 15,5-2 8-15,1 1-12 0,3-2 2 0,2 3 0 0,2-4-1 16,0-1 2-16,0 3-4 0,1-3 0 15,0-2 3-15,-3 0-2 0,1 1-2 0,-4-2 2 16,-1 1-4-16,-4-4 0 0,-3 0 0 0,-2-2 0 16,1 3-1-16,-6-1 0 0,-1-2 2 0,-7 1-1 0,1 1 12 15,-10 2-9-15,0-1-2 16,-9 1-1-16,-3 1-1 0,-3-4 3 0,-10 1 5 0,9-2-7 16,1-2 0-16,0 0-2 0,1-1 1 0,2-2 4 15,4 1-1-15,7-2 0 0,-2-1-20 0,6-1-15 16,2-1-25-16,1 1-37 0,2-1-34 0,4 0-45 0,4-3-30 15,2 0-40-15,5-1-162 0,7-3-437 16,6 1 195-16</inkml:trace>
  <inkml:trace contextRef="#ctx0" brushRef="#br0" timeOffset="87307.0042">13550 8926 161 0,'2'0'276'0,"-2"0"-28"0,5-2-25 0,-5 2-13 15,4-1-18-15,-4 1-19 0,0 0-17 0,4-1-16 16,-4 1-8-16,7-2-21 0,1 2-10 16,1 0-9-16,6 0-6 0,7 3-8 0,0-3-9 0,4-1-8 0,2-1-11 15,-3 1-16-15,5 1-8 0,-4-3-4 0,0 0-6 16,-1 0-2-16,-1-1-2 16,-3 0-4-16,-1-1 4 0,-6 2-1 0,-7 0 1 0,0 1 15 0,-1-1 1 15,-2 1 1-15,-1-2 4 16,-2 1 4-16,-2-1 5 0,-1 0 10 0,-1 0 2 0,1 1 6 0,-4-2 4 15,2 2 2-15,-2 0-1 0,2 0 1 16,0-1-3-16,1 2-7 0,-1 1-5 0,1-1-9 16,0 0-1-16,3 2-11 0,-3-2-1 0,3 2-5 0,0 0-3 15,0 0-8-15,6 9 7 0,-2-3-2 0,6 3-8 16,0 0 1-16,1 2-2 0,-1 0-9 0,3-1-6 16,-2 0-11-16,3-1-4 15,-7 0-3-15,3 1-6 0,-3-2-10 0,-3 3 3 0,-1-4-2 0,-3 1 4 0,-3 0-1 16,-1 1-7-16,-3-3-4 15,-3 3-4-15,-3 1-10 0,2-2-13 0,-3-1-5 0,1-1-15 16,2-2-11-16,1 1-9 0,3-4-20 16,3 1-24-16,-2-2-43 0,2 0-190 0,4 0-422 0,-1-5 187 15</inkml:trace>
  <inkml:trace contextRef="#ctx0" brushRef="#br0" timeOffset="87630.1863">14361 8955 252 0,'0'0'271'16,"4"1"-19"-16,-4-1-12 0,0 0-18 0,0 2-13 15,0-2-17-15,0 0-12 0,-10 6-18 0,7-4-17 0,-4-1-15 16,0 2-12-16,0-1-15 0,0 1-6 0,3-1-12 16,-2 0-8-16,2-1-6 0,0 1-8 0,1 0-6 15,3-2-1-15,-7 0-5 0,7 0-7 16,-6 0 4-16,6 0 14 0,0 0-11 0,0 0-9 0,-2-6-3 15,3 2-5-15,0-1-2 0,2-2-2 0,0-2 4 0,1 2 2 16,-1-1 4-16,1 0 3 16,-1 1-3-16,0 3-5 0,-2-2-4 0,2 2 3 15,0-1-7-15,-2 5-3 0,1-4-9 0,-1 2 0 16,-1 2 0-16,2-5-17 0,-2 5-27 0,1-2-26 0,-1 2-14 16,0 0-11-16,0 0-26 0,4 7-20 0,-4-3-36 0,3 1-49 15,0 1-62-15,-2-2-176 0,2 1-486 16,1-1 215-16</inkml:trace>
  <inkml:trace contextRef="#ctx0" brushRef="#br0" timeOffset="88059.831">14735 8743 292 0,'2'-3'333'15,"1"-2"-30"-15,-1 3-31 0,-1 0-17 0,-1 2-23 0,2-4-16 16,-2 4-13-16,0 0-15 0,0 0-19 15,-10 15-16-15,6-3-14 0,-6 6-14 0,0-2-13 0,-1 3-11 16,1 0-5-16,1 1-16 16,0-1-8-16,-4 1-2 0,6-1-9 0,-1-3-6 0,2-3-2 15,2 0-4-15,1-4-21 0,0 0-10 0,3-1 8 16,-3-2-16-16,2 0-5 0,1-2 4 0,-3-1-6 16,3-1 8-16,-1 0 6 0,1-2-5 0,0 0-2 0,0 0 1 0,0 0 3 15,5-11-1-15,-2 0 6 16,3-2 0-16,1-5 0 0,1-1 0 0,0-5 2 0,1 2-4 15,3-4-1-15,5-8 14 0,-2 1-18 16,3 0-1-16,0 1-4 0,-5 10-1 0,4 0 5 16,0 1-2-16,0 3-8 0,0 0 4 0,0 6 3 15,-3 2-10-15,-1 3 9 0,-1 3-10 0,0 1 2 16,-1 3-4-16,-1 1 2 0,0 2 3 0,-1 3-6 0,2 3 5 0,2 7 0 16,0 2 2-16,-2-1 9 0,-2 6-2 15,-1 0 3-15,1 0-2 0,-2 3 8 0,-2 0 4 16,0 1-16-16,1 6 10 0,-2-7-15 15,-2 0-11-15,1-1-7 0,-2-2-19 0,-1-1-12 0,0-2-17 0,-1-6-23 16,1 1-24-16,0-2-31 16,-1-4-27-16,0 0-35 0,1 0-33 0,-1-5-54 15,-1-1-156-15,0-3-487 0,-1 1 216 0</inkml:trace>
  <inkml:trace contextRef="#ctx0" brushRef="#br0" timeOffset="88252.373">14769 8822 236 0,'-3'-3'293'0,"0"1"-28"0,2-1-26 0,-2 3-22 15,3 0-24-15,-2-3-19 0,2 3-16 0,0 0-17 16,0 0-13-16,19 2-13 0,-5 2-17 0,10-2-34 0,0 3-22 16,6 1-31-16,0-4-34 0,8 1-28 15,2 2-28-15,-2-4-36 0,-9 0-19 0,1 0-38 0,-3 0-128 16,1 2-325-16,-1-3 143 0</inkml:trace>
  <inkml:trace contextRef="#ctx0" brushRef="#br0" timeOffset="88613.2063">15394 8830 193 0,'1'-4'287'0,"1"1"-12"0,-1-1-10 0,-1 2-7 0,1-4-12 0,-1 5-5 0,-1-4-18 15,0 2-17-15,1-1-16 0,-3 1-10 16,1 1-16-16,-2-1-9 0,1 1-9 0,3 2-16 15,-10 0-8-15,4 1-15 0,-4 1-9 0,-3 4-11 16,-1 1-9-16,-4 3-1 0,1 2-19 0,-1 1-2 16,1 1-4-16,2 1-1 0,1 1-5 0,1 0-14 15,5-5 5-15,1 2-14 0,2 0-23 16,1-1-9-16,4-3-15 0,2 0-17 0,3 0-15 16,1-3-2-16,3 1-18 0,4-3-15 0,2-3-2 0,6-1 4 15,1-1 7-15,-7-3 10 0,5-4 8 16,-5 1 16-16,2-2 26 0,-5 0 26 0,0-1 19 0,-3 1 17 15,0 0 12-15,-3 1 19 0,-1 1 9 0,0 0 0 16,-2 3 0-16,-1-3-7 0,0 3 1 0,-1 1-5 16,1 0-16-16,-2 0-1 0,0 3-4 0,0 0-13 15,0 0-19-15,0 0-9 0,0 0-20 0,-10 8-23 16,7-4-21-16,0 3-31 0,2 1-32 0,-1-1-41 16,2 1-47-16,3-2-57 0,0 2-264 0,0-4-571 0,1 1 253 15</inkml:trace>
  <inkml:trace contextRef="#ctx0" brushRef="#br0" timeOffset="90189.7292">14452 7912 78 0,'0'0'194'16,"0"0"-19"-16,0 0-10 16,0-2-12-16,0 2-14 0,0 0-9 0,0 0-14 0,0 0-8 0,0 0-15 15,0 0-11-15,0 0-11 0,0 0-4 16,0 0-2-16,0 0-8 0,0 0-4 0,0 0-5 16,0 0-4-16,0 0-1 0,0 0-1 0,0 0-3 0,0 0-2 15,0 0-8-15,0 0 6 0,0 0 2 16,0 0-3-16,0 0 3 0,0 0-4 0,0 0 2 0,0 0-5 15,0 0-2-15,0 0 0 0,0 0-4 16,0 0-2-16,0 0-5 0,0 0-21 0,-4-3-29 0,4 3-26 16,-3-3-18-16,3 3-25 0,-4-4-26 15,1 2-66-15,0-1-105 0,-1 0-323 0,1 0 143 0</inkml:trace>
  <inkml:trace contextRef="#ctx0" brushRef="#br0" timeOffset="91894.0493">14701 5877 104 0,'-5'2'136'16,"1"0"-13"-16,-1 0-13 0,1 0-9 15,-1 3-6-15,1-3-9 0,-1-1-11 0,2 5-8 0,1-3-8 16,0 1-4-16,-1-2 1 0,2 3-18 0,0-3 0 15,0 1-2-15,0 1-5 0,1-2 4 0,1 1-8 16,1 0-7-16,-2-3 4 0,4 1-6 0,0 1 3 0,-4-2-2 16,9-2 0-16,-9 2-7 15,8-3-3-15,-2 0-8 0,1 0 12 0,-1-2-7 0,-1 0 0 16,0-1 4-16,-3-1 4 0,4 0 6 0,-5-2 8 0,1 1 0 0,-2 1 11 16,-2-1 3-16,2 0-3 15,-3 1 2-15,1 0 3 0,-2 0-2 0,1 1-6 16,0 2-4-16,-1 1 3 0,-1-1-2 0,2 2-7 15,-2-1-1-15,2 2-3 0,-2-1-6 0,5 2-4 0,-8 2 11 16,4-1-13-16,0 1 2 0,1 0-1 16,0 0 1-16,2 4-4 0,0-2-3 0,1 1 4 0,0-1-6 15,2 1-7-15,1 1 0 0,1-2-5 16,1 0-2-16,0 2-3 0,0-3-3 0,3 1 3 16,-1 0-4-16,0-2 0 0,-1-1 9 0,1-1-1 0,-2 0 4 15,1-1-1-15,0-1-1 0,-4-1-4 0,3 0 10 0,-1 0 12 16,-2-1-3-16,-1-1-2 0,1-1 4 15,-4-1 7-15,1 2-3 0,-1-2 3 16,0 2 6-16,-2-2 0 0,-1 1 3 0,0 3 1 0,2 0-7 16,-2 0 2-16,-1 0-5 0,3 1-3 15,-1 0 0-15,0 2 0 0,4 0-2 0,-8 2-4 0,6 0-1 16,-1 1 4-16,1 2-5 0,1-1-3 16,0 1 5-16,2-1-12 0,0 2-6 0,0 0 1 0,2-1-5 15,-1-1-5-15,1 2-4 0,0-2 0 0,1 1 3 0,0 0 2 16,-1-3-1-16,0 1 4 0,1-1 5 15,-1 0 0-15,1-2-2 0,-4 0 8 0,0 0 3 0,8-2 5 16,-6 0 0-16,1-1 9 16,-2 1 3-16,2-4 6 0,-3 2 1 0,1 0-6 0,0-2 4 0,-2 1 2 15,1 1-4-15,-1-1-1 0,1-1 1 16,0 2 2-16,-2 0-2 0,0 1 0 0,1-1-4 16,-1 0 3-16,2 4-7 0,-2-4-3 0,1 3 0 0,1 1-15 15,0 0-9-15,0 0-6 16,0 0-13-16,-7 4-23 0,3 0-34 0,3 1-25 0,0 0-46 0,-2 1-140 15,0 0-329-15,1 1 146 16</inkml:trace>
  <inkml:trace contextRef="#ctx0" brushRef="#br0" timeOffset="93149.8956">15547 5988 122 0,'-6'0'125'0,"6"0"-6"0,-10 0-4 0,4 0-10 16,-3 0-7-16,3 0-3 0,0 0-16 15,1 1-5-15,5-1 0 0,-8 0-22 16,5 3-4-16,3-3 3 0,-6 0-6 0,6 0-12 16,-4 0-3-16,4 0 4 0,0 0-7 0,0 0-3 0,0 0 2 0,0 0-6 15,0 0 2-15,15 1-5 0,-10-1 0 16,3 0-5-16,-1 0-4 0,0 0-4 0,2 0-5 0,-1 0 12 15,0-1-10-15,-2 1 1 16,-1-3 3-16,1 3-2 0,-6 0 3 0,8 0 10 0,-8 0 7 16,6 0 3-16,-6 0-3 0,4-1 2 15,-4 1-11-15,0 0 9 0,0 0-7 0,0 0 3 0,0 0-7 16,-17-3 0-16,10 3 2 0,-2 0-1 16,0-1 5-16,0 1-13 0,0 0 3 0,-1 1 0 0,2-2-4 15,-1 1 3-15,3 0-1 0,1 0 4 0,-1 0-2 0,6 0-1 16,-5 1-3-16,5-1 2 0,0 0 3 15,0 0-2-15,0 0-3 0,0 0 1 0,0 0-1 0,0 0 0 16,0 0-9-16,21 0 9 0,-14-1-1 0,0 1 1 16,0-2-3-16,0 1-1 0,-3 0 0 0,2 1 5 15,1-1-6-15,-4 1 4 0,1-2 2 0,1 2-1 16,-5 0 5-16,4-2 7 16,-4 2 3-16,5-3-1 0,-5 3 2 0,2-1-7 0,-2 1-1 0,0 0-2 15,1-3 3-15,-1 3-4 0,0 0-4 16,0 0-10-16,0 0-10 0,0 0-17 0,-17 3-30 0,10-2-38 15,2 2-41-15,-2-1-139 0,2 0-302 16,-1-1 134-16</inkml:trace>
  <inkml:trace contextRef="#ctx0" brushRef="#br0" timeOffset="94569.224">16297 7977 51 0,'0'0'338'0,"-3"-4"-30"0,3 4-20 0,0 0-15 0,-1-2-14 0,1 2-24 16,0 0-17-16,-3-2-21 16,3 2-22-16,0 0-17 0,0 0-16 0,0 0-19 0,0 0-12 15,0 0-9-15,0 0-14 0,0 8-8 0,-1 1-10 0,-1 2-2 16,1 3-19-16,-2 6-12 15,0-2-11-15,-1 3-24 0,1-2-3 0,-4 3-15 0,3 2-14 0,-5-1-7 0,1-1-25 16,-2 2-19-16,2-1-21 0,-2 1-35 16,0-3-21-16,0-1-33 0,3 1-52 15,0-8-147-15,3-1-423 0,1-4 187 0</inkml:trace>
  <inkml:trace contextRef="#ctx0" brushRef="#br0" timeOffset="95050.2349">16867 7759 2903 0,'4'-7'76'0,"-1"-1"-65"15,0-1 3-15,-5-3-11 0,1 3 5 0,1 0 19 0,-4 0 11 16,1-1 10-16,-4 3 8 15,1-4 13-15,-2 1-10 0,1-2 4 0,-1 5-2 0,0 0-3 0,-2-2 1 16,-2 2-8-16,1 1-4 16,-3 0-2-16,1 3-8 0,-1 0-4 0,1 2 0 0,-3 1-8 0,2 1-2 15,-1 2 1-15,0 1-5 0,1 3-7 0,0-2 4 16,1 5-7-16,-2 2-1 0,3-1 15 0,0 5-13 16,0-1-2-16,1-2-1 15,4 3 0-15,-1 3-7 0,3-7-2 0,3 2-10 0,0 1-6 16,2-3-7-16,4 1 0 0,3-2 2 0,-4-3 0 15,4 0 5-15,0-4 0 0,7 2 1 0,-1-3 7 16,3-1-2-16,0-4 0 0,4 0 2 0,0-5-1 0,-2 1 7 16,-4-1 19-16,0-1 9 15,-4 0 8-15,1 2 4 0,-4-1 14 0,-1 0 8 0,1 1 6 16,-3 1 0-16,-1 1 17 0,0-1-9 16,-2 3 7-16,1-2-3 0,-2 1 0 0,0 3-13 0,0-5-11 0,0 5-15 15,0 0 8-15,-6-1-8 0,6 1-10 0,-5 6-21 16,2 0-6-16,-2 1-10 0,3 4-10 15,-1 2-27-15,0 2-10 0,2 7-10 0,2-3-16 0,3 3-27 16,-1-1-29-16,4 2-30 0,0 3-41 16,0-4-47-16,3 3-63 0,-1-1-223 0,-2-2-587 15,0-1 259-15</inkml:trace>
  <inkml:trace contextRef="#ctx0" brushRef="#br0" timeOffset="95409.9195">15975 8907 181 0,'-6'-7'413'0,"6"4"-47"0,-4-2-37 0,4 2-33 0,-3 0-33 16,3 3-26-16,-3-4-23 0,2 2-20 0,1 2-18 0,0 0-11 16,-3 10-18-16,3-3-20 0,-3 5-2 0,2 2-16 15,-1 5-13-15,-2 3-12 0,1-2-19 16,-1 2-33-16,1 1-27 0,-1-1-29 0,0 0-35 0,-2 0-43 0,0 3-42 15,2-1-44-15,1-3-62 16,1 3-227-16,-1-6-515 0,0-3 228 0</inkml:trace>
  <inkml:trace contextRef="#ctx0" brushRef="#br0" timeOffset="95980.6795">16864 8672 61 0,'4'-12'240'0,"-1"-1"-7"0,0-3-2 0,-2-3-6 0,-1 0-8 0,0 1 1 16,-4 4-13-16,0 1-2 0,-1 0-10 0,-1 1-5 16,-4-1-11-16,1 4-9 0,-2 0-15 0,-3 0-2 15,0 2-13-15,-5-1-5 0,3 5-1 0,-1 1-12 0,-4 0-15 16,-1 5-1-16,1 3-14 15,6 0-8-15,-4 2-9 0,0 2-6 0,-2 4-7 0,9 0-5 0,-4 2-5 16,6 2-6-16,0 1-2 16,3 2-4-16,5-3-4 0,0 1 0 0,2-4-10 0,4 0-10 15,3-2-17-15,1-1 3 0,1-1-3 0,1-2-10 16,4-2-4-16,2-3-1 0,4 1-9 0,1-4 3 16,0-3 7-16,1-3-5 0,2-3 3 0,-1-3 10 15,-1 0-11-15,-3-2 8 0,-1-2 0 0,-1-4 12 16,-2 3 16-16,-1 0 1 0,-5 3 7 0,0 2 1 15,-3-1 13-15,1 2 18 0,-4 2 16 0,0 1 4 16,-1 4-5-16,0-3-1 0,-2 3-9 0,1 1-5 16,-1 2-8-16,-4-2-8 0,4 2-3 0,0 0-3 15,-14 9-6-15,7 1-21 0,-1 2-23 0,3 1-21 16,-1 4-25-16,1 3-35 0,5-7-26 16,0 2-37-16,4 0-40 0,1 1-37 0,2-5-44 0,3-2-55 15,2-2-217-15,-1-2-597 0,5-3 264 0</inkml:trace>
  <inkml:trace contextRef="#ctx0" brushRef="#br0" timeOffset="96140.4887">17158 8633 168 0,'2'-2'345'16,"-2"2"-31"-16,0 0-32 0,0 0-32 0,0 0-26 0,0 0-19 15,-1-5-22-15,1 5-30 0,0 0-45 0,0 0-58 16,3-1-73-16,-3 1-83 0,0 0-254 0,0 0-388 15,0 0 173-15</inkml:trace>
  <inkml:trace contextRef="#ctx0" brushRef="#br0" timeOffset="100299.8909">13151 9567 39 0,'0'-8'270'16,"-3"1"-14"-16,0 0-8 0,2 2-9 0,1 1-17 16,-2 0-21-16,1 0-15 0,1 1-26 0,0 3-10 0,0-4-18 15,0 4-15-15,-2-2-14 0,2 2-8 0,0 0-9 0,0 0-4 16,-2 7-6-16,0 3-5 15,-1 2-8-15,0 2-6 0,-2 5 9 0,-1 3-14 0,-1-1-8 16,1 1-4-16,-3 0-1 0,1 0-5 16,0 2-8-16,2-2 2 0,-2-1-3 0,0 0-5 0,2-2 1 15,0-6 1-15,2 1-8 0,1-5 1 16,1 2 2-16,-1-2-10 0,1-2 5 0,1-1-1 0,1-2 9 16,-2-1 9-16,2-1 11 0,0-2 6 0,0 4-2 0,0-4-3 15,0 0-9-15,5-13-4 16,1-3-2-16,2-3-3 0,2-6 3 0,3-8-5 0,1-2-2 0,1-3-4 15,3-3-1-15,-1 1-1 16,2-4 1-16,-1 5 5 0,1 2 2 0,-1 3-1 16,-6 10-2-16,1 6-8 0,-4 5 9 0,1 3-1 15,-4 2-5-15,0 3-9 0,-1 3 1 0,0 0 0 16,0 4-2-16,1 1 1 0,-1 3-3 0,3 3 7 16,-1 4-6-16,0 8 2 0,3 1-3 0,-3 2 2 0,-1 3-3 15,-1-1-2-15,2 7 16 0,2 1-12 0,-4-7-1 0,1 7 1 16,-1-8-2-16,1 8 3 15,-1-8-20-15,-1-1-15 0,-1 0-21 0,1 0-20 0,-1 0-15 0,0-2-26 16,-1-1-33-16,-2-2-36 0,1-7-48 16,-1 3-279-16,-1-7-552 0,-1-2 245 0</inkml:trace>
  <inkml:trace contextRef="#ctx0" brushRef="#br0" timeOffset="100492.6794">13202 9679 156 0,'-7'-3'266'0,"1"1"-16"0,1 1-24 0,0 0-17 16,0 1-16-16,5 0-20 15,-8 0-21-15,8 0-12 0,-4 1-15 0,4-1-11 16,0 5-12-16,3-2-15 0,4 3-25 0,2 0-31 16,3-2-30-16,8 5-30 0,2-5-28 0,5-2-45 0,10-1-25 15,-8-2-49-15,10 1-124 0,-9-5-324 0,10-1 144 0</inkml:trace>
  <inkml:trace contextRef="#ctx0" brushRef="#br0" timeOffset="100979.8377">13785 9707 55 0,'0'0'246'0,"-7"0"-19"0,7 0-15 0,-6 0-14 16,6 0-22-16,0 0-18 0,-6 0-14 0,6 0-20 0,0 0-9 16,0 0-14-16,9 5-8 0,1-3-8 15,1 1-6-15,3-3-8 0,7 0-6 0,5 2-8 16,-1-2-6-16,4 0-13 0,10 0-13 0,-13-2-11 0,4 2-15 0,-2-4-8 16,0 3-4-16,0-3 0 0,1 3-4 15,-4-2 2-15,-4-2 1 0,2-2 6 0,-9 5-2 0,-2-3 3 16,-2 1 12-16,-3 0 15 15,-1 0 4-15,-3 0 2 0,-2-1 3 0,-1 0 6 0,-1-1 6 16,-2 1 6-16,-3-2 0 0,-1 1 1 16,-4-3 3-16,0 3 1 0,-2 0 1 0,-1-1 14 15,3 0-6-15,-2 2-3 0,3 2-3 16,0-1 2-16,3 1 1 0,0 0-5 0,0 2-8 0,3-1 1 0,1 0-12 16,3 2-4-16,-4-1-1 0,4 1-5 0,0 0-5 0,0 0 0 15,18 5-1-15,-7-2-1 16,5 4-1-16,5-3-5 0,0 4 1 0,0-1-2 0,0 0 0 15,-1 1 2-15,1 1-2 0,-7-2 8 16,-1 0-1-16,-2 2 10 0,-1 0 2 0,-3 1-3 0,-4 2 3 16,1-3-9-16,-8 2 4 0,3 3 5 15,-5-1-2-15,-7 2-2 0,-5 3-10 0,-2-4-24 0,1 1-19 16,-1-2-20-16,-1 0-28 16,1-3-29-16,2-1-49 0,5-3-46 0,3-3-79 0,3-1-199 0,-3-1-516 15,5-2 228-15</inkml:trace>
  <inkml:trace contextRef="#ctx0" brushRef="#br0" timeOffset="101859.7661">15014 9774 102 0,'2'-4'281'0,"-1"-5"-12"15,-2 5-13-15,0-3-16 16,0-1-5-16,0 2-9 0,-2 2-17 0,-1 0-14 0,1-1-15 16,-3 1-16-16,1 2-18 0,-4-2-11 0,-1 3-10 0,-2 1-2 15,-3 2-29-15,1 3-5 16,1-1-13-16,-1 2-6 0,1 1-7 0,1 3-3 0,1-2-7 15,0 0-11-15,1 1-1 0,4-2-6 16,2 1 0-16,1-1-6 0,1-1-4 0,2 1-1 0,1-1-5 16,3 1 7-16,0-6-10 0,4 3 2 15,-1-2-2-15,2-3-2 0,0 0-4 0,1-3 2 0,-1 3-1 0,-1-6 0 16,2-2 4-16,-3 2 5 16,-1-1 1-16,0 1 3 0,-4-2 5 0,1 2 3 0,-1 0-6 15,-2 3-1-15,0-2-1 0,-2 2-3 0,1 1-7 0,-3-3-1 0,1 5-2 16,0-1-1-16,3 2 16 15,-4-3-21-15,4 3-5 0,-5-1-3 0,5 1 0 0,0 0-12 16,0 0-9-16,-5 3 0 0,5-3 11 16,0 4-13-16,0 0-5 0,3-1-2 0,-3-1-8 15,1 3-3-15,2-4-6 0,-3-1-8 0,0 4-8 16,3-1-6-16,-3-2-11 0,0-1-1 0,3 3-18 0,-3-1-14 16,0-2-19-16,0 0-29 15,0 0-27-15,-6 3-40 0,2-1-183 0,-1-1-448 16,1 2 198-16</inkml:trace>
  <inkml:trace contextRef="#ctx0" brushRef="#br0" timeOffset="103027.3715">15365 9768 242 0,'0'-9'288'0,"-1"0"-11"16,-1 1-14-16,0 1-19 0,0 0-6 16,0 1-8-16,-1 0-25 0,0-3-11 0,-1 1-15 15,1 2-11-15,0 0-12 0,0 0-16 0,-2 0-12 16,2 2-16-16,-2-1-9 0,3 1-13 0,1 1-7 0,-1 1-12 16,-1-2-2-16,1 3-6 0,2 1-6 0,-4-4-5 0,4 4-14 15,-3-3 10-15,3 3-22 16,0 0-1-16,-1-2-4 0,1 2-3 0,0 0 4 0,0 0-6 0,0 0-2 15,0 0-11-15,0 0-2 16,0 0-5-16,-6 5 3 0,6-5 1 0,0 0 0 0,-3 2 1 16,3-2 1-16,0 0 0 0,0 0-1 15,0 2 2-15,0-2 1 0,0 0-3 0,0 0 3 0,0 0-2 16,0 0 5-16,0 0 9 0,0 0-18 16,-1 4 3-16,1-4 1 0,0 0 0 0,0 0 4 0,0 0-1 15,0 0 4-15,0 0-4 0,0 0 9 0,0 0-8 16,-9-6-5-16,9 6 3 0,-2-2-4 0,2 2-1 15,-3-3 6-15,1 2-6 0,2 1 3 0,-7-3 2 16,4 1 4-16,0 1 3 0,3 1-5 0,-5-2 1 16,2 1 1-16,3 1-4 0,-7 0 1 0,7 0 3 0,-10 2-4 15,4-1-3-15,-1 3 2 16,0-1 3-16,-1 2 7 0,0 2-18 0,0-2 7 0,-2 5-5 16,0-1 3-16,1 2 1 0,0 1-5 0,1 0 5 0,1 1 0 15,2 0 0-15,-1 2 2 16,0-1-7-16,3 3-3 0,1-4 5 0,0 1 1 0,2 0 6 0,0-1-4 15,2-2 0-15,2 2 4 16,0-4-4-16,0-1-2 0,2-1-2 0,1 0 6 0,1-3-9 0,1-1 3 16,4-1-3-16,1-4 8 15,0 1 4-15,1-4-8 0,6-3 1 0,-3 0 0 16,1-4 5-16,-4-1-7 0,2-5 8 0,-4 1 8 16,0 2 1-16,-2-2 11 0,-2 0-6 0,-1-1 13 0,-4 5 15 15,-1 0 12-15,0 1-8 0,-1 2 17 0,-1 2 11 16,-1 1 11-16,2-1 0 0,-2 3-8 0,0 2-9 15,0-1-13-15,0 2-3 0,-2-2-8 0,2 4-3 0,0 0-9 16,0 0-5-16,-13 11-23 16,9-6-6-16,0 5-25 0,0-2-15 0,1 2-22 0,1 2-11 15,0 2 5-15,3-1-6 0,2 5-8 16,1-3-1-16,1-3 2 0,2 0-4 0,2 1-7 0,3-3-5 16,-2-2-5-16,2-1 2 0,3-2 0 0,2-1 8 0,4-3 8 0,0-2 8 15,0-3 10-15,0-1 5 16,-2-4 6-16,-1-1 5 0,0 0 11 0,-1-3 18 0,-6 3 12 15,2-5 15-15,-4 3 16 0,-2 1 9 16,0 1 20-16,-3 1 13 0,-1 2-6 0,-1-1 7 0,-1 1 0 16,0 2 10-16,2 1-9 0,-6 0-3 15,3 1-14-15,0 3 2 0,-2-4-9 0,0 3-4 16,2 1-2-16,-10 5-7 0,4 1-3 0,-2 3 4 16,-2-1-10-16,0 6-7 0,0 2 0 0,-1 1-6 15,2 0 1-15,1 1 2 0,3-4-23 0,1-1 0 0,0-1 1 16,2 0-6-16,1 1 1 0,0-4 0 0,0-2-12 15,1 1 5-15,0-3-1 0,0 0 3 0,0-1 5 0,0 0 6 16,0-2-2-16,0 1 1 16,0-3 6-16,0 0 0 0,0 0-6 0,0 0 14 15,2-10-10-15,1 2 5 0,0-4-5 0,1-1 4 16,2-6 7-16,1 1 7 0,0-3-2 0,1-3-4 0,1-2 1 16,-1 0-8-16,5-6 23 0,0-1-17 0,-3 7 3 0,1-9-1 15,3 4-6-15,0-2 4 16,-4 7 0-16,3 1-9 0,-1 6 3 0,1 0 2 0,-2 3-4 15,-2 6 5-15,-4 2 4 0,4 2-17 0,-4 3 4 16,1 1 2-16,0 2-4 0,1 2 1 0,0 3 4 16,0 1-4-16,0 7 9 0,4 3-8 0,-1 3 6 15,-4 3-3-15,2 0 0 0,-1 4 1 0,3 7-4 16,-4 1 2-16,3 1 5 0,1-1-9 0,-4 1-3 0,1 0 5 16,-3-9-5-16,2 0-7 0,-2 1-12 15,3-4 0-15,-3 0-6 0,3-1-9 0,-4-5-11 0,0-2-20 0,0-2-17 16,-2-3-14-16,-1-1-22 15,3-2-20-15,-3-1-28 0,0 0-24 0,0-5-40 0,-4 1-237 16,4-2-517-16,-10-4 229 0</inkml:trace>
  <inkml:trace contextRef="#ctx0" brushRef="#br0" timeOffset="103230.7874">15682 9693 165 0,'-4'-1'277'15,"1"-1"-30"-15,3 2-22 0,-3-2-20 0,3 2-21 16,0 0-20-16,-4-1-13 0,4 1-15 0,0 0-13 0,0 0-10 16,15 5-15-16,-2-2-7 15,11 2-12-15,0-4-25 0,4 2-27 0,3-4-16 0,10 1-27 0,-1-3-22 16,-2 3-20-16,-1-3-35 0,-7 0-12 16,-6 1-32-16,-2-4-35 0,-8 3-117 0,-4 1-313 0,-3 0 140 15</inkml:trace>
  <inkml:trace contextRef="#ctx0" brushRef="#br0" timeOffset="104059.7976">13310 10436 21 0,'0'-7'286'0,"1"3"-26"16,1 2-26-16,-2-4-26 0,0 3-20 0,0 3-19 15,3-2-1-15,-3 2-1 0,0 0-10 0,0 13-1 0,-2 0-17 16,1 0-9-16,-3 7-9 15,-4 2-11-15,1 0-9 0,-1 4-8 0,-3 8-8 0,2-9-12 16,-1 0-6-16,2 0-6 0,-2-2-8 0,0-2-2 0,2 1-7 0,1-4-6 16,2-4-5-16,0-2-1 15,2-2-7-15,-1-1 3 0,3-1-3 16,-2-4-5-16,0 0 4 0,3 1 7 0,-1-2 8 0,1-2 6 16,0-1 7-16,0 0-6 0,0 0-8 0,0 0-7 0,3-13-1 15,0-2-4-15,4-5-5 0,-2-4 0 16,7-8 2-16,-1-5-3 0,0-2-6 15,4 1-5-15,-1-1-2 0,-1-2 5 0,4 3 0 16,1 0-5-16,-2 5 5 0,-3 10-2 0,2 3-3 0,-2 0 3 16,-4 9 3-16,0 0-7 0,0 0 11 15,-2 7-15-15,-1 1 0 0,2 3 2 0,-2 0-2 0,2 3-4 16,0 1 1-16,1 7-2 0,3 3 15 0,2 3-11 0,-4 0 2 16,1 8-4-16,1-1-5 0,-1 1 8 15,3 9-6-15,0-1 3 0,-5-6-1 0,7 10-3 0,-6-12 4 16,4 10-18-16,-4-10 6 15,0 0-22-15,1-1-20 0,-4-1-23 0,-1 1-17 0,0-2-7 0,-4 0-24 16,0-4-25-16,-4-4-34 16,1-1-29-16,-2-5-48 0,-4 0-171 0,0-3-467 0,-1-2 207 15</inkml:trace>
  <inkml:trace contextRef="#ctx0" brushRef="#br0" timeOffset="104231.2009">13273 10612 2887 0,'-7'-9'-4'15,"3"2"2"-15,0 0 12 0,0 1-13 16,1 2-7-16,0 1 3 0,1 1-1 0,2 2 2 0,0 0 2 16,0 0 0-16,8-2-2 0,1 5 4 15,1-2 0-15,10 2 0 0,3-1 1 0,4 1-13 0,3 1-21 16,9-4-21-16,4 2-19 0,1-2-40 16,4-2-38-16,0 0-50 0,-3-1-162 0,3 1-394 15,-5-2 175-15</inkml:trace>
  <inkml:trace contextRef="#ctx0" brushRef="#br0" timeOffset="104697.5811">13864 10635 112 0,'-6'-1'269'0,"-2"-1"-20"0,2 2-14 16,3-2-21-16,-1 0-14 0,4 2-21 0,-3 0-17 0,3 0-18 15,0 0-15-15,7-4-12 0,3 2-14 16,7 1-11-16,4-2-6 0,3 1-8 0,3-1-9 0,1 2-9 16,0-1-5-16,3 2-6 15,-1-1-5-15,8 2-8 0,-9-2-15 0,1-1-4 0,-2 1-6 0,0 0-3 16,-1-1 1-16,-3 1-3 16,-2-4 2-16,-2 4-2 0,-6-2 2 0,-4 2 3 15,-3-2 14-15,3 0 8 0,-6 0 0 0,0-1-1 0,-1 1 6 0,-3-1 1 16,-1-2 4-16,-3 3 1 0,-1-4 1 15,-2 1 0-15,0 0 3 0,-4-1-4 0,-2 0 0 16,-1 3 1-16,0-1-4 0,0 0-1 0,1 2-3 16,5 2-3-16,1-2 2 0,1 1-2 0,1 1-6 0,-1-1-4 15,3 1-7-15,0-1 1 16,3 2-1-16,0 0-3 0,0 0 1 0,0 0-4 0,9 8 9 16,-2-3-4-16,4 2-5 0,2 0-2 0,2 0-7 0,-1 0 4 0,-1 1 3 15,7 2-9-15,-2 1 5 16,-1-1 6-16,-6-1-7 0,0 1-16 0,-1 2-7 15,-3 0-6-15,0 1-5 0,-2 0-6 0,-3 1-9 16,0-1-5-16,-5 6-15 0,0-5-13 0,-4 4-15 0,0-5-23 16,-1 1-30-16,-1-3-38 0,2 2-27 15,4-3-238-15,-1-2-487 0,1-1 215 0</inkml:trace>
  <inkml:trace contextRef="#ctx0" brushRef="#br0" timeOffset="105022.7133">14983 10701 3705 0,'17'-11'15'0,"-6"6"32"0,-2-2 6 15,-3 4-20-15,-1-2-17 0,-2 2 0 16,-2 0-10-16,0 3-2 0,-1 0 4 0,0 0 12 16,0 0-9-16,-17 4-2 0,7 0-1 0,1-1 0 0,-3 2-4 0,3 0 0 15,-1-1-1-15,3-1-1 0,4 1-10 16,-4-1-12-16,4-1-6 0,-3 0-3 0,4-1-2 0,2-1 2 15,-6 2 2-15,3 0 7 16,3-2 0-16,-4 1 1 0,4-1 1 0,0 0 7 0,0 0 5 16,1-7 2-16,1 2 8 0,-1 0 11 0,0 2 1 15,1-1 18-15,-1-1 6 0,1 1-4 0,1 0 0 16,-2-1-5-16,2 2-4 0,-3 0-2 0,4-1-3 0,-2 1-9 16,-1-1 2-16,3 4-2 15,-1-3-12-15,0 0-28 0,-3 3-22 0,7 0-22 0,-7 0-25 16,6 3-38-16,-3 0-36 0,0 1-42 0,2 1-49 15,-3-1-241-15,0 0-545 0,1 2 241 0</inkml:trace>
  <inkml:trace contextRef="#ctx0" brushRef="#br0" timeOffset="105482.9437">15351 10534 3451 0,'10'-18'51'0,"-3"5"23"0,-3 0 4 0,-1 1 0 0,-1 3 20 15,1 1-11-15,-2-1 12 16,0 4-16-16,1-1 10 0,-2 2-6 0,1-1 4 0,1 1-13 0,-2 1-9 16,0 1-5-16,0-2-5 15,0 4-7-15,1-3-11 0,-1 3-6 0,0 0-7 0,0 0 4 16,0 0-6-16,0 0-2 0,4 13-1 0,-2-5-19 0,-1 1 11 16,2 3-9-16,0 2-2 15,0 5-1-15,0 2-20 0,-1-1-3 0,0 0-6 16,-1 2-4-16,1-2 0 0,-2-1 0 0,0 2 2 15,0-4 5-15,-3-2-4 0,1-2 0 0,1 0 3 0,0-4-2 16,1-1 7-16,-3-1-1 0,3-2 10 16,0-1-1-16,-3 1 1 0,3-3 2 0,0-2 0 0,3 3-2 15,-3-3 11-15,7-2-9 0,0-1-6 16,0-1 14-16,6-3-7 0,0 1 5 0,5-4-6 0,0 1 4 16,1 3 1-16,-4-2 1 0,1 3 12 0,5 0-15 0,-8 1 2 0,3 2-4 15,-2 1 6 1,3 0-6-16,-4 2-3 0,4 2 5 0,-4 1-3 0,1 2 2 0,-2-1-6 15,0 2 10-15,-3-1-1 16,-2 2 1-16,-1-1-4 0,-4 0 5 0,-1 2 3 0,0-1 15 16,-4 3 0-16,-4-2-4 0,-2 1-2 0,-4 0 15 15,-7-1-16-15,-5 0-1 0,1 0-1 0,-3-3-13 16,-2-2-16-16,1-3-26 0,-2-1-37 0,3-5-29 0,0 1-53 16,2-5-59-16,5-2-90 15,-1-5-278-15,4 0-640 0,2-4 284 0</inkml:trace>
  <inkml:trace contextRef="#ctx0" brushRef="#br0" timeOffset="106641.4707">15456 8818 106 0,'0'0'201'0,"0"0"-19"0,0 0-7 16,0 0-12-16,0 0-16 0,0 0-11 0,0 0-3 0,2-3-9 15,-2 3-9-15,0 0-3 16,0 0-14-16,0 0-1 0,0 0-4 0,0 0-8 0,0 0-8 16,0 0 0-16,0 0-2 0,0 0-6 0,0 0 0 0,0 0-4 15,0 0-6-15,0 0 0 16,0 0-9-16,0 0-1 0,0 0-5 0,0 0-2 0,0 0-8 0,0 0 0 15,0 0-6-15,0 0-3 0,0 0-4 16,0 0 0-16,0 0 0 0,0 0 2 16,0 0 2-16,0 9 3 0,0-5 2 0,0 0-1 0,0 4-2 15,-2 0 2-15,2 1-2 0,-2 3-2 0,0 1 5 16,1 0-1-16,-2 1-1 0,0 0 2 16,0-1-2-16,-1 1-9 0,1-2 2 0,0 1 0 0,2 0-5 15,-2-6 0-15,3 2 3 0,-1 2-3 0,-1-4-2 16,1 2-1-16,2-4-4 0,1 3 0 0,-1-3 1 15,-1 0-2-15,3-1 14 0,0-1-12 16,1 0-1-16,0-1 1 0,0-2 0 0,5 0-2 16,-2 0 0-16,0 0 2 0,3-3 2 0,-1 1 13 0,-1 1-8 15,2-2 2-15,-3 1-4 0,-3-1 1 16,2 2-3-16,-2-1 12 0,0-1-15 0,-1 2 3 0,1-2 0 0,-2 3-5 16,-2 0-2-16,4-3 3 0,-4 3-6 0,5-1-15 0,-5 1-10 15,0 0-31-15,3-2-26 16,-3 2-37-16,0 0-46 0,0 0-42 0,4-1-66 0,-4 1-203 15,0 0-513-15,0 0 226 0</inkml:trace>
  <inkml:trace contextRef="#ctx0" brushRef="#br0" timeOffset="108676.403">16214 9746 87 0,'0'0'290'15,"0"0"-23"-15,0 0-16 0,0 0-16 0,0 0-14 16,0 0-13-16,0 0-18 0,10-2-22 0,-10 2-10 16,0 0-15-16,0 4-11 0,-2 2-10 0,1 0-17 0,1 1-3 0,0 4-12 0,0 1-7 15,-3 2-9 1,-1 1-12-16,1-1 2 0,-2 6-8 0,-1 0-11 15,3-2-23-15,-3 3-23 0,1-1-25 0,-1 1-22 0,1 0-35 16,-1 0-28-16,2-3-30 0,1 2-37 0,0-7-41 0,0 1-176 16,2-2-428-16,-2-2 190 0</inkml:trace>
  <inkml:trace contextRef="#ctx0" brushRef="#br0" timeOffset="109160.3157">16763 9517 121 0,'4'-12'323'0,"-2"2"-11"0,-1 3-18 15,-1-2-16-15,0 0-13 0,-1 2-21 0,-1-2-9 0,0 2-7 16,-1 0-18-16,-2 0-29 0,1 1-18 0,-1 0-16 0,-1 1-14 15,-1 2-9-15,-3 0-18 0,0 2-13 16,-2 1 4-16,-2 1-6 0,0 1-23 0,0 2-9 0,-1 3-2 16,1 1-12-16,3 2-3 0,0 1-2 15,-5 4-10-15,2 0 0 0,7-2-6 0,-3 4-5 0,3-4-13 16,4 1-1-16,3 0-5 0,0-2-9 16,3 2-5-16,2-3-3 0,0 2-4 0,2-8 1 0,0 4-2 15,4-4-1-15,2 1 3 0,0-2 1 0,1-4 0 16,1-2 5-16,2 0 2 0,3-2-2 15,-5-3 4-15,2-2 3 0,-3 1 24 0,-4 0 0 0,3-1 11 0,-6 2 17 16,-1 1-4-16,-1-1 8 16,0 1 21-16,-1-1 7 0,-2 4 1 0,0-1 7 15,-1 0 2-15,-1 1-9 0,0 2-7 0,0 1-12 16,0 0-5-16,0 0-6 0,0 0-11 0,-8 6 2 16,4 1-5-16,-1 6-9 0,1 0-30 0,1 1-21 0,-1 6-23 0,1 0 0 15,2 1-8-15,2 2-25 16,2-1-11-16,3 3-21 0,1-3-19 0,0 0-31 0,3 1-38 0,-1 0-38 15,2-1-48-15,-3-3-273 16,1 1-608-16,-4 0 269 0</inkml:trace>
  <inkml:trace contextRef="#ctx0" brushRef="#br0" timeOffset="109515.0717">16079 10709 54 0,'-4'-7'360'0,"1"2"-24"16,0 0-42-16,-1 1-27 0,1 1-21 0,2-2-20 0,-1 3-20 16,1 0-19-16,-2 1-18 15,3 1-17-15,0 0-16 0,0 0-19 0,0 0-4 0,-3 6-17 16,2 3-11-16,-1 0-2 0,1 4-15 0,-1-1-16 16,1 2-16-16,-2 1-29 0,-1 5-20 0,4-4-21 15,-1 3-26-15,1 1-32 0,-2-1-32 16,2 0-35-16,2-6-36 0,-1 0-56 0,-1 0-143 0,3-1-426 15,-2-2 188-15</inkml:trace>
  <inkml:trace contextRef="#ctx0" brushRef="#br0" timeOffset="109921.3107">16732 10274 266 0,'0'-12'336'0,"3"-1"-29"0,-6 5-14 0,-4-1-23 0,2 1-16 0,-2 2-14 16,-1 1-18-16,-5-1-17 0,3 2-16 0,-6 1-17 15,1 3-11-15,-6 0-8 0,-1 3-11 16,-2 3-22-16,3 2-19 0,0 1-8 0,3 3-9 0,-2 2-15 16,5 0-12-16,1 1 7 0,4 1-10 15,1 0-2-15,4-1-3 0,2-1-15 0,4 2-3 0,2 1-21 16,7 1-8-16,1-2-14 0,3-2-10 15,7-7-14-15,-7 1-13 0,10-4-3 16,0 0-6-16,2-5 1 0,1-4 6 0,-4-1 4 16,3-3 5-16,-2-4 9 0,-2 2 18 0,-2 0 24 0,-2-1 24 0,-5 2 18 15,-1 2 13-15,-6 2 9 0,1-2 14 16,-2 2 18-16,-1 0 13 0,-1 4 9 0,-1-2 0 16,-2 1-2-16,2 1-8 0,-2 2-12 0,-3-3-8 0,3 3-11 15,-7 0-10-15,7 0-12 0,-13 5-3 16,8 2-37-16,-5 2-38 0,1 4-29 0,2-2-34 15,1 4-22-15,2 4-25 0,3-5-32 16,-1 7-39-16,4-3-50 0,1-3-54 0,2-2-69 16,-2-2-214-16,1-2-629 0,2-3 280 0</inkml:trace>
  <inkml:trace contextRef="#ctx0" brushRef="#br0" timeOffset="112040.161">12568 5039 153 0,'-1'-6'215'0,"-1"2"-26"0,1 1-20 15,0 1-20-15,1 2-8 0,0 0-11 0,-3 8-4 0,1 6-7 16,1 4-5-16,-2 7-4 0,-1 12-11 16,-2 5-6-16,1 21-13 0,-1 2-2 0,0-1-8 0,3 3-4 15,-4 3-7-15,3-2-5 16,1 10-6-16,-1 6 1 0,0 4-3 0,-2 2-7 16,-1 0 0-16,4 2-5 0,-1 3-3 0,1 10-2 15,-4 4 3-15,0 0-6 0,4 0-3 0,-4 3 0 0,3 6-3 16,1 0 1-16,-4 0 2 0,0-2-3 0,-1 3-4 15,-1 6 4-15,-5-4-5 0,-1 0-1 16,-6 1 1-16,2-1 3 0,-2 2-2 0,0-1-4 0,3-3 0 16,2 2-4-16,-1-5 3 0,6 6 3 15,-3-4 5-15,4 0-1 0,3 0 7 0,3 0 4 0,0-2-4 16,-2-1 0-16,5 0-5 0,-1-5 1 0,-2 0-3 0,1-3-5 0,2 2-13 16,-2-7-14-16,-3-2-10 15,2-4-7-15,-3-4-8 0,0-5-11 0,-3 1-14 0,-1-5-9 16,0-8-32-16,-2 0 11 0,-1-9-24 15,3-6-25-15,-1-20-34 0,-3 1-185 0,-6-4-392 0,1-3 174 16</inkml:trace>
  <inkml:trace contextRef="#ctx0" brushRef="#br0" timeOffset="113649.8171">12594 4802 101 0,'-8'4'158'0,"1"0"-14"0,0-2-6 0,0 2-9 0,2-1-10 16,0-1-10-16,1 0-5 0,1 1-8 0,-1-1-3 16,1 2-1-16,2 0-11 0,-1-3-9 0,1 2-1 0,1 2-8 15,1-1 0-15,2 0 1 0,0 2-2 16,6 0-3-16,2 3-12 0,1-5 4 0,3 4-5 16,8 0-1-16,4-1-8 0,1 0 1 0,13 0-7 0,1 1-2 15,2-2-2-15,4-1-5 0,23 1-3 16,0-3 1-16,-2 2-2 0,3-4-3 0,7-2 14 0,8-1 14 15,9-3 1-15,11-2-2 0,7 1 10 16,9-4-6-16,10 0-3 0,4 3-8 0,8-2-7 16,3 0-18-16,1 0-13 0,3-2 1 15,3 0-3-15,-2-2-3 0,1 0-3 0,-1-1 6 0,0 1-2 0,-3 0 3 16,-2 1-7-16,-5-1 8 0,-1-3 0 0,-6 5-1 0,-3 0 3 16,-6-2 0-16,-3 1 3 15,-5 2-3-15,-5 1 0 0,-3 2 3 0,-8 0-3 16,-8 0 2-16,-6 1 0 0,-7 1-2 0,-3 4-8 15,-10-1-10-15,-20-1-11 0,1 5-10 0,-5-2-5 0,-5 1-3 16,-11 1-5-16,-4-1-3 0,-1 1 3 16,-8-1 3-16,-6-1 2 0,-1 0 6 0,-1 2 5 0,-1-2 9 15,-2 0 14-15,1 0 16 16,-6 0 2-16,6 0 2 0,-6 0 6 0,0 0 5 16,5-2 3-16,-5 2 5 0,0 0-3 0,4-3 0 0,-4 3 2 15,0-3 1-15,0 3 2 0,0-3 2 0,0 3-1 16,0 0 2-16,0 0 0 0,0-3-5 0,0 3-3 0,0 0-2 15,0 0-3-15,0 0 2 0,0 0-8 16,0 0 0-16,0 0-5 0,0 0-1 0,0 0 2 0,0 0 1 16,3 11-4-16,-2-7 1 0,-1 4-2 15,1 0 1-15,-1 5 0 0,2 2 0 0,1 5 4 0,-3 4-5 16,0 0-2-16,0 3 0 0,0 13-1 16,-3-1 0-16,3 3 3 0,-5 20 1 0,0 1 8 0,-1 2 6 15,1 3 2-15,-2 4 7 0,0 3 2 0,-1 2-1 0,1 4 2 16,0 2 0-16,5 3 3 15,-2 2-5-15,0 4-1 0,-1 1-1 0,1 1 8 0,0-4-8 16,0 9 1-16,0 6 7 0,0 3-1 0,1 0 4 16,3 5-3-16,-5 0-3 0,5 3 7 0,2 1-2 0,-1 1-6 15,1-3 2-15,-1 3-7 16,2 2 4-16,-2 2-5 0,2-7-1 0,0-1-1 0,1 3-4 16,0-4 1-16,-2 0 3 0,-1-1-2 0,1-6-6 0,-5 3-4 15,1-2 6-15,1 1-2 0,-3 1-5 16,-2-4-1-16,1-1 3 0,-1 3-5 15,2-4 4-15,-1 4-6 0,1-7 0 0,-6 0 0 16,5-1-1-16,-3-1 0 0,5-2 4 0,1 0-4 0,-4-5 0 16,4-3 1-16,0-7-4 0,-1-3 1 15,1-2 4-15,2-4-4 0,2-3-2 0,-2-4 1 16,3-1 1-16,-2-19 0 0,2 16-5 0,0-17-2 16,1-1 2-16,0 2-1 0,-1-1 0 0,0 1-4 0,0-4-4 15,0 2-2-15,-2-4 1 0,3 2-10 0,-1-5 0 16,-3-8-2-16,3 6 7 0,-3-9-1 0,0-1-5 15,0 0 3-15,-1-2-1 0,-2-4 0 0,1-4 3 0,1-1-6 16,-2-4 3-16,-1 2-3 16,1-5 4-16,-3 2 3 0,2 0 3 0,0-3 1 0,1-1 1 15,-1-1 0-15,1-1 1 0,-2 1 8 16,0-1-2-16,1-1 0 0,1 2 1 0,-3-3 1 0,2 2 1 16,-1-2 1-16,1 1 4 0,-2 0 4 0,0 0-1 0,1-1 3 15,0 0-6-15,-1 1 4 16,-2 0-4-16,0-1 6 0,0-1-5 0,-1 3 2 15,-1-2 0-15,0 0 0 0,0 3 6 0,-4-3 9 0,0 1 10 16,0 2-4-16,-2-2-2 0,1 1 6 0,1 0 2 0,-9 0-1 16,1 1 0-16,-2 0 1 0,0 2 2 15,-3 0-1-15,2 1-6 0,-5 0-2 0,-12 4-4 16,-5 1 0-16,-22 7-6 0,-1-4-1 16,2 0-4-16,-2 0-4 0,-6 4-5 0,-1-3 0 0,-5-3 0 15,2 5-2-15,-9-1-2 0,-2 0-3 0,-5-1 3 16,-4 0-2-16,-4-1 0 0,-2-1 2 0,-7 0-5 15,-2 0-1-15,-3-1 1 0,-7 1 0 0,-1-2 5 0,-5 0 2 16,-2 3 0-16,3-5 5 0,-3 0 8 16,1 3-3-16,0-1 1 0,1-1-3 0,1 2-3 0,-1 1 5 15,0-3-1-15,7 0-3 16,-2 6 4-16,6-6-4 0,7-1 0 0,5 1 2 0,8-3 0 16,5-2-4-16,6-1 4 0,9 2-6 0,4-6-14 0,27 0-12 15,4-3-19-15,-1-1-23 0,7-2-20 16,-1-1-26-16,14 1-41 0,1-3-38 0,2-4-40 0,2 1-203 15,5-3-471-15,0-1 209 0</inkml:trace>
  <inkml:trace contextRef="#ctx0" brushRef="#br0" timeOffset="115089.6977">12813 4188 47 0,'1'-4'214'16,"0"1"-8"-16,1 0-10 0,-2 0-12 0,0 3-11 0,3-3-7 0,-3 3-12 16,1-4-11-16,-1 4-15 15,0 0 6-15,0-3-18 0,0 3-13 0,0 0-6 0,0 0-13 16,0 0-11-16,0 0-4 0,0 0-8 0,-1 12-3 0,-2-5-8 16,3 2-3-16,0 4-5 0,0 0-4 15,-3-1-3-15,3 1-4 0,-1-1-3 0,-1 0 0 0,1 0-2 0,1-3-3 16,-2 0-1-16,2-1-3 15,-1-1 2-15,0-1-4 0,-1 0-1 0,2-2-3 16,0 0 1-16,-1-2 7 0,2 1 9 16,-2 1 5-16,1-4 8 0,0 4 4 0,0-4 8 0,0 0-3 0,0 0-7 15,0 0-6-15,0 0-4 0,0 0 1 16,-3-11 0-16,3 8-10 0,0-5 3 0,0 2-8 0,3-3-1 16,-5 0 0-16,4-3-5 15,-2 1-2-15,0-2 0 0,0-1-4 0,-2 1-1 0,2 0-5 0,2-2 6 16,-4 2-3-16,4-1-4 0,-2 0 5 15,0-1-3-15,0 2-4 0,0 0 3 0,0 1-3 16,0 4 1-16,0-1 1 0,0 4-3 0,0-2 1 16,0 3 4-16,0 0-9 0,0-1 2 15,0 3 2-15,0 2-4 0,0-5 0 0,0 3 1 0,0 2 1 0,0 0 1 16,0-4-2-16,0 4 1 0,0 0 0 0,0 0 2 0,0 0-2 16,0 0 2-16,-2 9-1 15,4-5-2-15,-2 3 3 0,0 0 1 0,0 1 0 0,0 3-3 16,0 0 2-16,0 2 2 0,0 1-3 15,1 7 2-15,-1-2 0 0,2 1 3 0,-2-2-4 0,-2 3 1 16,4-2 0-16,-1 0 1 0,0 0-1 16,1 3-3-16,-2-4-12 0,1 1-13 0,-2 0-16 0,2-1-17 15,-2-3-14-15,1-1-20 16,0 2-25-16,-2-1-31 0,0-2-27 0,2 0-39 0,-3-4-205 0,0-1-455 16,3-4 202-16</inkml:trace>
  <inkml:trace contextRef="#ctx0" brushRef="#br0" timeOffset="115349.6413">12608 4511 90 0,'-3'3'227'0,"0"-1"-16"0,-1 1-8 0,1 0-12 0,1 0-13 0,-2 0-14 16,1 0-9-16,2 0-13 0,0-1-13 15,1-2-8-15,1 5-12 0,0-2-11 0,2 0-9 0,1-2-6 16,5 1-11-16,1 0-6 16,5-2-7-16,9-3-4 0,1 1-20 0,4-4-21 0,9 1-19 15,1-4-19-15,0-2-19 0,0 1-20 0,-1 2-29 16,-1-4-21-16,0-2-22 0,-13 3-48 0,0-2-123 16,-1-1-331-16,-4-2 147 0</inkml:trace>
  <inkml:trace contextRef="#ctx0" brushRef="#br0" timeOffset="115575.8017">12565 4138 34 0,'-7'-2'226'16,"0"0"-4"-16,2 1-15 0,0-1-14 0,1 1-18 0,1-1-21 15,3 2-14-15,-3-4-16 0,3 4-14 0,8-4-10 16,0 1-10-16,7-1-13 0,9-1-19 16,14-2-22-16,3-1-20 0,4 0-23 0,4-2-27 0,17 1-24 15,3-4-34-15,-21 6-38 0,-1-2-144 16,0-1-297-16,0 0 133 0</inkml:trace>
  <inkml:trace contextRef="#ctx0" brushRef="#br0" timeOffset="116443.3179">13182 4440 143 0,'0'-5'313'0,"0"2"-15"0,2-1-17 15,-1 1-21-15,-1 0-18 0,0 3-13 0,0-6-13 0,1 5-19 16,-1 1-14-16,-1-4-24 16,1 4-17-16,0 0-9 0,0 0-19 0,1-4-10 0,-1 4-10 15,0 0-11-15,0 0-5 0,-1-4-14 0,1 4-8 16,0 0-5-16,0 0-2 0,0 0-13 0,0 0 1 0,0 0-3 16,0 0-4-16,0 0-3 0,0 0-1 0,0 0-6 15,0 0 1-15,0 0-4 0,0 0 2 16,0 0-5-16,1-1 0 0,-1 1 0 0,0 0 3 15,0 0-2-15,0 0-4 0,0 0-3 0,0 0 0 16,0 0 2-16,-4-3 0 0,4 3-9 0,-3-2 3 0,3 2-1 16,-3-3 2-16,3 3-1 0,-1-3 12 15,1 3-18-15,-3-2 7 0,3 2-3 0,-3-3 1 0,2 1-3 16,1 2-2-16,-3-1 5 0,3 1-4 16,-3-3 1-16,3 3 0 0,-3-2 1 0,3 2-3 15,-2-3 1-15,2 3 0 0,0 0 2 0,-2-2 2 0,2 2-5 16,0 0 4-16,0 0-2 0,0 0-3 15,-3-2 0-15,3 2 1 0,0 0-1 0,0 0 3 0,0 0 1 16,0 0-5-16,0 0 3 0,0 0-6 16,0 0 4-16,0 0-3 0,0 0 2 0,0 0-3 0,0 0 1 15,-3-1 1-15,3 1-1 0,0 0-3 0,0 0 1 16,0 0 2-16,0 0-4 0,0 0 0 0,0 0 5 16,0 0-7-16,0 0 9 0,0 0-5 0,0 0-2 15,0 0 4-15,0 0-1 0,0 0 0 0,0 0-5 16,0 0 3-16,0 0-1 0,0 0 1 0,0 0 1 15,0 0-9-15,0 0-1 0,0 0-2 16,0 0-12-16,0 0-10 0,0 0-9 0,0 0-14 0,0 0-17 16,0 0-24-16,0 0-34 0,0 0-48 0,0 0-62 15,0 0-200-15,-15 1-488 0,6-2 216 0</inkml:trace>
  <inkml:trace contextRef="#ctx0" brushRef="#br0" timeOffset="118449.5307">13077 4605 20 0,'-3'2'174'0,"1"-1"-8"16,-1 2-11-16,3-3-9 0,-4 1-10 0,4-1 0 0,-3 3-19 0,3-3-8 15,0 0-6-15,0 0-8 0,0 0-10 0,0 0-7 16,13-7-7-16,-3 4-9 0,3-6-4 15,4-2-4-15,2-2-4 0,1-1-5 0,-5-1 1 0,4 0 4 16,-3-2-1-16,-4 1 1 0,0-1 0 0,0 0 3 0,-3 0 4 16,-4 2-6-16,-1 1-3 0,-4-5-7 15,0 4-3-15,0 0 2 0,-2 2 27 16,0 2 9-16,1 2 0 0,-1 3-3 0,1 1-11 0,0 1-7 16,0-1-7-16,0 2 8 0,0 0-6 0,1 3-9 15,0 0-1-15,0 0-5 0,-8 13 1 16,4 0-8-16,-2 5 0 0,1 2-2 0,-3 2-6 15,3 0-4-15,0 1-8 0,2-1-7 0,1 1-14 16,2-3-5-16,4 2-14 0,-2-4-13 0,4-3-11 0,1-3-23 16,2-2-31-16,-2-5-31 0,8 1-43 15,-2-3-74-15,1-5-133 0,6-6-421 0,1-4 187 0</inkml:trace>
  <inkml:trace contextRef="#ctx0" brushRef="#br0" timeOffset="118599.0573">13465 4065 90 0,'-6'-3'214'15,"2"0"-23"-15,0 1-16 0,-1 1-20 0,5 1-24 16,0 0-41-16,-9 3-38 0,8 1-56 0,0-1-75 16,1 0-91-16,0-3-183 0,3 4 82 0</inkml:trace>
  <inkml:trace contextRef="#ctx0" brushRef="#br0" timeOffset="123709.7587">15256 6868 1 0,'0'0'163'0,"-3"-3"-9"0,3 3-12 0,0 0-8 15,0 0 1-15,0 0-11 0,0 0-10 16,0 0-10-16,0 0-3 0,0 0-12 16,0 0-9-16,0 0-11 0,0 0-3 0,-4 5-8 0,4-5 0 15,0 0-8-15,-4 1-4 0,4-1-5 0,-3 3-4 16,1 0-4-16,-1 0 3 0,-1-2-3 16,1 3-1-16,1 0 3 0,-2 0-5 0,2-2-5 0,-2 4 0 15,2-2-6-15,0 1-1 0,1-1-3 0,-1 1 2 0,1-1-4 16,1-1-2-16,0 1-1 0,1-1-2 15,-1 0 2-15,2 0-2 0,0 0-1 0,1 0 4 0,0 0-4 16,0-2 3-16,1-1-4 0,-4 0-1 16,10-3 1-16,-5 3 1 0,2-3-2 0,-1-1 0 15,0 0 12-15,-2 1 2 0,2-3 12 0,-3 1 9 16,1-1 13-16,-3 2 1 0,2 0 0 0,-3-1-5 0,0 1-4 16,-1 0-6-16,-1 1 1 0,2 0 6 0,-3-1-3 0,2 1-6 15,1 3-7-15,-1-4-1 0,1 4-7 16,0 0-1-16,-2-2-5 0,2 2-3 0,0 0-11 15,0 0-11-15,0 0-1 0,0 0-1 0,0 0-3 16,0 0-4-16,0 0-8 0,0 0-13 0,10 8-9 0,-6-5-8 16,1-1-6-16,0 0-11 15,1 0-11-15,-2 0-4 0,1-1-13 0,-1 1-5 0,1-1-13 16,-5-1-10-16,7 0-12 0,-7 0-156 16,0 0-321-16,0 0 142 0</inkml:trace>
  <inkml:trace contextRef="#ctx0" brushRef="#br0" timeOffset="128949.5942">17213 6723 42 0,'0'0'188'0,"0"0"-7"0,0 0-4 0,-7 0-3 0,7 0-7 15,-4 0-3-15,4 0-7 0,0 0-6 16,0 0-14-16,0 0-12 0,-8 0-13 0,8 0-5 16,0 0-14-16,0 0-6 0,0 0-12 0,0 0-3 0,-5 1-8 15,5-1-9-15,0 0 2 0,0 0-7 0,-3 1-5 16,3-1-7-16,0 0 2 0,0 0-8 0,0 0-4 0,0 0 3 15,0 0-8-15,0 0-2 16,0 0-6-16,-1 3 7 0,1-3-4 0,0 0 1 0,0 0 12 16,6 3 3-16,-3 0 0 0,4 0-3 15,0-1-3-15,1 4 5 0,5 1 1 0,7 2-3 0,4 0 1 16,3 0-7-16,11 4 1 0,7 0 7 16,20 6-10-16,-17-7-9 0,25 8 3 0,-1-2-1 15,2 1 0-15,1-2-1 0,2 2-2 0,2 1-2 0,0 0-4 0,4 2-1 16,2 2 7-16,-5 2-9 15,4-1 4-15,2 2 1 0,0-3 0 0,2 4-1 0,0 0 0 16,-2 1-5-16,-6-3 4 0,-2-1 0 16,-1 4-9-16,-9-6 0 0,-4-1-1 0,-17-7-1 15,-1 1 0-15,-1 0 0 0,-1-2-2 0,-3-3 0 16,-3 1-1-16,-11-5-8 0,-2 2 0 0,-1-4 4 0,0 1 5 16,-10-3-9-16,3 1 5 0,-3-2 0 0,-1 3 4 0,-4-4-2 0,2 0 2 15,-4 1 2-15,-3-2 1 16,2 1-2-16,-1 0 1 0,0 0-2 0,-2 1-1 0,0-1 3 15,-3-1 0-15,6 2-1 16,-6-2 1-16,4 1-4 0,-4-1-3 0,0 0-5 0,3 1-10 16,-3-1-9-16,0 0-14 0,4 1-14 15,-4-1-10-15,0 4-13 0,0-4-22 0,-4 4-31 0,4-4-38 16,-5 5-219-16,2-3-429 0,-2-1 189 0</inkml:trace>
  <inkml:trace contextRef="#ctx0" brushRef="#br0" timeOffset="130999.719">17130 8929 94 0,'-3'1'148'0,"0"2"-5"0,0-3 1 16,0 2 0-16,3-2-3 0,0 0-9 0,-6 1-10 0,6-1-6 15,-4 2-7-15,4-2-6 0,0 0-4 16,-3 2-5-16,3-2-1 0,0 0-4 0,0 0 4 0,0 0-10 15,0 0-8-15,0 0-2 0,0 0-12 0,0 0-4 0,0 0-7 16,5-11-5-16,1 5-5 0,2-3-5 16,2-1-5-16,7-4 0 0,2-3-1 0,12-5-5 0,3-3-4 15,5-2 1-15,21-15-1 16,1 3-1-16,5-6-3 0,-1 2 0 0,6-2-1 0,2-2-2 16,9-8-5-16,2-3 4 0,8-6-2 0,-1 1-5 0,4-2-4 15,2-1-2-15,0 0-7 16,0 2 4-16,3 6-4 0,-1 7-2 0,-5 2 1 0,-6 6 0 15,-4 5 4-15,-8 7-4 0,-6 3 0 0,-7 2 6 16,-21 10-4-16,-2 3-10 0,-2-1 3 0,-12 3 3 16,0 0-1-16,-2 1-2 0,-2-1 3 15,-2-2 4-15,-1 2 6 0,-6 2 0 0,2-5 6 0,2 0 0 16,-4 0-5-16,-1-2 5 0,1 1-5 0,-2 4 5 0,-1 0 3 16,0 0-6-16,1-1 1 0,-1 3 1 0,0 0-3 15,0 1 1-15,-2 0 2 0,1 4-1 0,-1-2 0 16,-2 2-2-16,-2 0-3 0,1 1 0 15,-1 2 4-15,-3-3 6 0,3 2 3 0,-1 0 1 16,-1 1 3-16,0-2 1 0,-2 3-6 0,0 0 2 16,3-3 0-16,-3 3-1 0,4 0-2 0,-4 0 0 0,0 0-2 15,0 0-1-15,0 0 1 0,3-3-3 0,-3 3-1 16,5-1-1-16,-1-1-2 0,-2 1 5 16,-2 1-4-16,8-2 3 0,-4 0-3 0,-1 1 2 0,-3 1-2 0,6-2-4 15,-4 0 0-15,-2 2 6 16,6 0 0-16,-6 0-3 0,2-3 5 0,-2 3 0 0,0 0 1 15,0 0 2-15,5-3-2 0,-5 3 3 16,0 0-1-16,0 0 2 0,0 0-3 0,0 0 3 0,0 0-4 16,0 0 3-16,0 0 0 0,0 0-5 15,0 0-1-15,0 0 5 0,0 0-7 0,0 0 0 0,0 0 2 16,0 0-3-16,0 0-12 0,0 0-4 0,0 0-13 0,0 0-8 16,0 0-11-1,0 0-7-15,0 0-19 0,0 0-22 0,0 0-15 0,0 0-31 16,0 0-29-16,0 0-171 0,0 0-369 0,0 0 163 15</inkml:trace>
  <inkml:trace contextRef="#ctx0" brushRef="#br0" timeOffset="132121.8826">18678 6521 129 0,'7'-13'254'16,"-1"1"-15"-16,-2 3-8 0,-1 1-12 15,1 3-19-15,-2 1-21 0,-1-1-19 0,2 2-17 0,-2 1-15 16,-1 2-9-16,0 0-14 0,0 0 2 16,-1 16-4-16,-2-5-9 0,0 4-7 0,-5 5-9 15,0 1-4-15,0 0-3 0,-1 1-13 16,0 2-9-16,-1-2-4 0,2 0-3 0,-1 0-1 0,1-1-7 16,-2 0-4-16,3-2-2 0,1-6 0 0,-1-1-3 0,3-1-1 15,1-2-3-15,1-3 0 0,0-2 0 16,-1 2 14-16,2-3 14 0,-2-1 9 0,3 0-6 0,0-2-1 0,0 0-7 15,-6-7-9-15,4 0-1 16,0-2-5-16,-1-4 1 0,3-6-1 0,0-1-5 0,3-2-3 16,2-3-3-16,0-1-2 15,2-8 2-15,4-2-5 0,2 0 5 0,-2 1-8 0,3-3-7 0,1 3 4 16,1 0 1-16,1 1-2 0,3 5-3 0,-6 7-1 16,2 2-2-16,-1 1-5 0,0 6 8 0,1 0-3 15,-5 4 1-15,0 6-2 0,-3 0 1 0,2 0-3 16,-1 2-3-16,-2 4 1 0,3 1 1 0,0 1-2 15,0 5 13-15,-2 1-10 0,2 6 2 0,-1 3-1 0,-2 2-2 16,1 0 3-16,-1 3 1 16,-2-1 4-16,0 1-2 0,-2 0 0 0,2 1-4 0,-2 1 6 15,3-3-11-15,-1-2-19 0,0 1-8 16,4-1-16-16,-3-3-9 0,-1 1-16 0,1-2-18 16,0-3-25-16,-2-3-29 0,-3 0-31 0,2-1-19 15,0 0-46-15,-3-2-183 0,-2-5-461 0,0 1 205 16</inkml:trace>
  <inkml:trace contextRef="#ctx0" brushRef="#br0" timeOffset="132282.0127">18718 6567 2189 0,'-6'-10'17'0,"-1"2"-13"0,3 2 32 0,1-1-6 16,-1 2-18-16,1 2-6 0,3 0 3 15,0 0-3-15,0 3-2 0,11-1-2 0,-1 1 3 0,4 0-4 16,13 0 1-16,0 0-11 15,14 0-21-15,2-1-19 0,3-1-43 0,3-4-31 16,22 1-76-16,-2-3-105 0,-21-1-329 0,22-5 146 16</inkml:trace>
  <inkml:trace contextRef="#ctx0" brushRef="#br0" timeOffset="133351.8222">20302 6820 41 0,'7'-14'268'0,"-1"2"-17"0,-2 3-16 0,-1 1-25 15,-2 3-19-15,2 1-16 0,-3 1-26 0,3 0-15 16,-3 3-14-16,0 0-8 0,0 0 4 0,-6 17-9 15,2-4-8-15,-3 6-11 0,0 5-5 0,0 0-11 0,-2 1-6 16,2 1-4-16,-1 8-5 16,1-7-9-16,-1-3-6 0,0 2-7 0,3-2 1 0,-2 0-2 15,0-3 1-15,0 0-9 16,1-3-2-16,-1-5-2 0,3 0-4 0,0-4 2 0,-2-2-3 0,5-1-1 16,-1-1 4-16,-2 0 6 0,1-3 4 0,3 0 2 0,0-2-1 15,0 0-8-15,0 0 1 0,-10-11-1 16,10 2-3-16,-1-5-2 0,1-8-4 15,1 0 4-15,5-2-1 0,-2-3-4 0,6-11 0 16,1 2-2-16,2 0 8 0,0-2-10 0,2 1-1 0,2-1-2 0,-2 0-1 16,1 1 1-16,5 1-4 15,-4 3-1-15,3 3 2 0,-6 10-4 0,1 1-1 0,-1 5 2 16,-4 3 0-16,-1 8-3 0,-2-3-2 16,1 4-1-16,-1 2 4 0,0 3 1 0,0 3 0 15,0 7 0-15,3-1-2 0,-3 7 4 0,0 1 0 0,-4 2 8 16,4 3-8-16,-3 0 1 0,-2 0-3 15,-1 11 4-15,2 0 3 0,-2 1 0 0,1-2-5 0,-1-7 0 16,-1 5-1-16,3-5 3 0,1-3 1 16,-1 2-11-16,4-1-10 0,0-1-16 0,-1-4-9 0,-1-1-14 15,1 0-15-15,-2-6-18 0,1-1-9 16,-3-1-6-16,-2-3-23 0,0 0-16 0,-1-4-28 0,-2 1-23 16,-1-3-184-16,-3-2-408 0,-2-1 182 0</inkml:trace>
  <inkml:trace contextRef="#ctx0" brushRef="#br0" timeOffset="133525.7564">20309 6932 2 0,'-4'-6'223'0,"4"0"-24"0,-3 2-21 0,3 1-14 16,-3-2-22-16,3 2-14 0,-1 1-13 16,1 2-9-16,4-1-14 0,-4 1-5 0,10-1-11 15,-3 2-8-15,3 0-1 0,4 1-8 0,9 1-22 0,-1-1-16 16,2 0-25-16,4-1-28 0,3 0-26 15,7-1-37-15,4-1-44 0,-1-2-101 0,0-2-259 0,4-1 115 16</inkml:trace>
  <inkml:trace contextRef="#ctx0" brushRef="#br0" timeOffset="133986.3145">20941 6940 166 0,'-4'0'236'0,"-1"-1"-13"0,5 1-16 0,-5-4-12 0,2 4-12 0,3 0-18 16,-4-2-21-16,4 2-13 0,0 0-16 0,-1-3-13 16,1 3-7-16,0 0-10 15,13 0-12-15,-1 0-20 0,5 2-15 0,4-1-15 0,3-2-19 0,1-1 4 0,2 1-9 16,-1-1-6-16,0-1-5 15,-2 1 0-15,0-1 1 0,-3 1-1 0,-5-1 0 0,-3-1 2 16,-3 0 0-16,-2 0 2 16,-2 0 7-16,-1-2 6 0,-4 2-4 0,-1-2 12 0,0-1 4 0,-4 0 2 15,1 0 3-15,-3-3 11 0,-1 1 10 16,1 4 4-16,0-4-4 0,0 4 0 0,2-3-4 16,-1 5 0-16,2-1 2 0,0 0-7 0,1 1-7 0,1 1-1 0,1 2-2 15,0 0-3-15,0 0-2 0,10 0-2 16,-2 2-4-16,1 3-1 0,3 1-5 0,0 2 3 0,6 2-3 15,-3 4 0-15,1 1 0 16,-2 0 1-16,-2 0-4 0,-1 0-2 0,-5-2 2 0,-1 0-7 16,-3 1 1-16,-4 1-7 0,-1-1 2 15,-5 4 2-15,-3 1-2 0,-5-3-2 0,-4 0-10 0,1-1-9 16,-2-1-10-16,-2 2-10 0,2-4-19 16,3-3-18-16,4-1-20 0,4-5-32 0,1 1-32 15,2-2-176-15,4-3-373 0,3 1 165 0</inkml:trace>
  <inkml:trace contextRef="#ctx0" brushRef="#br0" timeOffset="135067.6749">21995 6908 211 0,'3'-21'230'0,"-3"0"-9"15,0 1 2-15,-3-2-11 0,0 9-14 0,-1-1 4 0,-2-1 6 0,-1 2-20 16,-1 1-9-16,-2 1-19 0,-1 2-8 0,-2 2-12 0,-3 1-11 16,2 3-9-16,-3-1-7 15,-4 4-11-15,-1 1-6 0,-1 5-10 0,2-2-11 0,0 7-7 16,1-1-7-16,-1 2-2 0,4 3-8 16,-1 1-7-16,2 2-1 0,3 2-2 0,1 1-8 0,2 1-4 15,3-3 1-15,3 2-4 0,0-2-1 0,2-2 0 16,2-2-4-16,3-2-4 0,4-1-6 15,0-2-5-15,5-2-6 0,1-2-4 0,3-2-7 0,5-3-3 16,2-1-1-16,-3-3-3 0,3-2 5 0,0-2-2 16,-2-2 3-16,-1-2 4 0,-3-1-4 0,0-2 3 0,-3 1 3 15,-6 1 1-15,1 0 3 16,0 0 5-16,-2 1 8 0,-2 3 11 0,-3 0 10 0,3 2-7 16,-4 1 9-16,0 1-17 0,1 2-5 0,-2 0-1 0,0 2-1 15,0 0-6-15,0 0 4 16,-13 4-2-16,6 4-1 0,0-1 0 0,0 3-12 0,1 1-9 0,2 1-16 15,-1 0-14-15,5-3-13 0,0-1-7 16,4 0-9-16,1 1-2 0,5-3-6 0,3 1-7 0,8-6-3 16,0 0 8-16,2-3 4 0,1-3 8 15,0-1 8-15,0-3 9 0,-3-2 10 0,-2-2 18 16,0-3 8-16,-1 0 15 0,-1-1 13 0,-2 1 19 16,-2-2 17-16,0 2 12 0,-3 3 18 0,-5 6 2 15,-2 0 0-15,0 1-6 0,1 1-10 0,-2 2-5 16,-1 0-7-16,-1 3-3 0,0 0-9 0,0 0-7 15,0 0 0-15,-10 12-8 0,3-2 0 16,0 1 0-16,-3 7-4 0,2 1 3 0,-2 0-3 16,1 0 0-16,0 1-3 0,0-2-4 0,-1-1 4 0,3-2-4 15,0 3-2-15,0-5 1 0,1-1-8 0,2-2-8 16,0-3 1-16,1-2 1 0,0-1 4 0,2-1 6 16,-2-2-4-16,3-1-2 0,0 0-1 0,-4-5 1 0,4-1 3 15,0-3 0-15,0-2 0 0,1-4 2 16,2 1 2-16,1-8 4 0,2 2-1 15,0-4 0-15,1 2 3 0,4-2-6 0,-4-1-2 0,6 2-1 16,4-9-1-16,-6 9 4 0,7-8-3 0,-5 7-1 0,0 2-1 16,2 0 2-16,1 2-5 15,-2 1 4-15,1 5-6 0,-5 3 5 0,1 2-6 0,-4 4-2 0,-1 3 0 16,1 1 0-16,0 2 1 0,-3 3 1 0,2 4 2 16,-2 0 0-16,2 7 0 0,-2 3 2 15,0 2-1-15,-1 3 0 0,-3 2 0 0,-1-1-4 0,2 4 12 0,-1 6-8 16,-1 0 1-16,2-7-1 15,2-1-12-15,-2 0-18 0,5-3-10 0,-2 0-3 0,5-1-10 16,-4-2-14-16,-1-5-13 0,2-2-21 16,0 0-30-16,-4-4-29 0,1-1-35 0,0 0-39 0,-1-3-192 15,-2-3-462-15,0-2 204 0</inkml:trace>
  <inkml:trace contextRef="#ctx0" brushRef="#br0" timeOffset="135231.7407">22148 6861 93 0,'-4'-3'224'0,"0"1"-21"0,1 0-22 0,3 2-16 15,0 0-15-15,0 0-11 0,10-2-15 0,-3 3-14 0,10-1-4 16,4 1-27-16,4-1-32 0,2 1-36 16,4-2-44-16,9-2-45 0,-1 1-176 0,-12-3-275 0,2 0 122 15</inkml:trace>
  <inkml:trace contextRef="#ctx0" brushRef="#br0" timeOffset="135769.575">22617 6840 106 0,'0'0'223'0,"3"3"-14"0,-3-3-10 0,4 3-21 16,-1-1-11-16,-3 1-15 15,3-1-18-15,-2 3-6 0,-1-1-16 0,0-1-11 0,0 6-7 16,-4-5-11-16,4 0-8 0,-3 1-5 0,-1-1-11 0,3-1-2 16,-5 1-4-16,3-1-7 0,-1-2-4 15,1 0-3-15,3-1-6 0,-10-1-1 0,6 0-5 0,1-2 1 16,1 0-3-16,0 0-3 15,-1-2-1-15,1-1-3 0,-1-1 0 0,1-1-3 0,2 3 1 0,0-4-1 16,0 3-2-16,3-1 1 16,-1 2-1-16,0-2-4 0,1 3 0 0,1 1-2 0,3-2 0 15,-4 3-4-15,4 0 1 0,0 1-3 16,-1 1 2-16,-2 0-2 0,3 0 1 0,-1 2-1 0,-2 0 0 16,0 1 5-16,1 0-8 0,-1 0 1 0,-1 1-1 0,-1 1 2 15,0-1 0-15,-2-3 0 16,-2 2 1-16,0 3 1 0,-3-3 0 0,1-1 1 0,-3-1-2 15,1-1 1-15,1 1 2 0,-2 0 0 0,1-1 4 16,-1-3-2-16,1 3 3 0,2-3 2 0,1 1 9 16,-1-4-3-16,-1 3-1 0,2-2 2 15,1 0-5-15,2-2-2 0,-2 2 2 0,0 0-1 0,4-3-2 16,0 3 0-16,0 0-6 0,1-1 1 16,-1 3-2-16,1 1-2 0,1-2-1 0,-1 3 6 0,0-2-6 15,1 2-5-15,-1-1-4 0,-3 2-12 0,0 0-8 16,11 2-21-16,-9 0-29 0,-1 2-20 15,3-1-33-15,-4 0-43 0,3 2-209 0,-3-2-415 0,0 2 185 0</inkml:trace>
  <inkml:trace contextRef="#ctx0" brushRef="#br0" timeOffset="136018.5728">22942 6946 295 0,'2'3'270'0,"-1"-3"-25"0,2 4-7 0,-1 0-14 16,0 3-21-16,1 2-22 0,-3-2-17 0,0 3-14 0,0 4-17 0,-3 1-7 0,1 3-14 16,-3 0-13-16,-2 3-12 15,0-1-30-15,-4 0-30 0,-2 0-25 0,-1 2-36 0,-1 0-42 16,-1 0-49-16,1-6-48 0,-2 4-195 15,-1-5-398-15,-1-1 176 0</inkml:trace>
  <inkml:trace contextRef="#ctx0" brushRef="#br0" timeOffset="136709.9562">23497 6752 192 0,'3'-18'228'0,"-3"-2"-4"0,0 7-7 15,-2-2-29-15,-1 1-13 0,-3 0-7 16,1 1-11-16,-3 2-16 0,-2 0-7 0,-1 2-8 16,-3 2-12-16,1 1-9 0,-4 4-10 15,2 1-7-15,-5 2-9 0,-4 2-6 0,1 4-8 16,3 2-3-16,-1 2-7 0,2 1-4 0,2 3-4 16,0-1-7-16,6 3-1 0,-1 1-5 0,5-5-2 0,-1 6-2 15,6-7-5-15,2 1 1 0,2-2-4 0,1 2 0 0,2-2-5 0,4-1 2 16,1-3 1-16,2 0-6 15,3-1-3-15,0-3-1 0,5 2-2 0,2-4-2 0,-1-3 2 16,1-2 0-16,-2-2-3 0,2-1 0 16,-5-2-2-16,3 0 2 0,-3-1-4 0,-5 0 6 15,-1 0 10-15,-3 0 11 0,1 0 1 16,-2 0 20-16,-3 5 9 0,1-2-6 0,-3 3-3 0,0-2-2 16,-2 3-7-16,-1 0-5 0,1 3-1 0,-6-3-2 0,1 5-5 15,-3-1-2-15,-1 3-4 0,-1 6-6 16,0 0-4-16,-1 0 6 0,2 1-6 0,2 2 5 0,3 0 10 15,1 6-18-15,3-3-12 16,6 2-3-16,1-4-9 0,7 1-4 0,2 1-12 0,4-4-9 0,1-1-6 16,4-2-11-16,0-4-9 15,2 2-12-15,-5-5-17 0,-1-2-8 0,0 0-27 0,-6-2-32 16,-2-3-49-16,-4 2-59 0,-3-3-146 16,-1-1-452-16,-5-1 200 0</inkml:trace>
  <inkml:trace contextRef="#ctx0" brushRef="#br0" timeOffset="139139.7971">20315 8046 123 0,'8'-12'247'0,"2"0"-4"0,-3 1-6 0,-1 2-8 0,-2 0 0 0,-1 0-19 15,0 1-14-15,-2 1-14 16,2 0-13-16,-6 0-17 0,3 0-13 0,-4 1-14 15,-2 1-13-15,-2 1-8 0,-5-1-11 0,-4 2-9 16,-4 0-9-16,-3 4-8 0,-1-1-6 0,-2 5-7 16,-1 0-7-16,-2 1-4 0,2 2 1 0,1 0-7 15,2 1-8-15,0 2-1 0,2 2 0 0,2-2-8 16,5 2 0-16,7-1-1 0,0-1-7 0,2 1 1 0,6 2 0 16,2 0-2-16,2-1-10 0,8 6-6 15,3 0-3-15,6 1-6 0,11 5-3 0,0-2-14 16,4-3 3-16,2 2 4 0,-2-4 2 0,-1 0 0 15,-10-4 3-15,1 0-2 0,-4-1 4 0,-1 0 5 0,-9-3-4 16,-1-1-9-16,0 1 0 16,-6-1 6-16,-4-2 4 0,0 2 5 0,-7 2 8 0,-3-2 1 0,-4 4 0 15,-7-1 2-15,-3-2 4 0,-3-3 3 0,1 2-5 16,-4-4 5-16,2 0 6 0,0-3-1 0,1 1-1 16,0-2 1-16,5 0 0 0,2-2-8 0,3-1-26 0,3 0-17 15,5 0-29-15,1 1-39 16,1-1-61-16,3-2-55 0,1 1-214 0,3-1-473 0,1-2 209 15</inkml:trace>
  <inkml:trace contextRef="#ctx0" brushRef="#br0" timeOffset="139579.6523">20588 8274 122 0,'10'-2'224'0,"0"2"-21"16,5-5-23-16,2 3-17 0,4-1-14 16,0 1-17-16,3 1-17 0,2-3-4 0,1 0-13 0,1 2-12 15,1-2-8-15,-2 2-11 0,-2-1-4 16,2 1-5-16,-1 0-10 0,-3 0-6 0,1 0-2 0,-10 0-2 16,-1-1-6-16,-3 2-1 0,-2-1-5 0,0 0 2 0,-4 0-3 15,-1-1-2-15,-1 0-3 16,-2 0-1-16,-2-1 0 0,-3 1 3 0,-2-4 1 15,-3 2 1-15,-1 0 4 0,-2 0 8 0,-1-2 9 16,1 3 4-16,-1 0 1 0,7 0-2 0,-3 1-2 0,3 2-7 16,1 0-3-16,1-1-5 0,5 2 0 15,-7-2-11-15,7 2-4 0,0 0 0 0,0 0-2 16,0 0-4-16,16 4 1 0,-3-4 5 0,0 2-8 0,0 1-4 0,-1 3-5 16,3-3 1-16,-1-1-2 0,-1 4 3 15,-3-3 1-15,0-1-5 0,-2 4 4 16,0-1-2-16,-3-1 6 0,-1 1-2 0,-3 1-2 15,-2 0 4-15,-3 2-1 0,-3 1 0 0,-2 1 2 0,-5 5-4 16,-1-2-7-16,-3 1-14 0,0-2-12 0,-1 1-14 16,1-2-20-16,0 0-22 0,6-3-35 0,2-1-26 15,1-3-77-15,2 1-133 0,2-2-386 0,1-2 171 16</inkml:trace>
  <inkml:trace contextRef="#ctx0" brushRef="#br0" timeOffset="140629.733">21676 7970 133 0,'-1'-3'249'16,"1"3"-24"-16,0-4-21 0,0 4-16 0,-2-3-16 15,2 3-9-15,0 0-14 0,-2-3-11 0,2 3-5 0,0 0-18 16,0 0-10-16,0 0-12 0,0-2-10 16,0 2-8-16,0 0-8 0,0 0-6 0,0 0-4 15,0 0-7-15,0 0-3 0,0 0-1 0,0 0-8 0,0 0 4 16,0 0-1-16,-3-4 0 0,3 4 1 0,0 0-6 15,0 0-5-15,0 0-1 0,0 0-10 0,0 0 0 16,0 0 1-16,0 0 0 0,2 12 10 16,-2-6 5-16,-3 5 7 0,-3 8-9 0,3 1 3 0,-4 3 0 15,0 1-7-15,2 2 2 0,-4 0-4 16,2 0-2-16,-3-1-2 0,3 1-3 0,0-1-4 16,-2-2 2-16,3-2 3 0,-1-2-8 0,2-4-2 0,1-3-1 15,1 0 3-15,-1-5 11 0,1 0-15 0,2-1-1 16,0-1-3-16,0-1 9 0,0-1 10 0,1 0 9 15,-1 0 8-15,1-3 11 0,-1 4 6 0,1-4-4 16,0 0-6-16,0 0-13 0,2-14 4 0,2 2-4 0,0-6-4 16,0-2-1-16,3-2-5 15,-1-1 1-15,4-3 7 0,-3 1-12 0,7-10-6 0,-1 1 1 16,1 0-4-16,-2 9-1 0,5-7-5 16,1-1-4-16,-7 11-3 0,2-1-1 0,1 4 2 0,0 3 12 15,-4 5-17-15,0 1 1 0,-1 5-7 16,-2 0 8-16,2 3-6 0,-4 1 3 0,4 4-3 0,-3 2 4 15,1 1-9-15,2 5 8 0,-1 8 2 0,-3-2 1 0,3 5 3 16,-2 2-12-16,-2-1 9 0,1 4 3 0,-1 10 2 0,0-13-1 16,0 3-3-16,0-2-4 0,2 1 4 15,0-2-10-15,-2 0 1 0,2-1-15 16,1-3-12-16,-2-1-23 0,2-5-15 0,-2-2-16 16,-3-3-25-16,1 0-19 0,1-2-21 0,-1 0-29 0,0-3-30 15,-3 0-29-15,0-2-212 0,0-2-493 16,0 0 219-16</inkml:trace>
  <inkml:trace contextRef="#ctx0" brushRef="#br0" timeOffset="140785.328">21633 8172 239 0,'-7'-8'267'0,"1"3"-22"16,2 0-22-16,0 0-22 0,1 2-17 0,0 1-15 15,1-2-21-15,2 4-14 0,6-5-18 0,-3 4-16 0,7-2-21 16,6 1-24-16,5 2-25 0,3 0-30 15,5 0-29-15,11 0-41 0,-1-2-39 0,2 4-56 0,-3-4-139 16,1 1-327-16,-9-1 145 0</inkml:trace>
  <inkml:trace contextRef="#ctx0" brushRef="#br0" timeOffset="141190.1766">22224 8105 162 0,'3'3'253'0,"-3"0"-26"16,0-3-21-16,0 0-22 15,0 5-20-15,0-3-13 0,0 0-12 0,0 2-18 0,2-1-11 16,-2 1-8-16,0 0-9 0,1 0-13 0,-1-1-5 0,-3 1-11 0,3 0-3 16,0-1-5-16,0 2-4 15,-1-4-7-15,-1 0-3 0,1 2-4 16,-3-3-1-16,4 0-8 0,0 0 0 0,-9 1 0 15,9-1-4-15,-4-2-3 0,1-1-1 0,2 2 0 0,-1-6-5 16,0 2-2-16,2-4 0 0,-2 1 0 16,2-1 1-16,0 0 8 0,0 2 5 0,3-2-1 0,-3 2 3 15,3-1 1-15,-2 3-10 0,2 2-1 16,-3 0-6-16,4 0 3 0,-2 1-5 0,1-1 2 0,-1 1-5 16,1 0 1-16,-3 2-1 0,7 0-2 0,-7 0 0 0,6 2-1 15,-6-2-1-15,5 2-2 0,-5-2 0 16,3 0-2-16,-3 0 2 0,0 0-1 0,5 0 6 15,-5 0-5-15,1 3-1 0,-1-3 2 16,-3 5 1-16,0-3-7 0,0 2-17 0,-1-1-18 0,1 1-19 0,-2 2-25 16,1 1-51-16,-2-2-21 0,2 0-51 15,0 1-189-15,1 1-424 0,0 0 189 0</inkml:trace>
  <inkml:trace contextRef="#ctx0" brushRef="#br0" timeOffset="141722.1513">22717 8102 220 0,'3'-11'313'0,"1"0"-20"0,-4 2-20 0,0-1-18 0,0 0-14 15,0 4-10-15,0-4-10 16,-4 2-31-16,0 1-10 0,-2 2-15 0,-1-1-15 0,-1-1-13 15,-5 2-2-15,1 0-27 0,-3 2-10 16,1 0-11-16,-1 3-6 0,-2 2-11 0,1-1-13 0,2 2 1 16,0 2-14-16,-4 3 1 0,5-1 2 15,-1 3 4-15,4 1-20 0,-2 3-1 0,2-4-3 0,1 0-2 16,2 2-5-16,0 0-9 0,3-5-11 0,1 4-5 0,-1-3 1 16,4 1-6-16,0-2 6 0,3 0-15 15,1-1 3-15,2 1-4 0,-1-2 10 0,2-3-3 16,3 1-4-16,0-3 1 0,4 1 0 0,0-2 0 15,7-3 7-15,-1-1-3 0,-2-3-1 0,2-2 2 16,-2 1 16-16,-5 0 10 0,-2-1 10 0,3 3 6 16,-4-2 5-16,-3 3 7 0,0 0-6 0,0 1 5 15,-1-1 7-15,-3 3-1 16,1-1-8-16,-2 3 1 0,0-2-2 0,1 2 2 0,-1-2-10 0,-2 3-3 16,0 0 1-16,0 0-1 0,0 0-10 0,0 0-5 15,-13 12 0-15,7-5 6 0,-2 4-23 0,1-3-11 16,3 1-12-16,-1 3-7 0,2-1-3 0,2-1-9 0,3 0-4 15,2-3 1-15,1 1 8 16,5 1-7-16,1-4 4 0,2 0 2 0,1-1 2 0,2-2 3 16,-1-1 7-16,3 0-5 0,-5-3 2 15,3 0-4-15,-2 2-13 0,-2-2-7 0,-3 0-17 0,-1-1-19 0,-1 1-26 16,-1 2-39-16,-2-1-32 16,1-1-76-16,-3 0-184 0,-2-3-487 0,0 2 215 0</inkml:trace>
  <inkml:trace contextRef="#ctx0" brushRef="#br0" timeOffset="141977.1879">23110 8224 207 0,'0'0'364'0,"2"2"-29"0,-2-2-44 0,2 3-29 16,-2-3-29-16,-4 5 0 0,1-1-34 15,-2 3-23-15,-3 3-17 0,-2 2-22 0,-4 3-40 16,1 1-42-16,-4 0-38 0,0 0-49 0,3 3-62 0,2-1-67 16,-1-1-252-16,0-1-448 0,1-2 198 0</inkml:trace>
  <inkml:trace contextRef="#ctx0" brushRef="#br0" timeOffset="143620.9926">23648 7900 152 0,'4'-14'271'0,"1"-5"-15"0,-3 5-20 16,-2 0-14-16,-3-1-16 0,-1 1-7 15,0 2-7-15,-3 0-15 0,-1 1-19 0,-1 3-14 16,-2 2-14-16,-3 2-13 0,-3 2-6 0,1 2-14 0,-10 4-12 15,4 3-4-15,-2 2-6 0,-2 3-14 16,2 3-3-16,1 0-6 0,2 4-4 0,4-1-7 0,1-1-3 16,4 5-1-16,3-2-7 15,3 1-2-15,3 0 1 0,4-3-6 0,2-3-15 0,6 2-1 16,3-2 1-16,2-4 0 0,3 0 2 0,4-6-3 0,2-5-2 16,0 0 0-16,2-4-3 0,1-4 4 0,1 0 1 15,-3-3-5-15,0-1 9 0,0-3 5 16,-3-1 10-16,-3 0-1 0,-2-2 7 0,-3 0-4 15,-1 1 9-15,-2 0-1 0,-3 5-1 0,-4 0-2 0,-1 3-2 16,0 3-3-16,0-1-2 16,-1 2-6-16,-2 2-4 0,-1-1-6 0,2 4 2 0,0 0 3 15,0 0-7-15,-14 9-2 0,9-3-2 16,-2 2-8-16,2 4-13 0,-1 3-18 0,3 3-17 0,0 3-18 16,5-1-21-16,-1 4-19 0,3 0-25 0,4-1-34 0,3 1-45 0,1 0-63 15,-4-1-175-15,6-1-490 0,0-4 218 16</inkml:trace>
  <inkml:trace contextRef="#ctx0" brushRef="#br0" timeOffset="145540.1801">22200 8082 44 0,'0'0'195'0,"0"0"-7"16,0 0-7-16,-1-4-7 0,1 4-13 0,0 0-15 0,0 0-11 15,-1-3-11-15,1 3-14 0,0 0-13 0,0 0-6 0,0 0-7 16,0 0-13-16,0 0-8 16,-3-2-6-16,3 2-8 0,0 0-3 0,0 0-7 0,0 0-5 15,0 0-3-15,0 0 0 0,0 0 3 16,-3 7 1-16,3-3-6 0,-4 0-3 0,2-1 0 0,0 1 1 16,-1-1-7-16,0 1-2 0,-1-1 0 0,4 1-5 0,-2 0-1 15,1-3 3-15,1 3-4 16,-2-2 0-16,2-2 4 0,2 5-4 0,-2-3 0 0,0-2-3 0,4 2 2 15,-4-2-1-15,9 0 1 16,-9 0-5-16,8-2 1 0,-2-2-1 0,-2 2 1 0,3-2 1 0,-1 1-3 16,-1-3-4-16,1 2 6 0,-2-3 5 15,0 1 18-15,-1 1 7 0,0-2 6 0,-3 3-1 0,1-2-1 16,-1 3-5-16,0-2-4 16,-1 3-7-16,-2 0 1 0,0-1-4 0,0-1-3 0,3 4-2 15,-8-1-3-15,2 2-1 0,6-1 0 0,-11 3-2 16,5-2-3-16,1 3 0 0,-1-1-1 0,1 2-1 15,-1 0-2-15,2 0 1 0,1-1-4 0,0 1-9 0,2 2-8 16,1-2-5-16,0-1 2 0,1 0-6 16,2 0 4-16,0 0 0 0,1-1-1 0,-1 1 8 15,2-4-4-15,1 1 1 0,-2-1 7 0,-4 0 1 0,10-3 8 16,-6 3 2-16,-1-3 6 0,0-1 6 0,1-2 6 16,-2 3 3-16,-1-1 8 15,0-2 7-15,1 2 4 0,-2 0 0 0,0 0-6 0,-2 0-4 0,2 1-5 16,-1-1-2-16,1 4-2 0,0-3-4 15,0 3-7-15,0-4-1 0,0 4-11 0,-1-3-7 16,1 3-6-16,0 0-4 0,0 0-7 0,0 0-10 0,-2 10-9 16,2-10 5-16,3 6-8 0,-2-4-6 0,2 1-3 15,0-1 5-15,1-2 7 0,-4 0 5 0,3 2 10 16,-3-2 13-16,0 0 17 16,7-4 17-16,-7 4 10 0,3-3 18 0,-3 1-2 0,0 2 2 0,-3-8 9 15,3 7-3-15,-3-4 1 0,-1 2-9 0,1-1-3 0,-1 1 5 16,0 1-17-16,-2 1-35 15,6 1-39-15,-8 1-44 0,4 3-71 0,-1 0-86 16,2-1-178-16,2 1-459 0,1-4 203 0</inkml:trace>
  <inkml:trace contextRef="#ctx0" brushRef="#br1" timeOffset="151669.1025">19667 6532 163 0,'4'-9'152'15,"2"-2"-8"-15,0 0-12 16,-1 0 2-16,-1 2-11 0,-1 2-14 0,0-2 2 0,1 2 0 15,1 0-8-15,-1 0-8 0,-3 1-10 16,2 3-6-16,-2-1-8 0,1 1-2 0,-2 1-13 0,1-1-8 16,0 1-6-16,-1 2-5 0,0 0-2 15,0-3-1-15,0 3-10 0,0 0 1 0,0 0-1 0,0 0-2 16,0 0-6-16,0 0 4 0,-1 9-4 16,1-9-2-16,0 6-3 0,2-1 0 0,-2 0-5 15,0 1 5-15,-1 3-4 0,0 0-2 0,1 5-2 0,-1 1-3 0,1 6 12 16,-4 5-6-16,1 10 5 15,-3 6 10-15,-1 20 3 0,0 7 9 0,-7 9 2 0,-2 3 5 16,-2 8-5-16,-2 4-3 0,-2 3-2 16,-1 4-2-16,3 0 0 0,-2 2-3 0,-1 1-5 0,2-3 2 15,3-2-2-15,-2-3-2 0,6-2 4 16,0-6-5-16,2 2 4 0,0-7 1 0,3-2-4 0,1-8-2 16,2-3 0-16,1-5 1 0,4-19-1 0,-1 15-4 15,2-19 2-15,3 0-5 0,1-3-4 0,-1 0-9 16,4-3-10-16,-1-9-8 0,1-1-12 0,1 0-8 0,-2-3-14 15,2-3-19-15,-2-6-30 16,0 0-14-16,-1-7-33 0,-1-2-46 0,-2-2-131 0,2-5-357 0,0-4 159 16</inkml:trace>
  <inkml:trace contextRef="#ctx0" brushRef="#br1" timeOffset="152047.4312">19922 6271 97 0,'-2'-6'161'16,"0"-1"-8"-16,2 3-15 0,0-1-10 0,1 2-11 0,2-1-12 0,0 0-8 15,4-1-9-15,1-1-5 0,6 2-14 16,7-4-9-16,5 1-5 0,12-4-1 16,1 2-6-16,8 1-4 0,20-4-5 0,4 0-5 15,6 4-5-15,6-1 0 0,6-1-6 0,12 1 1 0,9 0-8 16,3 0-1-16,6 2-9 16,7-2 0-16,9 0-4 0,4 0-2 0,7-1 0 0,4-1 8 0,9 1 0 15,-1 0 11-15,-2 0 1 0,-1 1-1 0,3 1-1 0,-9 6-6 16,-4-3-4-16,-7 4-8 0,-11-3-16 15,-3 5-13-15,-10 3-22 0,-10-5-15 0,-8 1-14 16,-9-3-35-16,-12 6-132 0,-7 0-265 0,-25-3 118 16</inkml:trace>
  <inkml:trace contextRef="#ctx0" brushRef="#br1" timeOffset="152669.7135">24303 6022 53 0,'21'0'63'0,"0"2"-6"0,2-2-10 0,-2 2-4 15,0-2-5-15,0 0-1 16,-4 0 0-16,-1 1 0 0,-1-2 4 0,1 2-5 0,-4 0 12 16,-2-1 2-16,1 0-7 0,-5 0 11 15,0-1 4-15,-1 1-6 0,-1-1 1 0,-4 1-16 0,6 0 12 16,-6 0 2-16,0 0-15 0,7 1-1 16,-7 2 1-16,0 0 0 0,0 0 5 0,0 1-8 0,0 2 3 15,0 3 2-15,0-1 4 0,0 6 1 0,-3 1-1 0,-1 6-4 16,1 3 8-16,-4 13-2 0,0-1-1 15,-3 7 15-15,-4 19-2 0,-5 1-3 0,-4 3-2 16,2 2-1-16,-6 3 2 0,0-2-13 0,-4 7 3 16,0 6-5-16,-1 0-7 0,4 3 4 0,-6 2-6 15,7 3-4-15,2-2 3 0,1 6-1 16,3-3 0-16,4 1-10 0,0 2-1 0,3-4-6 0,0-5 1 16,1 0-6-16,6-1-5 0,3-4 1 0,-2-4 3 15,6 0 2-15,-1-9-3 0,1 2 2 0,1-9-4 0,-1 2-1 16,2-19 9-16,-1 1-2 0,3 20-3 0,-2-21 1 15,-1 2-3-15,-2-4 5 0,-1 1 2 16,-2-6-2-16,-2-9 3 0,2-2 1 16,-3-3 6-16,-1-3-1 0,-1 0 12 0,-1-6 13 0,3-3 1 15,-2 0 0-15,0-4 2 0,1-2-6 0,-1 0-4 0,1-2 1 16,-1 1-5-16,-2-2-6 0,0 3 4 0,1-2-7 0,-6 0 0 16,2 0-2-16,0-2-3 15,-3 0 2-15,-5 2-4 0,-4 0 1 0,0 2 0 0,-4-2-4 16,-8 2 1-16,-4 0-4 0,-3 2 1 15,-2 0-1-15,-22-2 8 0,-2-1-8 0,-3 0 2 0,-3-1-5 16,-1-2-1-16,-7 1 3 16,-1-7-1-16,-6 2 3 0,-8-5-2 0,-5 3-1 0,-10-4 0 0,-8-1-4 15,-10-2 3-15,-5-1 0 16,-6-1 3-16,-5 0 6 0,-3-1 15 0,-1 0-7 0,-7-2-1 16,3 5-4-16,-4-1 1 0,-2 2-1 0,2 0-10 0,2 7-6 0,4-2 0 15,2 2-8-15,3 2-13 16,11-1-7-16,7 2-8 0,8-1-5 0,8-4-23 0,11-1-14 15,13-3-21-15,14-8-33 0,8-5-36 16,29 2-50-16,-15-17-157 0,24 5-406 0,-5-22 181 16</inkml:trace>
  <inkml:trace contextRef="#ctx0" brushRef="#br1" timeOffset="153309.5698">19451 5286 62 0,'3'-3'174'0,"-2"2"-13"0,-1 1-15 0,0 0-2 0,9 7-7 16,-9-2-10-16,3 3-11 15,1 3-4-15,-3 3-10 0,1 5-9 0,2 0-5 0,-4 1-7 16,0 2-6-16,0 0-13 0,0-1-2 0,1 1-5 16,1-3-4-16,-2 3-8 0,4-2-6 15,-1-1-1-15,0-4-3 0,1 3 0 0,0-3-9 16,2-3 3-16,-2 3-3 0,0-4-2 0,-1-2-3 0,0 0-4 16,-3 0-2-16,2 3 1 0,-4-4 1 0,1-1-4 0,-4-2 7 15,0 0-2-15,-1 2 4 16,-4-3 1-16,-1 0 1 0,-4 0 0 0,1-2-2 0,-1 1-4 0,-2 0 7 15,-3 0-1-15,-1-1 9 16,5 0 3-16,2-2 7 0,-2 1-2 0,3-1-2 16,2 0 1-16,1 0-1 0,-1 1-3 0,3-1-2 15,0 1-4-15,3-1 0 0,1 2-4 0,-1-2-3 0,5 0-2 16,-6 0 0-16,6 0-5 0,0 0-1 16,-6 1-1-16,6-1-1 0,0 0 1 0,0 0-3 15,0 0-2-15,0 0 4 0,12 3-1 0,2-3-4 16,1-2 2-16,7 2-2 0,2-3 2 0,14 0-5 15,1-4 5-15,1 1-5 0,2-2-3 0,2 0-18 16,2-1-16-16,0 0-18 0,0-1-16 0,0-2-16 16,0 0-35-16,-4-1-14 0,-3-1-40 0,-4-1-46 0,-13 4-134 15,-1-4-382-15,-6 1 169 16</inkml:trace>
  <inkml:trace contextRef="#ctx0" brushRef="#br1" timeOffset="153489.8566">19400 5317 138 0,'-5'0'122'0,"5"0"-8"16,-4 0-9-16,4 0-13 0,0 0-13 0,0 0-6 16,29 0-14-16,-8 1-19 0,3-1-15 0,3 0-12 15,12-1-31-15,-10 1-28 0,15-1-87 0,-3-3-144 0,-1 3 64 16</inkml:trace>
  <inkml:trace contextRef="#ctx0" brushRef="#br1" timeOffset="153798.9975">20005 5376 74 0,'0'4'199'15,"1"3"-14"-15,-2-2-12 0,1 4-9 0,0-1-11 16,0 5-9-16,0 1-14 0,0 0-8 0,0 6-8 15,3-1-10-15,-2 0-2 0,5 1-10 16,-5 1-10-16,2-3-6 0,4 2-8 0,-4-2-7 0,3 0-2 16,-2-3-10-16,0-1-4 0,-1 1-3 15,0-1-5-15,-2-2 0 0,0 0-7 0,-1-4-2 0,-1 0-2 16,0-1-3-16,-2 0 2 0,-3-1-5 0,-1 0 0 16,-1-2-3-16,-6 0 2 0,-2 0-5 15,-5 0-3-15,-3-3 3 0,2-1-4 0,-4-1 2 0,1-1-1 0,1 0-4 16,1-1-2-16,2 0 1 15,4 2-24-15,3-4-21 0,-1 3-38 0,5 0-25 0,0-2-20 16,3-1-33-16,0 0-195 0,3 1-379 16,0-2 168-16</inkml:trace>
  <inkml:trace contextRef="#ctx0" brushRef="#br1" timeOffset="154009.3959">19854 5443 208 0,'2'-7'206'0,"-1"1"-11"0,2-1-16 0,1 1-16 0,2 1-17 0,2-1-15 16,4 2-14-16,9-3-9 0,3 3-10 15,5-2-9-15,12 1-13 0,5 3-10 0,0-1-3 0,-1 0-8 16,1 0-6-16,-2 1-10 0,-2-1-13 0,-1-2-16 0,-13 4-7 16,0-1-15-16,-5 0-8 0,-6 0-13 15,-3 1-9-15,-9-1-29 0,1 2-28 16,-3-2-28-16,-2 0-144 0,-1 2-293 0,0 0 130 15</inkml:trace>
  <inkml:trace contextRef="#ctx0" brushRef="#br1" timeOffset="157040.2638">22591 7906 61 0,'0'0'92'16,"0"0"-6"-16,0 0-7 0,0 0-2 0,-5-2-2 0,5 2-9 15,0 0 1-15,0 0-11 16,-4-3 1-16,4 3-4 0,-3-1-3 0,3 1 3 0,-4-3 7 0,4 3-14 16,-3-2 0-16,3 2 4 0,-4-2-1 0,4 2-1 0,-6-2 1 15,4 1 0-15,-1-1-7 0,3 2 1 16,-6-2-3-16,6 2 2 0,-5-2-2 0,0 1 1 15,5 1-2-15,-5-1-4 0,2-1 4 0,0 1-4 16,3 1-5-16,-7 0 1 0,7 0-2 0,-6 0-6 16,6 0-1-16,-7 0-1 0,7 0-5 15,-7 0-1-15,3 1 8 0,1-1-4 0,-1 3-4 0,4-3-4 16,-8 0 2-16,3 3 0 0,0-3 1 16,2 1 2-16,-3 1-4 0,2 0 4 0,0 0 1 15,-2 2-3-15,-1-1 3 0,2 2-1 0,0-1 5 0,1-2-4 0,-2 1 5 16,2 2-5-16,0-2 0 0,-2 1-6 15,2 3 1-15,1-5 1 0,-1 4 2 16,1-3-4-16,-1 1 1 0,1 1-2 0,-1 0 3 16,-2 1-2-16,5 1 1 0,-2 1-1 0,2-4-2 0,-2 4 2 15,0-2 4-15,2 3-4 0,-2-2 2 0,1 2 5 16,0 0 7-16,-1-2-5 0,-1 2-3 0,-1 1 0 16,4-3-1-16,-2 2 3 0,-1 0-4 0,2-2 2 0,0 2 1 15,-1-2-4-15,0 1-3 0,2-1-2 16,-1-1 3-16,2 0-1 0,-1 4 1 0,-2-3 2 0,3 2-2 15,0-4 0-15,-1 3-1 16,1-3-5-16,1 2 2 0,-1-3-1 0,0 2 0 0,0 1 0 16,0-2 2-16,0 1-2 0,0 0-2 0,3-1-2 15,0 2 2-15,-2-2 2 0,2 2-1 0,-2-2-3 16,2 1 1-16,1 1 0 0,2-1-2 0,-3 1 4 0,1 0-4 16,0-1-1-16,-2-2 3 15,2 4-2-15,-3-4 2 0,3 1-2 0,1 2 1 0,-2-2-3 16,-1 0-4-16,1 1 6 0,0-2 2 0,0 1-2 15,0-1-1-15,-1-1 4 0,1 2-3 0,1-1 0 0,-1 0 1 16,2-1 0-16,0 3 1 16,-2-3-1-16,1 0 0 0,0 1-1 0,2 0 2 0,-2-1-2 0,-1-2 0 15,1 2 2-15,-1 1-2 0,4-1-3 0,-4 0 3 16,1-3 1-16,3 2 0 0,-1 1-1 16,1 1 1-16,-3-4 0 0,3 1-1 0,0 3 1 0,-1-4 0 15,0 1 1-15,-1 0-1 0,1 1-2 16,2 0 1-16,1-2 1 0,-1 2-2 0,1 0 0 15,-2-2 1-15,1 0 2 0,-1 0-2 0,4 0-2 16,-4 0 2-16,3 1 2 0,-3-1-4 0,3 0-6 0,-3 0 8 16,2 0-1-16,1-1 1 0,-5 1-1 15,4-2 1-15,-1 1-2 0,-1 0 0 0,3-1-1 0,-3-1 5 16,-1 2 15-16,1-2 2 0,0 1-6 0,-2 0 6 0,2-3-4 16,0 3 2-16,-2-1-2 0,0-2 7 15,2-1-2-15,-4 2-5 0,4-2-4 0,0 1 1 0,-3-1 2 16,2-1-5-16,-2 0 0 15,3 0 0-15,-1-1-2 0,-2 0-2 0,2-4-1 0,0 5-3 16,0-5 1-16,1 1 3 0,-2-1-2 16,2 0-2-16,-2 1 2 0,-2 2-3 0,2-2 3 15,0-1-3-15,-1 0-1 0,1-1 4 0,-1 3-5 0,-3-2 4 16,2 0-1-16,-1-1-3 0,0 1-3 16,0 0 3-16,-2-1-1 0,0 1 3 0,2 0-2 15,-2-1-2-15,-2 0 4 0,0 2 3 0,1-3 0 16,0 5 2-16,0-4-2 0,-3 3 2 0,4 0 4 15,-3 1-8-15,1 0 4 0,-1 0 12 0,0 2-4 16,-3 0 0-16,3-1 1 0,-1 1-2 0,0 0-2 0,-2-1 0 16,2 0-2-16,-3-2 4 0,0 3-8 0,-3-2 0 15,0 0 0-15,0 0 3 0,-1 1-4 0,1 1 1 16,-4 0-1-16,4 0-2 0,-4 1-5 0,0-1 1 16,2 3 3-16,-2-1-3 0,1 2 0 15,-1-1-6-15,4 3-5 0,-1 0-2 0,1-2-1 16,1 1-4-16,-2-1-7 0,4 1-2 0,-3 2-8 15,3-2-10-15,0 2-6 0,1-1-22 0,1 1-18 16,-1 0-26-16,6 0-26 0,-7 0-23 0,7 0-30 16,-7 1-200-16,4 0-430 0,3-1 191 0</inkml:trace>
  <inkml:trace contextRef="#ctx0" brushRef="#br1" timeOffset="162699.9556">22817 7810 54 0,'0'0'122'16,"0"4"-4"-16,0-4-4 0,0 0-6 15,0 0-7-15,0 0-8 0,0 0-7 0,0 0-7 16,0 0-3-16,0 0-1 0,-2 2-6 0,2-2 1 15,0 0 6-15,0 0-7 0,0 0-2 0,0 0-2 16,0 0-1-16,0 0-1 0,0 0 6 16,0 0-6-16,0 0 5 0,0 0 2 0,0 0 2 0,0 0-4 15,0 0 2-15,0 0-3 0,2-8-10 16,1 4-3-16,0-1-3 0,1-1-9 0,0-2 3 0,4-3-6 16,-3 4 1-16,3-5-4 0,0 2-2 0,-1-3-5 15,4-3-5-15,1 0-1 0,-2-3 2 0,0-1-11 16,3-2-4-16,1 1-2 0,1-3-2 0,4-6 4 15,0-2-8-15,1 1-7 0,-2-1-4 16,-4 9-4-16,6-11 1 0,1 2-7 0,-1 2-1 0,0-4 1 16,2 4-10-16,-3-2 7 0,2 1-3 15,-2-1-5-15,1 2 6 0,-3 8 3 0,-2-1-3 16,1 3 4-16,-2 1 1 0,1 4 6 0,0-1 3 16,-6 5 0-16,1 0 3 0,0 3 2 0,-2-2 0 15,-2 3 1-15,1-1-3 0,0 3 6 0,-1-2-1 0,1 1 4 0,-3 0-5 16,0 3 0-16,2-4 3 15,0 3 1-15,-2 0-1 0,-1 0 0 0,0-1 0 0,-1 4 1 0,1-2 1 16,0 0-1-16,-1-1-2 0,-2 4-1 16,2-3 3-16,-2 3-1 0,3-2-1 0,-3 2 3 15,0 0-3-15,3-2 1 0,-3 2 1 16,0 0-2-16,2-3 1 0,-2 3 2 0,0 0-2 0,0 0-1 16,0 0-1-16,0 0 2 0,0 0-2 0,0-2-1 0,0 2 3 15,0 0 0-15,0 0 0 0,0 0 0 0,0 0 1 16,0 0-5-16,0 0 3 0,0 0 0 0,0 0 1 15,0 0 0-15,0 0 2 0,0 0-2 0,-3-4-2 16,3 4 1-16,0 0 3 16,0 0-6-16,0 0 2 0,0 0-2 0,0 0 4 15,0 0-2-15,0 0 1 0,0 0-2 0,0 0 6 0,-10 4-5 0,8-2 10 16,-1 0-14-16,1 0 4 16,0-1 2-16,-2 1 0 0,1 1 8 0,0-2-8 0,-1 2-2 15,1 0 2-15,-3 0-1 0,2 0 3 0,0 1-4 0,-3 2 0 16,-2-1 1-16,1 2 1 0,0-3 1 15,0 3-1-15,-3-1 0 0,-1 3 2 0,1-2-5 0,0-1 4 16,1 1 1-16,-2 0-4 16,1-2 4-16,1-1-3 0,-1 2 3 0,2-2 0 0,2 0-1 15,0 1 2-15,1-2-1 0,1-2 2 16,2 1 0-16,0-1-1 0,-3 2 0 0,3-1 0 0,3-2 4 0,-5 1 0 16,5-1 6-16,-4 1 3 0,4-1 5 15,0 0 0-15,0 0-2 0,0 0-3 0,0 0-2 16,9-7-2-16,-3 3-3 0,2 0 1 0,2-4 0 0,2 1-6 15,-1 1 2-15,2-2 6 0,-2 0-12 16,2 2 3-16,0-4-3 0,-1 3-1 16,1-2 0-16,0-1-3 0,-2 2 1 0,1 0 2 15,-2-1-1-15,0 2 1 0,-2 1-1 0,1 1 2 0,-2 2-1 16,-3 0 1-16,1 0 1 0,-1-2-1 0,-1 4-4 0,1-2 2 16,-3 2 0-16,2 0 1 0,-3 1-2 15,3-4-2-15,-3 4 2 0,2-3 3 0,-2 3-4 0,0 0 0 16,0 0-2-16,0 0 6 0,2 10-3 15,-3-7-2-15,2 4 5 0,-1 0-1 0,-2 1 3 16,2 1-2-16,-2 0 1 0,2 3 1 0,0 1-6 16,-1 0 3-16,-1 0 1 0,2-1 4 0,0 1-6 0,-1 0 1 15,-2-1 1-15,2 1 1 16,-1 1 3-16,1-1-3 0,-1-2 0 0,1-2-1 0,-1-2 10 16,2 3-7-16,-1-4-5 0,1 1 6 0,0-2-5 0,-1-1 0 0,-1-1 5 15,2 1-11-15,0-4 6 16,0 3 3-16,0 0 0 0,0-3 8 0,0 3-1 0,0-3 1 15,0 0-2-15,0 5 1 0,0-5-4 16,-3 2 6-16,3-2 3 0,0 0-9 0,0 0 4 0,0 0-4 16,0 0-13-16,0 0-20 0,0 0-29 15,0 0-44-15,0 0-41 0,0 0-67 0,0 0-126 0,0 0-363 16,-10-4 161-16</inkml:trace>
  <inkml:trace contextRef="#ctx0" brushRef="#br1" timeOffset="163539.4087">22758 7686 153 0,'0'-2'146'0,"3"-1"1"0,-2 1-5 0,2-1-7 15,-3 0-1-15,0 3-7 0,4-3-8 0,-2 1-9 16,-2 2-9-16,1-1-5 0,-1 1-11 0,3-3-11 15,-3 3-4-15,0 0-7 0,0 0-10 0,0 0-4 0,0 0 0 16,0 0-6-16,0 0 3 0,0 0 0 16,-3 10-2-16,3-5-1 0,0-1-6 0,0 4-3 15,0 0 0-15,-3 1-7 0,2-1-2 16,1 2 1-16,-3-3-6 0,3 3 0 0,0 1 2 0,0-3-3 16,-3 1-2-16,3-1 0 0,0 0-3 0,0 0-2 0,3-3-1 0,-3 1 1 15,0-2-1-15,3 1 1 16,-2-1 5-16,1-1 7 0,-1 1 3 0,3-1 3 15,2 1 2-15,1-3 2 0,0-1-1 0,4 1-3 16,1-3 0-16,0-1-2 0,4 1-2 0,-1-2 0 0,1 0-4 16,3-4-2-16,-6 4 1 15,1-4 0-15,0 3-4 0,0-2 5 0,-1 0-2 0,1 1 6 16,-7 2 0-16,3-1 4 0,-4 1 6 16,1-1 4-16,-2 3 7 0,-1-1 3 0,-1 1-10 0,0 0-7 15,1 0-3-15,-3 0 4 0,-1 2-12 0,2-2-7 16,-2 2-6-16,0 0-20 0,5-1-14 0,-5 1-24 15,0 0-27-15,0 0-26 0,0 0-28 0,-10 4-35 16,10-4-36-16,-8 5-233 0,3-4-471 16,-1-1 209-16</inkml:trace>
  <inkml:trace contextRef="#ctx0" brushRef="#br1" timeOffset="165149.5365">23279 6458 137 0,'-10'-9'184'0,"0"-1"-9"16,0-1-5-16,-3-3-17 0,1-4-8 0,2-4-9 15,0-3-12-15,1 1-8 0,1-9-9 16,2-1-14-16,3-4-13 0,2 1-22 0,3-2-16 16,1-3-13-16,3-1-14 0,5-21-22 0,4 6-12 0,-4 14-16 0,3-16-18 0,2 19-2 15,-2-3-14-15,10-18-7 16,-9 21-3-16,2-1-3 0,-2 0 2 0,6-18-9 0,-9 21-21 15,-2-1-59-15,0 3-182 16,-3 2 81-16</inkml:trace>
  <inkml:trace contextRef="#ctx0" brushRef="#br1" timeOffset="165831.2419">23510 5164 185 0,'0'3'186'0,"1"7"-19"0,-2-1-3 16,1 1-5-16,-1 2-12 0,0 4-7 0,0 2-8 0,-2 5-11 15,2-2-12-15,-2 2-9 16,1 1-10-16,0-1-8 0,1-1-9 0,0 2-10 0,1-2-4 16,-2-3-6-16,2 1-5 0,0-4-4 0,1-3-13 15,-2 0-14-15,0-3-6 0,1 0-1 0,0-7 2 0,-1 2-2 16,1 1 12-16,-1-2 1 16,1-4 2-16,0 0-5 0,0 0-1 0,0 0 1 0,-9-5-2 15,6-3-2-15,-2-1-5 0,2-2 3 0,-3-3-5 16,0-7-1-16,2 1-2 0,-1-4-1 15,4 0-1-15,-1-1 2 0,1-1-2 0,0-8-1 0,2-1-2 16,0 10-1-16,4-12 1 0,-3 12 2 0,1-1-2 16,2-2-4-16,4-6 5 0,-3 8-4 0,3 1-3 15,1 1 1-15,0 0-4 0,0 2 8 16,4 3-8-16,-4 0 3 0,4 3-4 0,-3 7 5 16,-1 0-3-16,2 2 2 0,0 2 2 0,-4 4-1 15,1 0-2-15,0 1 1 0,1 2 5 0,-1 1-5 0,-2 2 2 16,0 3 1-16,-1-1 2 0,-1 0-1 15,1 8 0-15,-3-5-1 0,1 5-1 0,-4-1-2 16,1 7-1-16,-3-6 1 0,-1 4-10 0,-2 0-1 0,0-6-7 16,-3 1 3-16,1-4 1 0,-2 1 4 15,1 0-2-15,3-4 6 0,-2 0-3 0,1-1 11 0,0 0 1 16,3-3 2-16,0 1 4 0,-1-1 0 0,1 0 3 0,-1 0-6 0,1-2 7 16,1 3-7-16,-1-1-1 15,1 0 2-15,-1 0-5 0,2 1 1 0,-2-1 4 0,3 3 0 16,0 1 0-16,0 1 3 15,0-1-3-15,3 2 1 0,-2-2-2 0,2 3 2 0,4 0-1 0,-1 2-2 16,2 0 3-16,1-1 3 16,1-1-8-16,4 5-14 0,1-2-11 0,2-3-6 0,-3-3-30 0,-2 1-7 15,7 1-23-15,-2-5-23 0,1 0-38 0,-3-1-125 16,-1-3-300-16,3-2 133 0</inkml:trace>
  <inkml:trace contextRef="#ctx0" brushRef="#br1" timeOffset="165990.2218">23997 4923 61 0,'2'-2'143'16,"-2"-1"-28"-16,0 3-3 0,0 0-19 0,0 0-12 16,0 0-17-16,0 0-37 15,0 0-10-15,-10 10-29 0,7-5-32 0,0-1-66 0,0 4-119 16,1-4 53-16</inkml:trace>
  <inkml:trace contextRef="#ctx0" brushRef="#br1" timeOffset="166938.9796">22512 8480 14 0,'0'0'242'0,"-3"-4"-12"0,3 4-12 0,-3-2-16 0,3 2-17 16,-3-1-11-16,3 1-16 0,0 0-16 0,0 0-18 0,-7 3-9 16,2 1-1-16,-1 5-10 0,-4 3-10 15,3 10-4-15,-4 3-10 0,-2 12-3 16,-1 1-5-16,-1 5-7 0,-4 17-3 0,0 0-7 0,6-16-5 16,-4 18-5-16,6-19-5 15,-2 16-3-15,6-17-2 0,3 0-4 0,1 4-1 0,-4-3-2 16,7 1-10-16,0-1-11 0,1-3-16 0,2-2-9 0,-3-1-16 0,3-9-14 15,-3-1-19-15,3-1-18 16,0 0-19-16,-2-3-10 0,3-2-20 0,-1-7-37 0,0-1-188 16,-2-4-390-16,2-2 173 15</inkml:trace>
  <inkml:trace contextRef="#ctx0" brushRef="#br1" timeOffset="167349.4478">22444 9650 5 0,'-10'-5'232'16,"10"5"-27"-16,-14 0-3 0,7 3-3 0,-6-1-7 0,-1 1-3 0,5 0-8 15,-4 0-7-15,-3 2-8 0,2 1-12 16,0 0-15-16,-1 0-12 0,2 2-10 0,-4 3-10 16,4-2-13-16,2 1-8 0,1 1-7 0,3-1-5 0,3-2-10 0,1 1-7 15,2 0-7-15,1 3-4 16,4 2-4-16,3-3-11 0,3 1-11 0,4 5-11 0,4-4-9 16,2 1-8-16,1-1-9 0,0 1-6 15,0-3 5-15,1 1-3 0,-3-1 1 0,1 3 4 0,-3-3 0 16,-6-1 0-16,-1 0 4 15,-3-2 2-15,-3 4 3 0,-1-2 11 16,-6 2 10-16,-2 1 11 0,-4 0 3 0,-5 2 6 0,-3-1 2 16,-2-2 7-16,-3 0-3 0,-3-1-5 0,-2-2-3 0,2 0-2 15,-5-1-5-15,4 1-10 0,-3-4-19 16,3 0-38-16,-1-3-45 0,0-1-67 0,3-3-69 0,-1-2-229 16,4-3-488-16,1-4 216 0</inkml:trace>
  <inkml:trace contextRef="#ctx0" brushRef="#br1" timeOffset="168729.8525">19406 10512 2109 0,'1'-9'47'0,"-4"-3"-42"0,-5 2-9 15,-3 3 3-15,-10 1-4 0,0 5 4 0,-6 1 4 0,-1 2-4 16,-1 1-2-16,0 4 4 15,-9 2 7-15,10 0-1 0,4-1-2 16,0 0 4-16,4 4 2 0,2-2-1 0,0 0 0 0,7-1-1 16,-1 2 4-16,4 0-3 0,1-1 0 0,1 3-1 0,3-2 0 15,5 1 4-15,2 1-4 0,2-1-1 16,2 0-2-16,9 2 0 0,0-1 2 0,4 0-6 0,3-2 3 16,0 0-1-16,2-2-3 0,1-1-2 0,-2 0 0 0,0 2 2 15,-2-4-1-15,0 0-3 0,-4 2 3 16,-6-4-5-16,0 3-1 0,-4-3 4 0,-2 2 1 0,-3-2 11 15,-4 0 12-15,-3 2 2 0,-1 1 3 16,-5-1 3-16,-5 2 2 0,-4 1 0 0,-8-1 4 0,-1 2-12 16,0-5 2-16,-10 4-5 15,9-2-1-15,2-1 0 0,2-1-5 0,3-1 2 0,5-2-7 16,3 1-5-16,3-3-16 0,0 0-28 0,6 0-40 0,-1-2-42 0,3-3-47 16,4 1-58-1,0-5-115-15,8-3-368 0,7-6 163 0</inkml:trace>
  <inkml:trace contextRef="#ctx0" brushRef="#br1" timeOffset="168984.7754">19550 10515 2534 0,'24'-16'107'0,"-4"0"-52"0,-3 3 32 15,-7 4 3-15,-1 2-24 0,-3 3-18 16,1-1-12-16,-5 1-13 0,2 3-3 0,-4 1 0 0,0 0-2 0,-2 12 11 16,-3 0 0-16,-6 8 7 0,0 4-8 0,-7 9 0 15,0 5 19-15,-2 2-3 0,-1 0-1 16,1 2-1-16,-8 16-5 0,8-18-10 0,-3 17-2 0,7-16 2 15,-1-1-5-15,2-1 0 16,-1 0 0-16,2-1-5 0,1 0-3 0,1-1 3 0,-1-2-5 0,6-9-11 16,-3 0-14-16,0-3-2 15,3-1-12-15,-3-1-7 0,3 0-11 0,-2-4-6 0,1-4-11 0,1-1-19 16,0 0-25-16,1-5-19 0,3-1-15 0,0-3-13 0,2-2-21 16,1-1-50-16,0 0-181 15,3-12-437-15,3 0 195 0</inkml:trace>
  <inkml:trace contextRef="#ctx0" brushRef="#br1" timeOffset="169510.0005">19549 10964 2176 0,'19'-17'194'0,"-3"5"-101"0,-5 3-16 0,-2 0-16 15,-4 5-30-15,0-2-11 16,-1 6 2-16,-2 0 9 0,-2 0 2 0,3 6 4 0,0 0-3 0,-5 4 2 16,1 3 1-16,1 0-2 15,-4 7 4-15,1 0-10 0,0 0 1 0,1 3-5 0,-2-1-2 16,2-2-2-16,1 0-3 0,-2 0-1 0,1-5-1 0,1 1-1 0,0-4-5 15,1 0-14-15,0-3-5 16,-2-3-6-16,2 0 5 0,0-2 3 0,0-1 8 16,-1 1-5-16,1-4-1 0,-3 2 2 15,3-2-2-15,0 0 1 0,-10-13-1 0,4 6-1 0,-2-4 0 0,-1-5-1 16,-2-4 1-16,3 0 2 16,1-2-1-16,1-4 0 0,-1 0-2 0,6 0 1 0,-2-12 1 15,4 12 5-15,2-1 1 0,3 3 5 0,2 1-2 0,1-1 5 0,5 4 0 16,-2 1-5-16,3 2-1 15,4 3-3-15,-1 2 3 0,2 2 1 0,1 4-4 0,3 1 0 16,-4 1 4-16,1 2-6 0,2 2 0 16,-9 0 1-16,1 4-1 0,-3 0 0 0,0 0-2 0,-2 0 1 15,-3 4-3-15,0-3-1 16,-3 3-3-16,-1 1 0 0,-3 0 3 0,-3 3-2 0,-4-1 9 16,0 0-5-16,-8 4-1 0,-1-1 3 0,-3-2 0 15,-1-2 0-15,1 1 3 0,0 0-1 0,5-5 2 0,0 2 9 16,1-1 0-16,0-2-2 0,4-1-2 0,0-1 0 15,1 0-2-15,1 0 1 0,2 0-2 16,1 0-1-16,1-1-2 0,1 2 2 0,0 1-3 0,2 3 2 16,2-1 3-16,0 2-3 0,3 3-2 0,2-2 1 0,0 4 1 15,3 1 0-15,-1-3 2 0,5 4 0 16,2-1-2-16,-2 0 1 0,2-1-3 0,2-2 4 0,-4 2-1 16,3-3 0-16,0 0-6 0,2-1-12 15,-5-3-14-15,6-1-19 0,1 0-21 0,2-3-30 0,-1-3-31 16,5 0-39-16,1-3-31 15,0-1-183-15,1-5-415 0,7-4 183 0</inkml:trace>
  <inkml:trace contextRef="#ctx0" brushRef="#br1" timeOffset="170309.8035">20329 10625 76 0,'-10'-13'286'0,"0"3"-21"0,-5-3-20 16,2 3-11-16,-1 5-6 0,1-2-18 0,1 5-15 15,-1 0-20-15,-1 1-16 0,1 3-15 0,-1 1-14 16,3 6-14-16,-3-1-16 0,-2 7-7 0,2 3-10 16,0 2-11-16,4 2-3 0,-1 0-8 15,1 3-7-15,6 0-3 0,-5 1-6 0,5 1-4 0,3 0-5 16,-1-3 0-16,4 1-8 16,2 2 0-16,0-1-11 0,5-4-10 0,-1-1-5 0,2-2-8 15,1-3-11-15,-1-6-7 0,4 0-3 0,-1-2-12 0,1-2-6 0,10-2-8 16,-3-3-1-16,0-2-4 15,-1-2 1-15,2-4 0 0,1 0 1 0,-2-4 8 16,0-3 5-16,-1 0 4 0,-2-3 5 0,2-1 5 16,-2 0 16-16,-4 0 21 0,-1-2 18 0,-2 4 19 0,-4 2 14 15,0 1 0-15,-4 2 6 0,-3 2 0 16,2 1 3-16,-4 0-16 0,-1-1 4 0,-4 5-5 16,0-2-4-16,-3 2 3 0,1 0-3 0,-4 1-6 0,0 3 4 0,-1 2-7 15,0-2-9-15,3 2-3 16,1 1-1-16,0 1-2 0,0 1-9 0,3-2 0 0,3 5 1 0,-2-3-9 15,5 1-14-15,1 1-5 16,0 0-17-16,4 0-12 0,-1-1-8 0,4 0-10 0,-3 0-6 0,5-1-1 16,-1-1 0-16,2-1 1 15,3 1 11-15,-3-4 5 0,-1 0 8 0,3 0 2 0,-3-2 9 16,1 0 20-16,0-1 11 0,-3 0 15 0,2 0 12 16,-2 1 8-16,-2-3 11 0,1 3 1 0,-2-3 8 0,0 1 2 15,2 0-2-15,-2 0-2 0,-1-1-8 0,0 1-2 16,1 1-3-16,0-1-6 15,-1-3-6-15,0 3 0 0,0-3-6 0,0 5-3 0,1-2-1 0,0-1-1 16,0 3-4-16,1-1-13 0,-1 1-4 16,1 0-13-16,1 1-7 0,-2 1 0 0,-4 0-10 0,10 1 0 15,-6 1 3-15,1 0 0 0,-3 3 6 16,3 0 2-16,-3 0 1 0,0 4-3 0,-1 0 0 16,-2-1 3-16,-2 4-10 0,0 1 1 0,0-1 0 0,-1-1 3 15,1-2 5-15,-2 0-2 0,1-1 2 16,1 0 4-16,-2-2 0 0,1 2 4 15,1-3 1-15,1 0 3 0,0-2 3 0,1 0 0 0,1-3 3 16,0 0-3-16,0 0 3 0,0 0-1 0,3-13 1 16,1 3 2-16,3-1 0 0,1-6 3 0,2 0 4 0,1-1 0 15,2 1 2-15,0 1 0 0,-1-1 2 0,1 2 2 16,-2 5-3-16,-1 1 1 0,0 2 1 16,4 2-1-16,-5 1-2 0,1 3-2 0,-1 2 9 15,1 1-7-15,-1 2 5 0,1 5 8 0,-1-2-2 0,-2 4-1 0,2 2-5 16,-2 1 0-16,-1 4-8 15,-1 2-4-15,-1-6-5 0,-1 5-9 0,1-1-19 0,-1-5-24 16,0-1-24-16,1 1-32 0,0-1-14 16,2-4-55-16,1-1-228 0,-1-3-444 0,2-1 196 15</inkml:trace>
  <inkml:trace contextRef="#ctx0" brushRef="#br1" timeOffset="171097.1513">21163 10444 199 0,'-2'-19'343'0,"-1"4"-26"0,-1 4-25 0,-3 0-19 0,0 2-19 16,-3 4-15-16,-2-1-21 0,-2 1-20 15,0 7-20-15,-2 1-16 0,-2 7-18 0,0 0-9 16,1 5-17-16,1 5-12 0,3 2-14 0,0 2-6 0,2 11-4 0,2 3-14 16,7-1-6-16,0 0-22 15,2 1-3-15,4 2-1 0,3-1-10 0,1 3-15 0,0-2-14 0,-2 0-13 16,0 5-9-16,-2-4-13 15,-1 2-8-15,-2-2-14 0,-4-2-2 0,2 0-4 16,-2 0-3-16,-4-3-1 0,1-11-1 16,-1 1 7-16,-2-4 4 0,1-1 2 0,-2-2 6 0,-4-1 4 15,1-4 3-15,2-3 8 0,0-4 5 0,0 1 12 0,2-6-6 16,-2-2 5-16,2-1 0 0,0-2-4 16,1-4-9-16,0-4-3 0,-3-7-4 0,7-2-6 0,-2-4-2 15,-1-12-3-15,6-1-5 0,1-2-4 16,1-2-1-16,-1 3 8 0,6 1 5 0,-2 0 9 0,2 13 11 15,2 1 9-15,-1-1 0 0,5 8 2 16,0-3 4-16,2 3 4 0,1 2-1 0,-2 5 1 0,3-2 1 16,2 2 6-16,-3 2 3 0,7-1 1 15,0 1 2-15,0 2 1 0,1-2-2 16,-1-1 7-16,1 3 8 0,-3-3 11 0,-2 1 17 0,2-2 1 16,-6 2 10-16,0-1 4 15,2-4 9-15,-3 3 4 0,2-6 2 0,1 0 0 0,-4-4-4 16,2 1-2-16,-4-1-1 0,1-3 1 0,-2 2 0 0,-1-3-7 15,-1 3 6-15,0-1 6 0,-4 8-2 0,-1-2 10 16,0 1-6-16,-2 5-9 0,0-1-1 0,2 3-5 0,-4 1 3 16,2 0-8-16,0 1-13 0,0 3-1 0,0 2-5 15,-4-1-6-15,4 1-2 0,-7 6-4 16,4 1 1-16,-1 4-7 0,1 3 0 0,-1 4-6 16,0 2-6-16,-2 4-4 0,3-2 2 0,2 2-5 0,1-1-6 15,-2 2 3-15,4 1-14 0,-4-2 1 0,4 0-12 16,-4-2-5-16,2 1-15 0,-1-2-11 0,2 0-12 15,-1 0-5-15,2-7-13 0,-2-1-19 16,1 3-11-16,0-3-10 0,1-4-6 0,-2 0-17 0,3-2-8 16,1 1-5-16,0-6-4 0,2 0-7 15,0-2-13-15,2 0-3 0,-1-2-103 0,2-1-321 0,2-4 1054 16,-3 2-490-16,3-3 53 0,-2 0 29 0,0-1 21 0,-2 1 35 16,0 2 27-16,-2 0 23 15,0 0 18-15,0 1 11 0,-1 0 0 0,-1 1 0 0,-1 1-6 16,0 0-14-16,1 1-11 0,-1 0-11 15,-2 2-11-15,1-3-15 0,-1 3-13 0,0 0-6 0,0 0-11 16,2 7-3-16,-2-3-6 0,-2 5-4 16,1 0-16-16,0 0-23 0,1 4-16 0,-1-2-26 0,3 4-22 15,-1-2-30-15,0 0-20 16,2-1-29-16,-2-4-32 0,3 0-14 0,1-1-8 0,2-1-29 0,0-2-195 16,-3-1-438-16,3-3 194 0</inkml:trace>
  <inkml:trace contextRef="#ctx0" brushRef="#br1" timeOffset="171459.5322">21587 10840 209 0,'6'-12'269'0,"0"1"7"0,-3 2-7 0,-1 2-15 0,0 1-8 0,1 2-11 16,-2 0-9-16,1-1-14 15,-2 2-19-15,-2 0-15 0,2 3-18 0,-3-1-16 0,3 1-14 16,-10 1-9-16,5 2-14 0,-1 2-14 16,-1 1-5-16,-2 5-3 0,1-1-17 0,0 1-5 0,2 4-8 15,2-1-11-15,1 1-13 0,1-2-13 16,0 6-22-16,4-4-27 0,0-1-21 0,2-2-21 0,0 0-16 15,1-4-16-15,1 1-10 0,2-5-6 0,3 2-6 16,0-4 1-16,3-2 4 0,1-3 13 16,0-1 9-16,0-1 10 0,2-8 12 0,3 0 13 0,-1-2 20 15,-2-6 18-15,7-7 18 0,-9 5 23 16,3-8 17-16,-1-2 14 0,-1-1 17 0,-5 2 18 0,0 7 17 16,2-9 18-16,-5 12 4 0,-3 1 2 0,0 2 6 0,-2 5 5 15,-2 3 8-15,-2-1-8 16,0 5-11-16,-1-1-6 0,0 4-8 0,-1 0-17 0,-3 2-2 0,-2 2-16 15,-1 3-7-15,-2 2-1 0,0 6-8 16,-2 4-6-16,-1 2-7 0,2 0-15 0,4 4-26 16,1 0-18-16,1 3-15 0,5 1-22 15,-2-2-30-15,5 0-38 0,-2 2-35 0,2 0-54 16,1-4-54-16,3 2-74 0,-5-4-184 0,5-1-565 16,-3-7 250-16</inkml:trace>
  <inkml:trace contextRef="#ctx0" brushRef="#br1" timeOffset="171611.338">21846 10803 3057 0,'0'-5'69'0,"0"-1"-11"0,-2 2 9 0,2 0-15 15,-1 0-12-15,1 1-16 0,0 3-8 16,0-4-12-16,0 1-12 0,0 3-17 0,0 0-27 0,5 0-30 16,-5 0-41-16,13 3-55 0,1 0-64 0,-1-2-205 0,2 0-483 15,2-1 215-15</inkml:trace>
  <inkml:trace contextRef="#ctx0" brushRef="#br1" timeOffset="172552.9318">19353 11637 3391 0,'-3'-4'32'0,"0"-4"-32"0,-1 2-4 0,-2-4 3 0,2 3 4 0,3 0-2 16,-2 0 0-16,0 3-6 0,0-1 0 15,3 3-4-15,-1-1-4 0,-1-1-2 0,2 4-5 16,-1-2-9-16,1 2-8 0,0 0-11 15,0-4-16-15,0 4-10 0,0 0 2 0,0 0-12 0,0 0-14 16,0 0-27-16,-2 13-26 0,1-9-24 16,1 1-45-16,-3 2-144 0,0-1-393 0,0 1 174 0</inkml:trace>
  <inkml:trace contextRef="#ctx0" brushRef="#br1" timeOffset="172736.0056">19151 11874 3176 0,'-1'3'2'0,"2"-3"-2"0,-1 0 17 0,0 0-43 16,0 0 15-16,0 0-2 0,0 0-1 0,0 0 2 0,0 0-4 15,0 0-5-15,0 0-7 16,0 0-11-16,0 0-19 0,0 0-12 0,-8 1-8 16,8-1-22-16,2 9-45 0,0-5-37 0,1 5-215 15,-1-2-431-15,3-1 191 0</inkml:trace>
  <inkml:trace contextRef="#ctx0" brushRef="#br1" timeOffset="172904.9869">19421 11903 3487 0,'5'-9'-34'0,"-3"1"27"0,0-3 7 0,-1 4-5 0,-2 1-25 0,-1 2-33 15,1-1-16-15,-1 2-7 0,0 0-1 16,2 3-5-16,-4-1-12 0,4 1-20 0,0 0-30 0,0 0-25 15,0 0-34-15,0 0-159 16,6 9-403-16,1-7 178 0</inkml:trace>
  <inkml:trace contextRef="#ctx0" brushRef="#br1" timeOffset="173779.7228">19885 11648 123 0,'9'-5'260'0,"2"-2"-25"0,2 3-17 0,-2-1-29 0,3 1-14 16,0 2-18-16,0 2-15 15,0 2-14-15,-2 2-15 0,0 2-11 0,-2 4-23 0,0 0-7 16,0 2-10-16,-3 7-7 0,-3 0-1 15,-1 0-8-15,-3 3-7 0,-4-4-5 0,-1 2-3 0,1 0-3 16,-1-7-8-16,-1 0 1 0,-1-1 0 16,1-5-1-16,2 1-3 0,-3-1 0 0,4 0 7 0,-1-5 0 15,0 1-2-15,-1-3-2 0,5 0-1 16,0 0-3-16,-8-5 4 0,8-4-5 0,-1 1-1 0,2-4 1 16,-1-3 0-16,4-4 2 0,-1-1 4 0,4 0-1 15,0 0-3-15,2 0 5 0,-1 0-4 0,5 2 10 16,-2 2-6-16,-1 5 2 0,1 0-7 0,0 1 1 15,1 2 0-15,2-1 3 0,-3 5-11 16,3-2 4-16,0 2-3 0,-1 2-1 0,-2 1 7 16,2 1-11-16,-2 2-2 0,2 1-1 15,-5-2 3-15,5 7 0 0,-3-1-3 0,-3 3-2 0,1 2 4 0,-2 0 0 16,-3 2-2-16,0 1-12 0,-2 3-2 0,0-4-4 16,-1 6-13-16,-1-5-8 0,1-1-8 15,-1-1-13-15,-1 0-22 0,2 0-8 16,2-1-13-16,-1-3-13 0,-1-3-12 0,4 2-11 15,-1-5-6-15,4 2-15 0,0-3-13 0,0-2-117 0,0-1-311 16,3-2 138-16</inkml:trace>
  <inkml:trace contextRef="#ctx0" brushRef="#br1" timeOffset="174050.9512">20388 11794 28 0,'13'-14'155'0,"-3"3"8"0,-3-1 14 0,1-1 9 16,-2 1 6-16,-2 2 14 0,-3 1-15 0,2 2-6 0,-3 1-16 16,0 0-14-16,0 3-14 0,0 3-15 15,-1-6-7-15,1 6-9 0,-4-1-7 0,4 1-12 16,0 0-12-16,-16 9-5 0,10-2-8 0,1 0-9 15,-1 4-4-15,2 1-9 0,0 2-1 0,4-3-19 16,-2-1-7-16,5 0-21 0,-1-1-18 16,3-2-12-16,4 2-12 0,-1-3-5 0,1-2-12 15,0 1 8-15,4-5-1 0,3 1 12 0,-4-4 3 0,2-4 6 16,-4 1 2-16,0-1 21 0,4-4 13 0,-7-1 22 0,0 0 6 0,0-2 4 16,-4-6-1-1,1 6 13-15,-2-1-6 0,-2-3-1 0,-2 6 0 0,-1-1-6 0,-1 1 9 16,-3 0-7-16,2 5-11 0,-1 0-3 15,-1 2-4-15,-3 2-31 0,4-2-17 0,-1 3-21 0,0 1-22 16,7 1-34-16,0 0-29 0,-14 1-31 0,11 2-31 16,3-3-153-16,0 0-380 0,0 0 169 0</inkml:trace>
  <inkml:trace contextRef="#ctx0" brushRef="#br1" timeOffset="174232.6674">20647 11554 253 0,'4'-2'338'16,"-1"0"-37"-16,-3 2-29 0,4-3-26 0,-4 3-24 15,2-3-16-15,-2 3-21 0,0 0-18 16,0 0-20-16,0 0-10 0,0 0-13 0,4 8-14 0,-7 0-2 0,3 2-18 16,0 5-9-16,-3 3-18 15,-1 3-16-15,4 1-22 0,-1 1-27 0,1-1-23 0,0 0-24 16,-2 1-23-16,2-1-28 0,0-2-12 0,2 1-38 16,-1-7-14-16,-1 1-25 0,0-1-188 0,0 1-408 15,-1-8 181-15</inkml:trace>
  <inkml:trace contextRef="#ctx0" brushRef="#br1" timeOffset="174389.8082">20620 11765 167 0,'1'-13'265'0,"-1"5"-13"16,-1-1-22-16,-1 2-24 0,2 1-15 0,-2 1-23 16,4 0-19-16,0 2-14 0,1 0-11 0,0 0-24 0,4 0-25 15,0 2-29-15,4 0-23 0,-1 2-34 0,3-2-40 16,0 3-41-16,2-1-44 0,3 1-172 0,-2-2-331 15,-1 1 146-15</inkml:trace>
  <inkml:trace contextRef="#ctx0" brushRef="#br1" timeOffset="175209.8434">21320 11543 3590 0,'-14'-8'-3'0,"1"1"6"16,0 0-4-16,2 3 7 0,3-1-5 0,-2 2-7 0,2 2 3 15,2 0-3-15,-1 1 5 16,1 0-4-16,1 1 1 0,0 2-3 0,1 0 9 0,0 3-7 15,0 1 0-15,0 6 0 0,0-1 4 16,1 5-1-16,1-2 2 0,1 3-9 0,2 1-23 0,1 1-1 0,1 0-9 16,3-2-6-16,0-3-5 15,2 1-18-15,2 0-11 0,0-5-11 0,2-2-10 0,0 2-7 16,6-2-10-16,-2-4-5 0,1-2-2 0,-1-3 21 16,0-1-2-16,0-4 12 0,3-3 12 0,-4 1 12 15,0-7 9-15,-1 1 29 0,0-2 19 0,-7 2 33 0,3-5 24 16,-1 0 23-16,-4 4 20 0,-1 0 18 15,1 0 4-15,-1 0 10 0,-1 3 3 0,-2 2-10 16,1 1-1-16,0 2 3 0,-2 3-12 0,0-2-10 16,0 1-11-16,0 1-7 0,0 3-8 0,2-5-11 15,-2 5-3-15,0 0-9 0,0 0-1 16,0 0-6-16,3 14-5 0,-2-2-4 0,-1 1 0 0,0 2-15 16,4-1-8-16,-2 3-7 0,-1 2-2 0,-1-4-7 15,2-2-4-15,-1 1-3 0,-1-2-8 0,2 0-7 16,-2-2-1-16,0-3 1 0,0-1-3 15,1-2 10-15,-2 0 0 0,1 1 6 0,0-3 5 16,0-2 1-16,0 0 3 0,0 0 2 0,0 0 1 0,-10-8 3 16,8 4 7-16,-2-2 2 0,0-3 2 15,-1 0 5-15,3-2 1 0,-1-1-2 0,0-1-3 0,0 0 1 16,0 2 1-16,3-1 1 0,0-4 0 16,0 1 1-16,2 3-3 0,-1-3 2 0,5-4-2 15,-2 5 0-15,5-3-1 0,-1 4 1 0,1 2 0 0,3-4-2 0,-2 3-4 16,1 1 4-16,-1 1 0 15,1 1-3-15,1 0 2 0,2 3 4 0,-6 1-10 0,3-1 4 16,-1 3-4-16,-1 0-1 0,-4 3-3 16,2-1 5-16,-7 1 1 0,10 2-3 0,-7 1-2 0,1 2 2 15,2 0-1-15,-6 0 3 16,1 0 0-16,-5 1-2 0,4-1 2 0,-1 1 6 0,-2 0-4 16,1-3-5-16,-2 2 6 0,1-2-3 0,1 1 2 0,0-1 2 0,-1 0 1 15,3-3-3-15,-4 3 4 16,4 1-1-16,0-4-3 0,0 0 1 0,0 0-2 0,-6 2-6 15,6-2-3-15,0 0-2 0,0 0-7 16,0 0-5-16,0 0-12 0,0 0-5 0,0 0-6 16,0 0-4-16,0 0-9 0,0 0-8 15,0 0-20-15,0 0-18 0,0 0-20 0,0 0-20 0,0 0-12 16,0 0-4-16,0 0-26 0,0 0-129 0,0 0-343 0,0 0 152 16</inkml:trace>
  <inkml:trace contextRef="#ctx0" brushRef="#br1" timeOffset="176509.9252">21508 11424 114 0,'-1'-3'288'0,"1"3"-15"15,-1-6-18-15,1 6-21 0,0-5-20 0,0 5-18 16,-1-4-19-16,1 4-14 0,0 0-20 0,0 0-19 0,0 0-4 15,0 0-19-15,0 0-11 16,0 0-8-16,0 0-9 0,3 18-9 0,-2-8-5 0,0 2-7 16,0 2-3-16,-2 7-5 0,0 0-3 15,3 0-7-15,-5 2-3 0,2-1-3 0,-1 0-3 0,0 0-5 16,0 0 0-16,0-1 7 0,-1-2-12 0,2 0-1 0,-2-6-1 16,2 0-3-16,-1 0-2 0,2-3 1 15,-1-2-1-15,1 1 3 0,0-6-2 16,1 4-3-16,-1-3 6 0,2 1-2 0,1-2-2 0,0 0 6 15,3-1 4-15,2 0-4 0,2-1-3 0,2-2 0 16,2 0-1-16,1-2-2 0,5 0 0 16,1-1-4-16,2-3 2 0,-1 2-10 0,1-1-14 0,-2 0-13 0,2-1-20 15,-1 0-14-15,-1 1-20 16,0 0-16-16,-1 0-23 0,0-4-10 0,-6 3-18 16,0 0-3-16,-1-2-4 0,1 1 7 0,0-6 9 0,-4 4 15 0,-2 0 20 15,-1-2 23-15,0-1 23 16,-3 5 39-16,-1 1 24 0,0-5 25 0,-3 4 21 0,1 1 15 15,1 2 14-15,-1-1 8 0,-1 2 11 16,-1-1 6-16,-1-1-1 0,1 3 2 0,-2 0-6 0,3 3 1 16,0-6-19-16,0 6-6 0,0 0-5 15,0 0-10-15,0 0-4 0,0 0-10 0,0 0-1 0,-5 13-2 16,3-5-4-16,1 1-5 0,-2 4-3 0,2 0-3 0,-1 1-1 16,-1 6 0-16,0-7-5 15,1 0-2-15,0 1-4 0,0-1 2 0,0-2-6 0,-1 1 0 0,3-4 0 16,-4-1-1-16,1 0-3 0,2-2 0 15,-2 0 5-15,2 0-2 0,-1-3 0 0,-1-2 0 16,3 0-1-16,-4 0 9 0,4 0-10 16,-5-6-2-16,2 2 5 0,1-4-5 0,0-4-2 15,0-1 7-15,2-6-6 0,0 0-1 0,2-6 1 16,2 0-2-16,1 0-1 0,0 1 2 0,3-2-2 0,3-7 3 16,-1 9-6-16,1 0 13 0,2 1-11 15,1 1 1-15,2 3 0 0,3 0-2 0,-3 4 6 0,1 2-5 16,-3 5-3-16,-3 2 0 0,2 1 2 0,-5 4-4 0,1 0-2 15,-4 2 4-15,2 3 2 16,-1 0-1-16,-3 3 0 0,-2 1 0 0,-1 4 1 16,-4-1-1-16,-2 9 2 0,-2-4-3 0,-3 2 4 15,-3 2-4-15,-2 0 2 0,-1-2 1 0,-1-1 0 0,1 0-3 16,0-2-1-16,0-1 1 0,2-3-2 0,3-3 5 0,1-1-2 16,3-3-1-16,1 0 3 0,2-2 3 15,3 1-3-15,-3-1 2 0,5-2 2 0,-7 2-3 16,7-2 3-16,0 0-3 0,0 0-1 15,0 0-1-15,0 0-1 0,0 0-2 0,0 0 2 0,0 0 0 0,0 0 2 16,9 5 1-16,-6-3-5 16,4 2 0-16,0 0 2 0,1 2 1 0,-2 1-4 0,5 3 3 15,3-1 2-15,-1 1-4 0,2 2 0 16,2 0-3-16,3-2-9 0,-2 0-9 0,5 1-6 16,-2-2-9-16,1 0-3 0,2-4-13 0,0 0-17 0,0 0-18 15,3-2-13-15,1-1-16 0,10-2-13 16,-7-5-2-16,-4 2-7 0,1-1-8 0,-1-3 2 0,-3 0-4 15,-2-3-1-15,-3-2-107 0,-1-1-281 0,-4-3 126 16,0 1 1084-16,-4-1-724 0,1-6 40 0,-4 0 19 16,0-2 15-16,-2 1 13 0,-1 0 22 15,-3-1 29-15,-1 2 8 0,0 0 23 0,-3 8 14 16,-1 1 5-16,1 0-5 0,-4-1 4 0,0 8-2 0,-1-4-4 0,-2 2 0 16,-3 1-8-16,2 4 1 15,1-1-16-15,0 3-3 0,-2 2-12 0,2 0-9 0,1 5-7 16,-2-1-6-16,1 4-8 0,-3 6-8 0,2 1-1 15,1 0-7-15,5 4-2 16,-1 2-2-16,2 1-4 0,4-1-8 0,-2 0-7 16,4 2-13-16,2-3-16 0,-1 0-19 0,4 0-13 0,3-2-7 0,0 0-14 15,1-4-23-15,0-5-8 0,0 0-15 16,4-4-9-16,-1-3-4 0,1-1-12 0,8-2 11 16,-5-2 10-16,3-5-3 0,-1-2 25 0,-5-4 15 15,2 1 6-15,-1-7 37 0,-4 0 26 0,1-5 25 16,1 0 20-16,0 0 27 0,-5 0 13 0,1 0 24 0,-1 3 10 15,-3 1 7-15,1 2-1 0,-3 6-1 16,2 1-1-16,-2 4-8 0,-1 1-15 0,-2 1-11 0,-1 1-5 16,2 2-12-16,-2 2-4 0,0 0-8 15,0 0-4-15,-4 11-8 0,-1 1-1 16,3 1-5-16,-1 7-8 0,-1 1-13 0,-1 0-9 16,4 1-19-16,-1 0-17 0,1 1-27 0,0-1-15 0,1-1-26 15,2 0-32-15,1-3-32 0,1-5-24 0,-1-1-23 0,0-1-197 16,1-4-440-16,2-1 196 0</inkml:trace>
  <inkml:trace contextRef="#ctx0" brushRef="#br1" timeOffset="176689.7195">22948 11389 129 0,'2'-5'279'0,"2"2"-25"15,-3 0-28-15,4 2-14 0,-5 1-9 0,8 5-13 0,-4 2-12 16,0 1-15-16,0 5-16 0,0 7-15 0,-2 2-11 0,0 2-11 15,-1 1-13-15,-5 9-27 0,0-7-11 0,-8 6-25 16,0 2-24-16,-3 0-36 0,-3-5-28 0,-1 2-40 16,-2-1-49-16,-2-1-38 15,-7 0-172-15,-1-2-383 0,-7-3 170 0</inkml:trace>
  <inkml:trace contextRef="#ctx0" brushRef="#br1" timeOffset="177347.0962">21251 11448 70 0,'0'-5'267'0,"0"2"-19"0,-2-2-19 0,1 2-13 0,1 1-16 15,0 2-17-15,-3-5-17 0,2 4-17 16,-1-2-13-16,2 3-15 0,-5-2-17 0,5 2-7 16,-6 0-8-16,6 0-13 0,-9 6-3 0,2-3-8 15,0 3-7-15,-1 0-8 0,0 0-4 0,-1 3-5 0,-1 2-3 16,1 1-3-16,0 4 0 0,1-3-5 0,2 3 0 16,-1 4-4-16,3-3-2 15,-2 4-2-15,5-4-1 0,1-3 1 0,0 1-5 16,3 1-17-16,2-3-1 0,1 1 0 0,1-1 6 0,3-1-5 15,1-1 4-15,1-2 0 0,0-1-1 0,3 0 3 0,-1-3-3 16,0-1 2-16,-1 1 1 0,1-4 2 16,-5-1-2-16,2 0 0 0,-1 0-10 0,-3 0-10 0,0 0-16 15,-2-1-4-15,0 0-11 0,-1 1-18 0,-4 0-19 16,0 0-38-16,6-5-6 0,-6 5-24 16,2-5-30-16,-1 3-185 0,-1 2-396 0,0 0 175 0</inkml:trace>
  <inkml:trace contextRef="#ctx0" brushRef="#br1" timeOffset="178119.8329">21548 11394 105 0,'1'-4'251'0,"-1"0"-14"0,0 4-15 0,1-5-10 0,-1 5-15 16,0-4-15-16,0 4-17 0,0-5-17 16,0 5-10-16,0 0-21 0,0 0-12 0,0-4-11 0,0 4-11 15,0 0-8-15,0 0-8 0,0 0-5 16,0 0-7-16,-3 13-5 0,2-10-8 0,0 6 0 0,1 0-7 16,0 1-1-16,-1 3-2 0,-1 1 1 0,0-1-1 0,0 5 1 15,1 4-3-15,-1-3 1 16,1 1-4-16,-1-1-2 0,0 1-4 15,1 0-2-15,-1 0-2 0,1 0-3 0,-1-1 3 0,1-4-6 16,0-2 3-16,-2 1 3 0,1 1-8 0,0-3-4 16,1-3 4-16,0-1 0 0,0 1-1 0,1-5-6 15,-1 1 9-15,1 0-4 0,0-3 1 0,0 0 10 0,1 1-11 16,-1-3 1-16,0 0-3 0,0 0 3 0,0 0-4 0,3-10 1 16,0 1-1-16,0 0 1 15,1-2 0-15,2-7-1 0,1 0 1 0,-2-3-2 0,0 1 0 16,0-1-1-16,1-1 0 0,-2-3 1 15,1 1 0-15,0 1-1 0,-1-1 1 0,-1 1-3 0,1 2 9 0,-4 7 1 16,2 0-12-16,-1 1 3 16,-1 4 4-16,0 2-3 0,2 1 6 0,-2 1-2 0,0 2-6 15,0 3-6-15,0-8 0 16,0 8 1-16,0-3 2 0,0 3 0 0,0 0-2 0,0 0 0 16,-7 11 1-16,4-4 1 0,1 0-1 0,-1 5-1 0,1 1 2 15,-1 5 0-15,-1 4-1 0,-1-1 9 0,0 2-7 16,1 0-1-16,-1 0 3 0,4 3 0 0,-4-4-3 0,2 3 2 15,-2-3-1-15,2 2 0 16,-1-4 1-16,1-1 0 0,0-5 2 0,2-2 0 0,1 0-1 16,-1-2-4-16,0-2 3 0,0 0 4 15,1-4-1-15,0 0-1 0,-1 1 1 0,0-2 1 0,0-1 0 16,1-2 0-16,1 4-1 0,-1-4 0 0,4 1 2 0,-4-1-2 16,8-2-4-16,-2 1 3 0,2-2-1 15,1 2 2-15,0-2-2 0,1-2-1 0,5 2-1 16,-1 0 1-16,0-1 2 0,0 2 1 15,3-1-2-15,-4 1 3 0,8-2-3 0,2 2-1 0,-4-1 0 16,2-3 2-16,-5 4 0 16,1 1-1-16,-2-1 1 0,0 0-2 0,-3-3 3 0,2 3-2 15,-4 0 1-15,-1 0-3 0,-2 2 4 16,0-4-2-16,-4 3 2 0,1-1-1 0,0 2-5 0,-4 0-15 0,6-1-18 16,-4 0-26-16,-2 1-26 0,0 0-40 0,0 0-38 15,7-1-46-15,-7 1-211 0,0 0-458 16,0 0 202-16</inkml:trace>
  <inkml:trace contextRef="#ctx0" brushRef="#br1" timeOffset="178901.3049">22523 11319 8 0,'0'-3'222'0,"-3"-1"-10"0,3 3-21 0,0 1-16 0,-3-2-15 16,3 2-16-16,-5-3-16 16,2 2-13-16,3 1-9 0,0 0-14 0,-11 4-10 0,5-1-4 15,-1 0-10-15,0 4-4 0,1-1 0 0,-1 3-2 0,-4 1-1 16,4 1-5-16,0 3 4 0,-2 1-5 15,1 4-6-15,2-6-4 0,2 2-2 0,-1 6-9 0,0 0 13 16,1 0-6-16,-2 0 2 16,4-4-6-16,0 5-4 0,2-2-4 0,0-2-3 0,3 1 1 0,-2-3-7 15,2-3 3-15,1 1-2 16,2-1-5-16,0 0 2 0,-1-2-2 0,2-2-2 0,-1-1-1 16,1-2-2-16,0 0 4 0,3-3-4 15,-3 1-4-15,0-2-5 0,3 0-7 0,-3-1-14 0,3-1-14 16,-2-1-12-16,-1 0-20 0,3 0-25 0,-4 0-17 15,2 0-17-15,-1 0-25 0,-1-1-24 16,-2-1-166-16,0 1-368 0,2 1 163 0</inkml:trace>
  <inkml:trace contextRef="#ctx0" brushRef="#br1" timeOffset="179649.5072">22724 11387 101 0,'0'-4'254'0,"0"2"-21"15,0-3-25-15,-2 2-20 0,2 3-16 16,-2-3-20-16,2 3-16 0,0 0-13 0,0 0-10 0,0 0-13 16,-8 6-11-16,4-1-6 0,-2 1-8 0,0 2-5 0,-1 2-8 15,-1 1-11-15,-1 0-3 0,2-2-3 16,0-1-2-16,2 0-7 0,-1-1-5 0,0 0 0 0,1-1-8 15,2 1 5-15,0-3-9 0,0-1 4 0,0 0-2 0,-1 0-5 16,4-2 2-16,0-1 0 0,-3 3-2 16,3-3-5-16,0 0 4 15,0 0-4-15,0 0-2 0,7-15 0 0,-4 8-2 0,1-1-2 16,2-3-1-16,-2 0 2 0,3-1-1 16,-1 1 5-16,0-1 13 0,-1 4 9 0,0-1 3 0,-1 1 1 15,1 1 3-15,-2 0 1 0,-1 2-1 0,0 0-7 16,0 2-2-16,-1-1-7 0,1 2-1 15,0 0-3-15,-2 2-2 0,0 0-4 0,0 0 1 0,0 0-3 16,5 7-1-16,-3 0 1 0,-2 2-5 16,0 0 4-16,0 2-3 0,0 2-1 0,-2 1 0 0,0 1-1 15,4 3 1-15,-4 2 1 16,2-2-3-16,-3 2-1 0,3 2 2 0,-1-2-1 0,0-3 0 0,-1 2-2 16,1-6-1-16,1 0-12 15,-2-1 0-15,2-2 4 0,0 0-9 0,0-3-5 0,0-1-3 16,0-2 5-16,0 1-2 0,0-3 2 0,0 2 5 0,-2-1-2 15,0-2 3-15,2-1 0 0,-7 3-1 0,1-3-3 16,-1 0 6-16,0 0-1 0,-1 0-1 0,-2 1 4 16,0-1 0-16,2 1 2 15,-2-1 2-15,-3 0 6 0,3 0 2 0,1 0 6 0,0 1 4 0,-1-1 1 16,2 1 3-16,1-2-5 0,1 1 5 0,2 1-5 16,4-1 0-16,-9 2-4 0,9-2-2 15,-4 0 1-15,4 0 1 0,-3 1-3 0,3-1 1 0,0 3 2 16,0-3-1-16,2 4-2 0,1-2 0 15,2-1 3-15,2 0-3 0,2 1 0 0,1-1 3 0,4-2 8 16,1 1-12-16,2-2 1 0,4-2-2 16,-1 3 1-16,-5-2-1 0,7-1-2 0,-7 1 6 0,0-2-3 15,0 1 3-15,-3 0 3 0,-1 1 2 0,-1-3-1 16,0 3-1-16,-3-1 0 16,0-1 1-16,0 1-2 0,-4 1-3 0,1-3-4 15,-1 3 1-15,-3 0-9 0,3-2-13 0,-3 0-21 0,0 3-18 16,-1-5-29-16,1 7-31 0,-2-6-31 0,2 2-30 15,0-1-46-15,-1 1-175 0,-1-1-432 0,2 0 191 16</inkml:trace>
  <inkml:trace contextRef="#ctx0" brushRef="#br1" timeOffset="179949.7455">22859 11261 45 0,'-1'-2'277'0,"0"-1"-19"0,-1 1-19 0,2 2-11 0,-1-6-28 16,1 6-17-16,0-4-9 16,0 4-24-16,-2-3-18 0,2 3-11 0,0 0-14 15,0 0-8-15,9 6-9 0,-6-2-10 0,3 1-5 16,0 1-6-16,1 4-7 0,3 1-6 0,-2 2 1 16,5 5-6-16,0 2 3 0,-2 0-4 0,1 3 7 0,-2 2-5 15,1 0 0-15,-1 8 2 0,-5-7-9 0,1 9 0 16,-8 1-1-16,-3-10 2 0,-3 0-3 0,-3 8-2 15,0-11-7-15,-6 1 0 0,-4 6-7 0,2-10 2 16,-1 1-4-16,0-3-2 0,-4-2 7 0,5-1-15 0,-3-1-5 16,1-1-10-16,2-3-23 15,5 0-28-15,2-5-33 0,-2 1-41 0,4-3-37 0,2-1-66 16,-2-1-254-16,-1-1-522 0,1 0 231 0</inkml:trace>
  <inkml:trace contextRef="#ctx0" brushRef="#br1" timeOffset="180442.4562">20822 12207 2745 0,'-30'2'41'0,"3"-6"-12"0,-1 4 7 15,4 0-3-15,1 0-12 0,1-2-8 0,8 3-1 0,0-2-9 16,4 1 4-16,0 1-2 0,-1-1 3 16,4 0-1-16,0 1 17 0,2-1 17 0,5 0 13 15,-8 0-8-15,8 0-4 0,-4 0 0 0,4 0-4 0,0 0-4 0,17-1-1 16,4 2-3-16,7-1-8 15,15-2-1-15,5-2 1 0,23 1-5 0,13-1-4 16,-6-3 5-16,6 0-3 0,8-2-2 0,9 1-1 16,6 0-1-16,2 2 0 0,0 3-6 15,5-4 1-15,-3 0-2 0,0 1 6 0,-2-2-9 0,2 3 9 0,-8-2 0 16,-6 5 3-16,-3-5 3 16,-6 3-3-16,-7 0 1 0,-15 4-6 0,-23 0-1 0,-15-1-7 15,-3 4-17-15,-4-5-12 0,-10 2-2 0,-5 0 1 16,-3 3 3-16,-3-3 1 0,-4 5-4 0,-12-2-8 0,-5 1-3 15,-6 2-10-15,-16 1-12 0,-7 0-15 16,-21 4-6-16,-4-1-16 0,2 1-11 0,1-2 1 16,-4-1-14-16,-2 6-1 0,-2-3-10 15,3 4-19-15,-5-3-33 0,-4 4-155 0,-6 3-369 0,-3-3 165 0</inkml:trace>
  <inkml:trace contextRef="#ctx0" brushRef="#br1" timeOffset="180741.2277">20309 12468 337 0,'-45'-4'347'0,"3"2"-15"0,4-2-36 0,11 2-29 16,3 2-25-16,7-1-28 0,2 0-19 16,6 2-15-16,1-2-17 0,4 1-15 0,4 0 0 0,0 0-10 15,0 0 0-15,32-9-14 0,10 3-16 0,30-3-8 0,7-3 1 16,14 2 1-16,10-4-9 0,12 3-11 16,11 0-13-16,4 1 1 0,9-3 1 15,8 4-14-15,5 2 6 0,3 2-4 0,-1-2-1 16,2 5-8-16,3 0 1 0,-4 0-3 0,-10 0-12 15,-4 1 0-15,-7 0 2 0,-9-3-5 0,-11 1-19 16,-11 0-20-16,-12-3-3 0,-17 3-20 0,-28 0-15 0,-8-1 2 16,-14 3-13-16,-7 0 6 15,-5-1-7-15,-4 2 1 0,-3-2 4 0,-3 1 6 0,-2 1 0 16,0 0 2-16,-17-4-8 0,2 0-15 0,-11 1-22 0,-4-1-24 16,-11 0-36-16,-3 1-45 0,1-3-63 15,-4 3-272-15,2 1-571 0,0-4 252 0</inkml:trace>
  <inkml:trace contextRef="#ctx0" brushRef="#br1" timeOffset="180879.6074">22484 12149 5592 0,'15'-24'-142'0,"5"-5"78"0,-8 8 5 0,3 4-109 0,-6 8-106 15,-4 2-33-15,-1 6-16 0,-1 1-12 0,-3 0-33 16,0 0-224-16,0 0-642 0,0 0 284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2T15:21:43.33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2324 2267 107 0,'1'-3'212'16,"-1"-1"-5"-16,1 1-6 0,-2-1-15 15,0 0-11-15,0 1-5 0,1-1-9 0,-1 1-15 16,1 3 0-16,0-6-13 0,-2 2-7 0,1 3-11 16,1 1 4-16,-1-6-6 0,0 4-2 0,1 2-5 15,-2-1-1-15,2 1-4 0,-5-4-9 0,5 4-5 16,-1-2-11-16,-2 1-5 0,3 1-7 0,-7-1-10 0,3 0 0 16,4 1-6-16,-10 0-3 0,10 0-5 0,-8 1-8 15,2 0 3-15,0 0-7 0,-1 1-3 0,0 2 3 16,-3-1 1-16,3 1 1 0,-4 2-6 0,3 2 2 15,-4 0-2-15,1 3 1 16,0-4 1-16,-2 4 42 0,1 3-9 0,-1 1 5 0,0-1 0 16,-2 2-8-16,3 1-9 0,1 0-8 0,-2 0-1 15,2 3 2-15,1 0-3 0,3-2-7 0,-3 3 2 16,1-3-4-16,2 1-1 0,1 0-9 0,0 2-16 16,2-4 16-16,1 3 1 0,2-5 3 0,1 4 1 15,1 1-9-15,2-7 3 0,3 1 0 0,1-1-7 16,1 0-15-16,3-2-10 0,6 1-15 0,3-1-11 15,1-2-26-15,0-2-24 0,3-5-38 0,2-3-29 16,-1 0-51-16,3-4-61 0,0-3-60 0,-4-2-195 0,4-1-568 16,-7-1 251-16</inkml:trace>
  <inkml:trace contextRef="#ctx0" brushRef="#br0" timeOffset="1052.4284">2529 2496 174 0,'0'-4'234'0,"-1"-1"-11"16,0 1-5-16,1-1-2 0,-2 1-14 0,1 0-14 0,-1 0-9 15,-1-1-13-15,0 1-12 0,0 3-7 0,0-2-8 16,-1 0-13-16,1 0-13 0,0 3-6 0,3 0-2 0,-12-2-18 16,7 4-6-16,-1-2-8 0,0 4-5 0,-4-1-4 15,3 1-11-15,0 1 5 0,0-1-7 0,1 3 2 16,-1-1-7-16,0 1 0 0,-1 4-3 0,-1-4-3 15,5 4 2-15,-3-1-5 0,1 1 6 0,2-2-13 16,-1 1-1-16,3 0-7 0,-1-2 1 0,1 1-2 16,2-1 1-16,1 1-6 0,0-1-1 0,2 1 3 15,-1-2-4-15,3 0-5 0,-1-2-1 0,2 2-20 16,-2-4 9-16,2 1-4 0,-1-2-3 0,1 0-4 16,1-2-1-16,2 0-3 15,-2-1-4-15,1-1 5 0,-1-2-3 0,0 2 3 16,0-3-2-16,-1-1 8 0,1 0-2 0,-1 0 0 15,0-1-2-15,-1-1 5 0,-1-1 11 0,-1 1 5 16,-2-1 4-16,2 0 7 0,-1 0-1 0,0 0 11 16,0 1 11-16,-1 0 5 0,1-1-4 0,-1 2-3 0,-2 1 4 15,3-1-3-15,-1 3 11 0,-1-2-23 0,0 1-2 16,0-1 2-16,1 3-3 0,0-1 0 0,1 1-4 16,-1 1-16-16,-1-2 16 0,1 1-2 0,0 1-7 15,1-1-2-15,0 1 3 0,1 0-3 0,2-1-3 16,-1 3 11-16,1-3-15 0,0 2 2 0,0 1 3 15,0 0-8-15,0-2 6 0,0 4-2 0,0-2-2 0,1 1-5 16,-3 2 8-16,5 1-4 16,-2 1 3-16,0-1-8 0,-2 4 3 0,3-2 3 0,-2 1-12 0,0 1 14 15,1 3 3-15,-1 0-3 16,-2 0 4-16,2 3-7 0,-3-2-2 0,0 0-7 0,0 1-14 16,-1-2 5-16,-2 2-1 0,1-4 11 15,-2 0-4-15,-1-1-7 0,0 0 2 0,-1-1 3 16,1-2 0-16,1 2 1 0,0-2-2 0,-1-1 8 0,2-1 4 15,-1-1 1-15,2-2 1 0,-3 4-3 0,3-4 2 16,0 0 3-16,0 0 2 0,-5-7-3 0,5 2 8 16,-2-2-5-16,2-1 0 0,2 0 8 0,-1-2-1 15,3-2-6-15,0-1-2 0,1-1-2 0,2 1 4 16,-1 1-2-16,1-3 0 0,5-1 6 0,0 1-1 16,-3 3-7-16,2 1 3 0,-1 1-3 0,0 1 0 15,-2 4 9-15,3-2-6 0,-2 2-1 0,0 1-3 16,-1 1-5-16,1 3 4 0,-1 1 0 0,-2 1 2 15,1 2-1-15,0 1 1 0,-1 6 2 0,-1 0 1 16,1 0 0-16,-2 1 2 0,-2 3-4 16,0 0-3-16,-2 3-7 0,1 1-18 0,-2 0 4 15,0-4-24-15,-2 3-16 0,0 0-25 0,0-3-18 16,0-2-24-16,1-4-20 0,0 0-25 0,2-2-35 16,0-1-38-16,0-4-185 0,0-2-470 0,0 0 207 15</inkml:trace>
  <inkml:trace contextRef="#ctx0" brushRef="#br0" timeOffset="1413.532">3024 2440 35 0,'-4'-2'335'0,"1"-1"-18"15,3 3-22-15,-7-1-28 0,7 1-31 0,-7 0-21 16,7 0-25-16,-8 0-15 0,4 1-16 0,0 2-17 15,0-1-15-15,-2-1-15 0,0 3-16 0,2 1-5 16,0 1-9-16,1-2-6 16,0 3-11-16,0-1-6 0,3 3-5 0,0-2-7 15,0 2-4-15,4-2-10 0,-1 2-1 0,1 0-9 16,1 0-5-16,3 3-6 0,1-2-11 0,0-1-1 0,0 1-3 16,0-1 0-16,-3-1-3 0,4 0 0 0,-6 1-1 15,2-2-3-15,1-1-1 0,-3-1 4 0,-1 4-1 16,1-3 2-16,-4 0-1 0,0-1 5 0,-3 2-5 15,-1-2 5-15,-3 2-1 0,-2-2 6 0,-3 1-5 16,-1 0 1-16,-1-1-1 0,-6-1 2 0,5-1 0 16,-2-1-1-16,3-2-6 0,1 0-20 0,1-3-32 15,2-1-25-15,0 1-32 0,1-1-52 0,5-2-50 16,0-3-211-16,1-3-463 0,4-1 206 0</inkml:trace>
  <inkml:trace contextRef="#ctx0" brushRef="#br0" timeOffset="1636.4799">3175 2309 346 0,'3'-2'379'0,"1"-1"-20"0,-2 2-19 0,-2 1-24 15,5-4-24-15,-5 3-30 0,0 1-32 0,0 0-10 16,4 8-26-16,-4-5-15 0,1 4-21 0,-1 2-10 16,2 4-17-16,-2 2-3 0,0 4-18 0,1 2-16 15,-1 2-3-15,2 1-14 0,-4 3-1 0,2 0-19 16,-1-1-11-16,-1 0-21 0,2 1-22 0,0-3 13 15,-1 0-15-15,2-4-17 0,-2-1-12 0,1 3-19 0,-1-8-25 16,0 0-23-16,-1-3-23 0,2 0-25 0,0-4-35 0,0 1-26 16,0 0-47-16,0-3-46 15,0-2-175-15,0-3-511 0,0 0 226 0</inkml:trace>
  <inkml:trace contextRef="#ctx0" brushRef="#br0" timeOffset="1830.138">3141 2532 148 0,'4'-1'237'0,"1"-1"-24"0,-1 2-17 0,3 0-19 16,1 0-14-16,2 0-19 0,0 2-15 0,3-2-12 16,1 1-15-16,0-1-28 0,0 0-31 0,-4 2-42 15,4-2-41-15,-1 0-51 0,-2 1-59 0,-1-2-95 16,-2-1-263-16,1 1 117 0</inkml:trace>
  <inkml:trace contextRef="#ctx0" brushRef="#br0" timeOffset="2748.8234">3333 2526 183 0,'-7'-3'304'0,"7"3"-26"0,0 0-21 0,0 0-24 0,0 0-16 0,0 0-18 16,8-5-18-16,-5 3-17 0,1 0-17 0,-4 2-11 15,10 2-8-15,-3 0-14 0,-1-2-7 16,1 3-12-16,0-1-8 0,1 3-8 0,-1 0-9 0,0 0-3 16,-1 2-8-16,0-2-5 0,-2 3-11 0,2 0 3 15,-2 0-9-15,-1 1 0 0,-2 0-3 0,2-1-7 16,-3 2-1-16,2-1-6 0,-4 0-8 0,2 0-6 15,-5 0-9-15,3-1-2 0,-2-1-3 0,1 1-1 16,0-2-3-16,-3 0 0 0,5-2 10 0,-3-1-7 16,1 0 6-16,0 0 0 0,0-3 1 0,3 0 6 15,-5 1-5-15,5-1 0 0,0 0-4 0,-6-5 3 0,6 2 2 16,0-3-1 0,0 0-3-16,0 0 3 0,4-4-5 0,-1-1-6 15,1 3 2-15,0-4-5 0,5 1-5 0,-2-2 3 0,3 3 0 16,-1-2-1-16,3 0 3 0,-2 2 0 0,0-1 7 15,1 3-6-15,-1-1 8 0,0 4-2 0,-2 0 1 16,-1-2 3-16,0 3 1 0,0 0 4 0,-3 2 6 16,0-1 1-16,-1 1 0 0,0 0-2 0,0 0 2 15,-3 2-2-15,3-1 1 0,1-2 4 0,-4 3-1 16,0 0-1-16,1-1-3 0,-1 1 2 0,0 0 4 16,2-3-4-16,-2 3-2 0,0 0-1 0,0 0-2 15,0 0 8-15,0 0-9 0,0 0 2 0,0 0-1 16,0 0-2-16,0 0-1 0,0 0 3 0,7-1-6 0,-7 1 9 15,0 0-4-15,0 0 1 0,0 0-1 0,0 0 4 16,0 0-3-16,0 0 3 0,0 0-4 0,0 0 4 16,0 0-4-16,0 0 4 0,0 0 0 0,0 0 5 15,0 0-3-15,0 0 3 0,0 0 2 0,0 0 5 16,-7 11-5-16,5-9-3 0,1 3-4 0,-2-1 9 16,2 1-2-16,-1 3 1 0,0 1-3 0,-1-3 3 15,0 6 0-15,1-1 1 16,0-1-3-16,-1 1-1 0,3 0 1 0,0 2 0 15,0-5-3-15,1 2-1 0,-1-1 1 0,2 0-2 16,0-2 3-16,1 1-5 0,0-2-5 0,0-2-1 16,0 0-5-16,1-2 4 0,3 1-8 0,-4-3-7 0,4 0-9 15,0 0 1-15,3-1-1 0,-3-3-1 0,3 1 2 16,-5-3 3-16,4 1 1 0,1-3 1 0,-3 3 3 16,3-6 11-16,-3 2 13 0,-3 1 18 0,4-2 9 15,-2 2 17-15,-3-1 27 0,1 0 7 16,-1 0-3-16,-2 1 24 0,2 0 3 0,-2-1 10 0,1 1 7 15,-2 0 7-15,0 0-5 0,0 1-9 0,0 2-5 0,0 1-7 16,-2 1-14-16,2-1-7 0,-1 1-9 0,1 3-13 16,0-4-7-16,0 4-10 0,-1-3-4 0,1 3-7 15,0 0 1-15,0 0-9 16,0 0-5-16,0 11-12 0,-2-7-1 0,1 3-15 16,1 1-3-16,0-1 1 0,0 1-2 0,0 2-10 15,0 0 5-15,-2 2-9 0,4-1-10 0,-2 1-2 0,0 0-9 16,0-2-9-16,0-1-11 0,0-1-29 0,1 1 3 15,1 0-26-15,-1-3-20 0,0 1-16 0,2-2-10 16,0-1-25-16,0-1-34 0,1-2-43 0,6-2-44 16,0 0-259-16,-3-5-612 0,4 1 271 0</inkml:trace>
  <inkml:trace contextRef="#ctx0" brushRef="#br0" timeOffset="3217.3157">3892 2494 321 0,'-3'-6'340'0,"6"3"7"0,-3-2-5 0,-3-1-9 15,0 3-19-15,2 1-5 0,1-1-23 0,-3 0-29 16,3 0-38-16,0 3-11 0,-3-3-24 0,3 3-18 16,0 0-19-16,0 0-17 0,-7 7-27 0,2-2 5 15,-1 4-10-15,3-2-16 0,-4 4-2 0,3 2-5 16,-2 1-8-16,3 1-8 0,-1 0-9 0,-3 2-2 0,3 2-2 16,1-7-21-16,0 1-14 0,2-2-39 0,-1-1 1 15,4 0-12-15,-2-2-19 0,4-1-8 0,-1 0-14 16,4-2-17-16,-1-2-27 0,2 1-17 0,2-5-13 15,5-2-17-15,1-1 7 0,5-5-15 16,-3 1 4-16,2-3 9 0,1-4 17 16,-4 1 19-16,0-2 17 0,1 0 31 0,-4-3 33 15,-1-1 31-15,-2-1 22 0,3-1 22 0,-4 1 34 16,-3-1 19-16,3-2 19 0,-6 0 24 0,1 3 35 16,-1 0-3-16,-3 2 22 0,1 3 9 0,-1 4 14 15,-2 2 6-15,-1 0-2 0,2 4-5 0,-1-2-5 16,-1 4-11-16,1 0-20 0,0 1-16 0,1-1-15 15,-2 2-17-15,2-1-13 0,0 3-14 0,-3-2-10 16,3 2-9-16,0 0-8 0,-4 6-4 0,1 2-5 0,0 0-14 16,-1 3-17-16,1 5-18 0,1-1-16 0,0 2-8 15,-2 5-9-15,0-1-16 0,2 1-12 16,-2 1-10-16,1 0-10 0,3-1-11 0,-4 2-22 16,1-3-12-16,3 0-13 0,-1-2-14 0,-2-4-14 15,3-1-17-15,0-1-8 0,0-1-11 0,0-2-14 16,4-3-19-16,-4-1-9 0,3-1-31 0,3-1-21 0,-5-1-199 15,5-2-536-15,-6-1 238 0</inkml:trace>
  <inkml:trace contextRef="#ctx0" brushRef="#br0" timeOffset="3511.6481">4082 2524 87 0,'-1'-3'291'0,"1"0"-17"0,1-3-23 15,0 2-20-15,1-1-14 0,2 1-21 0,-1 0-13 16,3-2-15-16,-1 2-14 0,2-1-14 0,0 1-10 16,0-1-11-16,3 1-2 15,-4 0-1-15,1 1 0 0,1 0-1 0,-1 2-5 16,3-1-15-16,-3 1-3 0,-3 1-6 0,3 0 5 16,-1-2 3-16,1 4-4 0,-3-1 9 0,2 2-20 15,-2 1 1-15,2 2-13 0,-2 1-8 0,0 1 3 0,3 4-14 16,-4 1 5-16,1 0-7 0,-2 0-10 0,-1 1 6 15,1 1-10-15,0-1-32 0,0-1-30 16,-1 1-28-16,-1-2-38 0,-4 0-43 0,4-2-39 16,-3-2-48-16,5-4-49 0,-4 1-269 0,1-1-590 15,1-4 261-15</inkml:trace>
  <inkml:trace contextRef="#ctx0" brushRef="#br0" timeOffset="4533.4532">4507 2478 273 0,'-3'-2'290'0,"3"2"-3"0,-3-3-12 16,2 1-11-16,1 2-11 0,-5-1-16 0,5 1-16 16,0 0-22-16,-5-3-15 0,2 2-22 0,3 1-10 15,0 0-13-15,-11 1-15 0,7 2 0 0,-1 0-11 16,-1 0-9-16,-1 3-2 0,0-2-8 0,0 2-13 16,2 0-3-16,-1-2-33 0,0 4 24 0,0 0-15 15,1-2-4-15,0 3-4 0,0-1-5 0,1 0 4 0,-1 0-13 16,4 1 2-16,-2-1-10 0,0 0-3 0,3-1-32 15,0-2 12-15,2 0-12 0,-1-1-3 0,2 0-4 16,0-1-16-16,2-1 17 0,1 1-7 16,1-4-2-16,1-2 1 0,1 3-1 0,-1-3 5 15,2-1 5-15,-2 0 2 0,1-1 11 16,2-4-3-16,-4 3 9 0,0 0 5 16,1-2-4-16,1 2 38 0,-4 0 11 0,0-2 4 0,3 0 11 15,-3 3 7-15,-1-1-3 0,2-1 0 0,-2 1-7 16,-1 2 0-16,0 1-1 0,-1-1-12 0,1 1-3 15,-1 1-6-15,-1 0-10 0,-1 2 1 0,3-1-5 0,0-2-1 16,-3 3-10-16,0 0 1 0,8 3-9 16,-6 0 4-16,1 1-9 0,-1 1-9 0,2 1 0 0,-2 1-10 15,-1 1-1-15,-1 1-2 0,0 1-12 0,-1-1-8 0,-3 4 2 16,0-1-3-16,1-4-10 16,0 1-5-16,0 0 8 0,0-1-15 0,-1-2 2 15,1-2 4-15,0 2 8 0,2-3 3 0,-1 1 11 16,2-2 2-16,0-2 4 0,0 0 3 0,0 0 1 15,0 0 10-15,0 0 3 0,0-12 6 0,3 6 10 16,1-1 6-16,2 0-7 0,1-5 3 0,0-1 0 0,4-3-1 16,3-1 0-16,-1 3 15 0,1-1-15 0,0 1-3 15,-2 5 4-15,0-1 4 0,-2 2-12 0,1 1 3 16,1 1 2-16,-4 2-6 0,-1 1 3 0,0 1-2 16,-1 2-1-16,-2 0-3 0,2 2 6 0,-1 1 3 15,-2 3 0-15,1 1-4 0,-2 2 4 0,0 2-3 16,-1 2-4-16,-2-1 5 0,0 1 4 15,-1 0 1-15,0 0-12 0,2 2 12 0,-1-4-7 0,1-3-13 16,1 2-19-16,0-3-9 0,1 0-5 0,1-3-19 16,1-1-27-16,1 0-41 0,3-3-39 0,1-1-51 15,4-5-56-15,-1-1-271 0,-2-2-593 0,6-4 263 16</inkml:trace>
  <inkml:trace contextRef="#ctx0" brushRef="#br0" timeOffset="7474.8784">5159 2429 104 0,'-3'-5'276'0,"2"3"-17"0,1 2-15 0,-2-2-12 16,2 2-21-16,0 0-21 0,-4-1-17 15,4 1-19-15,0 0-15 0,0 0-15 0,-10 4-13 0,5 1-11 16,0 0-8-16,-1 2-12 0,-1 4-4 0,0-2-12 0,1 1-2 16,2-1-9-16,0 0-4 0,-1 1-3 0,1-1-5 15,2 3-1-15,-1-3-4 0,1 3-9 0,0-5-2 16,2 2 1-16,0-2-5 0,2 0-4 0,0-1-5 16,1-2-2-16,1 1-10 0,1-3-2 0,2 1-7 15,2-2-7-15,1-2-10 16,4-3-2-16,2 0 2 0,0-2 0 0,-2-1 1 15,-1-2 4-15,1 2 3 0,-3-4-1 0,-2 1 10 0,-1 1 4 16,-2 2 12-16,-1 1 27 0,-2-1 6 0,-2 2 1 16,-2-2 2-16,0 2-1 0,-1 2-3 0,-2-1 7 15,-3 3-7-15,0-3-7 0,3 3-2 0,-5 1-5 16,0 1 3-16,0-1-5 0,-1 2-5 0,1 0-4 16,1 2 2-16,2-1-5 0,1 2 4 0,-1 0-6 15,3-1-9-15,0-1-7 0,2 3-10 0,2-1-7 16,3 2-2-16,4-3-13 0,1 1-17 0,7-3-18 15,4-1-8-15,4-1-8 0,3-1-8 0,2-4-9 16,8-3-9-16,-8 0-12 0,8-4-6 0,-12 2 5 16,9-5 9-16,-10 2 15 0,-1-5 9 0,-5-1 11 15,-1 0 32-15,0 0 21 0,-3-4 38 0,-4 1 27 16,-2-1 19-16,0 3 33 0,-5 5 23 0,-1-4 6 0,-2 5 19 16,-3 2 4-16,1 3-7 0,0 1 1 0,-3 1 7 15,0 1-23-15,-2 3-4 16,0 0-6-16,-4 2-6 0,1 1-2 0,0 3-22 15,-3 4-4-15,0 2-8 0,-2 5-1 0,0 2-4 16,3 1-9-16,0 4-5 0,3 1-3 0,1 2-8 16,3 3 5-16,0 7 3 0,5 3-12 0,0-1-3 0,3 2-5 15,4 3-4-15,-2-2-14 0,0 0-12 16,-1 2-16-16,1 1-12 0,1-1-13 0,-3 2-9 0,1-4-5 16,-1 1-8-16,-3-2-13 0,4-3-11 15,-4-9-10-15,-3 1-6 0,2-2-7 0,-5-2-1 16,1-1-8-16,0-6-10 0,0-2-4 0,-1-2-14 0,2-5-8 15,-3-1-24-15,1-3-23 0,-2-2-120 0,-2-1-358 16,1-3 159-16</inkml:trace>
  <inkml:trace contextRef="#ctx0" brushRef="#br0" timeOffset="7609.2745">5321 2648 104 0,'11'-10'118'0,"2"3"-11"0,4-4-30 0,3 2 9 15,-6 3-10-15,7 0-16 0,0-1-33 0,2 3-38 16,-2 1-97-16,-6-1-116 0,2 1 52 0</inkml:trace>
  <inkml:trace contextRef="#ctx0" brushRef="#br0" timeOffset="8660.802">5931 2394 85 0,'0'-4'306'0,"0"-1"-20"16,0 2-26-16,-1-2-5 0,-1 3-11 0,2-2-14 16,-3 2-11-16,1-1-25 0,-1 0-15 0,3 3-21 15,-10 0-12-15,3 2-14 0,-2 0-16 0,1 3 0 0,-6 2-14 16,3 1-11-16,-5 5-6 0,3-2-6 0,1 3-11 16,-2 2-9-16,4-3 2 0,-1 4-7 0,1 2-3 15,4-1-6-15,-1 0-8 0,1 1 12 0,2-1-20 16,3-3 2-16,1-1-3 0,0 1-4 15,4-2 4-15,0 0 1 0,3-1-23 0,2-3-3 16,1 0-16-16,4-1-15 0,1-4-22 0,9-1-12 0,-4-3-26 16,5 0-17-16,2-6-16 0,-3 3-12 0,1-8-24 15,2 0 2-15,-2-1 13 0,-2-4 12 0,-2 0 11 16,-1-1 22-16,-3-3 2 0,-2-3 30 0,-1-1 24 16,2-9 18-16,-6 11 20 0,6-11 23 0,-10 8 17 15,5-11 21-15,-8 11 21 0,1 0 10 0,-4 2 20 16,2 3 24-16,-4 5 7 0,2 2 24 0,-1 1-4 15,-2 3 8-15,3 1-9 0,0 3-9 0,-3 0-14 16,2 1-15-16,-2 1-12 0,3 3-15 0,0 0-15 16,0-4-7-16,0 4-10 0,-7 12-10 0,1-1 3 15,-1 2-8-15,0 10-7 0,0-2 1 0,2 4-6 16,0 2-14-16,-2 5-10 0,3 3-8 0,1-10-19 16,-1 3-10-16,0-3-17 0,2 1-2 0,1-2 0 0,0-1-25 15,1-3-14-15,1-1-6 0,3-6-5 0,-1-1 0 16,1-4-6-16,-1-2 4 15,3-1 6-15,-2-1 1 0,4-2-2 0,5-2-1 16,0-4 7-16,-2-2 7 0,9-3 8 0,-8 0 7 16,5-3 15-16,-7 1 14 0,4-4 12 0,-4 3 22 15,1-3 11-15,-4 2 32 0,-2 2 20 0,0-1 17 0,0 1 4 16,-3 0 21-16,1 3 10 0,-3 1 8 0,0 0 8 16,0 2-6-16,0-1-2 0,0 3-10 0,0 3-13 15,0-6-14-15,0 6-10 0,0 0-7 0,0 0-3 16,0 0-11-16,-12 13-11 0,7-4-4 0,2 4-20 15,-1-1-16-15,1 1-20 0,3 2-19 0,0 0-12 16,2-1-15-16,3 0-13 0,-2-1-8 0,4-1-14 16,-2-1-10-16,4-1-3 0,1-3-4 0,0-2 1 15,1-1-9-15,2-1 9 0,-2-3 10 0,3 0 13 16,-1-3 8-16,0-1 9 0,-2-1 12 0,-1-3 16 16,-2-2 14-16,-1 1 17 0,0-2 21 0,-2-1 12 15,-3-4 15-15,-1 3 1 0,-2-2 13 0,-1 1 9 16,0 1-6-16,-4 1 5 0,-1 0-2 15,-2 1-2-15,-1 2-6 0,-1-2 0 0,1 4-9 16,0 1-6-16,1 1-7 0,0 3-12 0,2 0-27 16,-2 0-19-16,5 4-23 0,-2 0-23 0,3 0-29 15,-1 4-23-15,3 0-22 0,-1 2-27 0,2 1-12 16,7 1-19-16,-4-2-16 0,7 1-163 0,0-1-423 16,-2 0 187-16</inkml:trace>
  <inkml:trace contextRef="#ctx0" brushRef="#br0" timeOffset="9927.3295">6582 2458 121 0,'5'-7'248'0,"1"0"14"0,-2-3 5 16,-2 3-8-16,0-1-12 0,-2-1-16 15,0 3 3-15,0 0-7 0,-3-1-25 0,1 2-9 0,-1 1-24 16,-1 0-18-16,0 1-12 0,-1 1-16 0,-3 0-16 16,3 1-10-16,0 2-13 0,-1 1-11 0,-1 1-3 15,2-1-13-15,0 4-17 0,1 0-9 0,1 2-17 16,-1 0-15-16,4 2-15 0,0 3-12 0,3-2-5 15,0 3-10-15,2-1 2 0,1 0-11 0,2-1-4 16,1 1 0-16,-1 0-1 0,4 3 1 0,-3-4-6 16,-2 0 3-16,0-1-8 15,-1 1-1-15,-1-1 5 0,-2-3 9 0,-1-1 5 0,-1 0 5 16,-1 0 5-16,-1 0 5 0,-2-3 12 0,-1 1 6 16,1-2 7-16,-4 2 5 0,1-3 8 15,1-2 7-15,-4 0 5 0,2 0 2 0,-1-1 9 16,0-2 1-16,1 0 8 0,0 0-3 0,1-2 10 15,0 1 2-15,-1 0 1 0,4 1 9 0,-1 0 1 16,0-1-2-16,1 1-2 0,0 0 3 0,0 0-14 0,2 2-7 16,1 1-1-16,-3-4-6 0,3 4-4 0,0 0-1 15,-3-3-8-15,3 3-1 0,0 0-1 0,0 0 8 16,0 0-11-16,0 0-1 0,0 0 0 0,0 0 2 16,7 10-6-16,-4-7 2 0,0-1-2 0,1 3-2 15,1-1-1-15,2 0 2 0,-2 1-11 0,3-2-6 16,0 2-9-16,0-3-10 0,2 3-6 0,5-4-6 0,-5 0-9 15,4 0-4-15,0 0-6 0,0-3 4 0,0 1 7 16,1-2 1-16,-1-2 10 16,0-1 0-16,-1-1 6 0,1-1 12 0,-3 2 11 0,0-5 14 15,-1 3 9-15,-1-5 20 0,0 0 9 0,-3 0 15 16,1 0 14-16,0-5 19 0,-2 6 3 0,-2 0 9 16,1-1 31-16,-2 2-9 0,-2 2 12 0,1 1 5 0,-1-2-4 15,-1 4 7-15,1 0-3 0,0 2-11 0,-2-2-17 16,1 3-12-16,1 1-12 0,0 2-12 0,-1-4-9 15,-1 1-6-15,2 3-8 0,0 0-7 0,0 0-6 16,-8 9-15-16,5-3-5 0,-1 0-10 0,1 4-8 16,0 0-6-16,1 3-6 0,0 1-19 0,-1-1 4 15,1 1-10-15,0 0-6 16,1-2-7-16,2 1-5 0,-2 0-3 0,1-4-8 16,1 0-5-16,0 0-4 0,0-2-12 0,2 0 5 15,0-1 1-15,0-2 1 0,1-1-1 0,2-2 3 16,2 0 0-16,1-1-3 0,1-2-4 0,1-2 9 15,3 1 7-15,1-4 9 0,-1 1 4 0,-2 0 8 16,2-1 12-16,-1-4 5 0,-2 4 16 0,-1-2 14 0,1 0 23 16,-4-1 15-16,-1 2 18 0,-1 0 16 0,0 0 19 15,-3-1 4-15,1 2 12 0,-1 0 12 0,-1 2 6 16,2 0-11-16,-4 0 2 0,1 1-3 0,0 0-1 16,-2 0-24-16,2 1-3 0,0 3-9 0,-1-4-11 15,1 4-11-15,0 0-8 0,0 0-5 0,0 0-9 16,-10 9-21-16,10-3-16 0,-3 1-11 0,3 2-23 0,-2 2-10 15,1 1-11-15,4 1-2 0,-2-2-12 0,-1 2-13 16,2-4-7-16,-1 0-7 0,2 3 1 0,1-4-7 16,-1-1 11-16,1-1-2 15,2-1 4-15,0 1 4 0,-2-4 5 0,3 0 3 16,2-1 6-16,-1-2 2 0,1-1 9 0,0-2 8 16,0-1 4-16,3-1 7 0,-1-2 4 0,0 0 13 0,1-3 11 15,-4 1 9-15,1-1 10 0,-1-3 12 0,2-3 13 16,-3 4 9-16,-1 1 9 0,1 0 16 0,-4 0 19 15,0 3-13-15,-2-1 11 0,1 3-1 0,-1 0 5 16,0-1 8-16,1 3-19 0,-2 1-11 0,0 1-10 16,0-1-7-16,0 4-6 0,0 0-7 0,0 0 12 15,0 0-28-15,0 0-17 0,0 0-11 16,-3 15-5-16,4-6-4 0,-1 0-7 0,2 3-1 0,-4 1-2 16,4-1-5-16,-1 1 0 0,-1 2-3 0,3-2-10 15,-3 1 8-15,4-1-17 0,-2 0-1 0,-1-1-2 16,3-1-4-16,-1-2-5 0,2-2 3 0,-1 1-4 15,2-4 3-15,0 1-2 0,1-3 0 0,1 1-6 16,1-4-7-16,4 0 1 0,-1-4 7 0,3 2 3 16,-1-3-3-16,-3 0 12 0,1-2 18 0,0-1 10 15,-1-1 17-15,-1-2 19 0,-1 1 26 0,-1-1 24 16,2 0 14-16,-6-1 14 0,3 1 29 0,-3-1 6 16,-1 2 14-16,-1 1 2 0,-1-2 18 0,-1 3 19 15,-1 2 12-15,1 1-7 0,-2 2-15 0,1-2-12 16,-4 3-14-16,0 0-18 0,0 0-8 0,-1 2-19 0,0-1-5 15,2 2-5-15,4 0-7 16,-11 3-11-16,2 3-1 0,5-2-10 0,-2 5-11 16,2 0-13-16,1 4-20 0,0 0-23 0,2 3-21 15,-1-1-32-15,5 5-16 0,1-3-40 0,-1-3-36 16,7 3-34-16,-3-3-45 0,9-2-49 0,-5-3-300 16,0-2-646-16,3-3 285 0</inkml:trace>
  <inkml:trace contextRef="#ctx0" brushRef="#br0" timeOffset="28253.218">7804 2383 197 0,'0'-4'226'0,"0"4"-16"0,0 0-17 0,0 0-3 0,-3-3-17 16,3 3-11-16,0 0-7 0,0 0-17 0,0-2-11 15,0 2-9-15,0 0-8 0,0 0-10 16,0 0-11-16,0 0-7 0,0 0-7 0,0 0-7 16,0 0-7-16,0 0-5 0,0 0-5 0,-7 5-10 15,4-2 1-15,2-1 1 0,-2 1-2 0,-4 1-5 16,3 3-1-16,0-3 3 0,-2 2 2 0,0 1 0 0,2 0 2 15,-3 2-4-15,0 1-2 0,0 2-1 0,1-2 2 16,1 1-3-16,-1 0-2 0,0 2-5 0,1-2 1 16,2 2-3-16,2-3-5 0,-1 3-3 15,1-2 5-15,2-1-2 0,-1-1-4 0,4-1-3 16,-1 1 3-16,3-1 1 0,-1-1-6 0,5 0 5 16,-3-2-9-16,3-2 6 0,3 0-3 0,1 0-2 15,0 0-2-15,-1-4 1 0,1-1 0 0,3-1-2 16,-3-1 0-16,0 0 2 0,-1-2-2 0,6-1 1 15,-9-1-2-15,1 1 0 0,-1-2 2 0,0-2-1 0,0 0 0 16,-3-1 2-16,3-1-2 0,-3 1 5 0,-3-1 0 16,5 0 6-16,-8-2-3 0,2 1 4 0,0 1 3 15,-6-2 1-15,3 1 3 16,0 3-1-16,-3-2 10 0,0 4-6 0,-1 0-2 16,-3 2-3-16,0-1-7 0,-2 4-3 0,1-1 0 0,-6 3 1 15,0-1-8-15,0 4-2 0,1-1-15 0,-1 2-9 16,1 0-16-16,5 1-11 0,1-1-26 0,0 2-18 0,1 0-7 15,2 1-18-15,2 1-15 0,1-2-30 0,0 5-11 16,2-4-18-16,2 1-15 0,0 0-15 0,2 1-163 16,1-3-414-16,-3 1 184 15</inkml:trace>
  <inkml:trace contextRef="#ctx0" brushRef="#br0" timeOffset="28526.2226">8063 2382 299 0,'0'-2'304'0,"0"2"-12"16,3-3-13-16,-3 3-13 0,0 0-14 0,0 0-26 16,0 0-19-16,0 0-19 0,3-4-22 0,-3 4-19 15,0 0-14-15,0 0-12 0,0 0-17 16,1 7-8-16,-1-1-13 0,0 2-4 0,0 1-7 16,2 4-9-16,-1 2-4 0,0 1-4 0,1 7-7 0,-1-2-6 15,1 2-6-15,-4 1-4 0,4 1 2 0,-4 2-5 16,-1-1-8-16,2 1-12 0,-3-1-9 0,1-3 1 15,2 1-18-15,-4-4-7 0,2 2-4 0,2-2-11 16,0-4-20-16,1-4-15 0,-2-1-20 0,2 0-23 16,0-3-41-16,-1 0-11 0,2-2-30 0,-1 1-27 0,0-2-11 15,0-2-147-15,0-3-416 0,0 0 184 0</inkml:trace>
  <inkml:trace contextRef="#ctx0" brushRef="#br0" timeOffset="28802.5219">8046 2421 182 0,'4'-13'220'0,"2"1"-18"0,-2 0-6 0,2 1-21 16,-2 2-13-16,3 1-18 0,0-3-14 0,0 4-13 16,0 2-11-16,0 1-7 0,6-3-21 0,-6 5-1 15,4 1-13-15,-1 2 0 0,-3-1-11 0,3 4-3 16,1 1-4-16,-1 3-6 0,2 0 0 0,-3 2-8 15,-2 0-4-15,-1 2-2 0,0 1-4 0,-2 1 4 0,-3 1-9 16,-1 4 0-16,-3 0-6 0,-1-5 4 0,-3 6-4 16,-1-3-1-16,-3-1-1 0,-4 0 0 0,1-2-1 15,3-5-6-15,-3 0-7 0,1 0-12 0,-1-3-20 16,2 1-16-16,3-2-15 16,-1-4-19-16,5 0-31 0,-1 1-31 0,0-4-32 15,1 1-115-15,-1-1-320 0,3-2 142 0</inkml:trace>
  <inkml:trace contextRef="#ctx0" brushRef="#br0" timeOffset="30108.7891">8263 2420 92 0,'0'0'275'0,"0"0"-20"0,2-4-19 15,-2 4-26-15,0 0-23 0,0 0-16 0,0 0-22 16,0 0-12-16,0 0-11 0,5 6-16 0,-2-1-11 0,-3-1-8 15,1 0-7-15,2 1-17 0,3-1-11 0,-2-1-13 16,0 0-10-16,3 1-10 0,0-2-9 0,3-1-5 16,-1 2-4-16,1-3-7 0,-1 0-3 0,3-2 0 15,-3 1 3-15,1-2 2 0,-3 0 0 0,2-1 5 16,-1-1-3-16,-3-1 16 16,0 1 9-16,2-3 13 0,-5 3 19 0,0-3-4 0,1 4 9 15,-3-3 1-15,0 3 3 0,-3-2 9 0,3 0 9 16,-4-1-5-16,1 4-5 0,-1-1-4 0,1-2-3 15,-1 3-6-15,-1 1-5 0,0-1-7 0,0 2-4 16,0 0-12-16,0 1 1 0,5 0-5 0,-10 4-4 16,4 0-1-16,1 2-2 0,0 1-4 0,0 1 10 15,-1 1-16-15,2 3-3 0,1 1 2 0,0 0-4 0,3 2-5 16,-3-1-6-16,5 0-5 0,-1-1-9 0,2 2-2 16,1-2-6-16,1 0-11 15,2-1 7-15,-2-1-19 0,2-3-5 0,0 0 1 16,0-3 4-16,2 1-2 0,-1-3 4 0,3 0 4 0,-1-3 1 15,4-2 4-15,-1-2 3 0,0 0-2 0,-1-2 6 16,1-2 3-16,0-1 5 0,2-5-1 0,-3 4 5 0,0-5 4 16,0-1 5-16,-3 4 6 0,0-5 5 0,-3 3 6 15,0-4 2-15,-3 4 9 16,0-1 0-16,-1 2 2 0,0-1 1 0,-2 0 3 16,0 4 2-16,-3 1-1 0,2 0-6 0,-2 2 0 15,0-1-1-15,-1 3-6 0,2 0-1 0,-1 2-4 16,1 0-3-16,-1 3 0 0,-1-2-9 0,4 2-4 0,0 0-6 15,-5 4 1-15,4 1-7 0,2 2-3 0,1 0 0 16,-2 0-1-16,4 2 12 0,-1-2-6 0,2 5-1 16,0-1 3-16,0 2 3 0,0-1 0 0,-1-1 0 15,2 2 4-15,-2 0 0 0,2-1 2 16,-2 3-1-16,0-2 1 0,3-1-2 0,-4 1 3 16,1 0 2-16,1-2 1 0,0 1 5 0,-3 0-6 15,1-2 0-15,-1-3 0 0,1 2 3 0,0 0-3 16,1-2-8-16,0 0-13 0,1-2-3 0,0 2-7 0,1-3-17 15,-1 0-12-15,1-2-15 0,3 0-13 0,0-1-14 16,6-2-7-16,-6-1-3 0,5-2 0 0,0 0-4 16,0-1-5-16,-1-2 13 0,1-1 11 0,-2-1 6 15,-2-1 17-15,1 0 19 0,-1-3 23 0,0 2 21 16,2-5 29-16,-4 3 20 0,0-4 21 0,-1 0 15 0,-2 2 13 16,-2 2 20-16,-1 0 13 15,1 1 6-15,0-2 3 0,-3 6 12 0,-1-4 1 16,1 2-3-16,0 1 6 0,-3 0-7 0,0 2 0 15,0 1-8-15,2 2-5 0,-4 0-15 0,1 2-2 0,-3-1-28 16,2 2 2-16,-3 1-13 16,2 4-5-16,-2-1-5 0,0 3-8 0,0-1-8 15,-1 6-14-15,2-2-5 0,-1 4-10 0,3 0-2 0,-1 0-28 0,-1 4-8 0,4-2-20 16,2-1-11-16,2-1-14 16,-1 1-13-16,0-3-18 0,3 2 1 0,0-5-3 15,0 1 5-15,-1-2 4 0,3-3 7 0,2 0 4 16,0-1 8-16,1-2 10 0,0-2 5 0,-1-1 6 15,0-2 13-15,0-1 12 0,1-1 12 0,-2 1 23 16,1-2 19-16,-1 1 23 0,-1-1 16 0,0 1 16 0,-3 1 16 16,-1 2 10-16,3-2 8 0,-3 2-5 0,1 0-1 15,-2 3-1-15,1-4-13 0,-1 4-9 0,3-3-16 16,-3 3-8-16,0 0-2 0,0 0-12 0,0 0 1 16,0 0-16-16,-6 12-10 15,5-6-13-15,1 0-19 0,0 2-13 0,0-1-18 16,3 0-10-16,-1 2-13 0,3-2-13 0,-2-1-8 0,4 0-8 15,1 0-3-15,1-5-6 0,-1 1 7 0,4-1-2 16,-2-2 14-16,2-2 6 0,1-5 4 0,0 2 10 0,-1-3 8 16,0-1 14-16,2-5 22 0,-1 0 15 0,-2-1 12 15,-2-4 15-15,1 0 9 16,-3-1 14-16,0-3 15 0,0 0 18 0,-4 1 7 0,1-3 11 16,1 1-1-16,-4 0 10 0,2 1 12 0,-2 2 13 0,-3 3 12 15,2 6 14-15,0 0 5 0,-2 4 1 16,1-3-14-16,-1 5-3 0,1 2-11 0,-2 1-17 15,3-1-12-15,-3 2-13 0,3 0-13 0,0 3-10 16,0 0-5-16,-8 6-8 0,3 1-4 0,1 0-5 16,0 6-16-16,-1 0-4 0,3 9-8 0,-3 1-17 15,4-1-14-15,-1 3-8 0,0 10-5 0,0-10-18 16,4 2-12-16,-5 7-12 0,0 2-13 0,3-1-3 16,-1-9-10-16,1 0-13 0,-2 1-10 0,1 0-10 15,-2 0-12-15,2-5-4 0,0 0-1 0,-1-3-11 0,2-5-4 16,0 0-11-16,0-5-19 0,1 0-15 15,1-1-24-15,0-5-19 0,1-1-220 0,-3-2-503 16,7-1 222-16</inkml:trace>
  <inkml:trace contextRef="#ctx0" brushRef="#br0" timeOffset="30408.7588">9070 2398 135 0,'0'0'169'0,"0"0"-10"0,4-7-14 0,-1 6-7 16,2-2-12-16,3 0-10 0,0-1-9 0,1 0-3 15,3 0-4-15,-2 1-1 16,0-1 5-16,-1 0 4 0,0 1 8 0,-1 1-1 16,0 0-2-16,-2 1-5 0,1 1 0 0,-3 0-12 15,0-2-4-15,-4 2-2 0,8 3 7 0,-5 0-9 16,-1 0 5-16,0 3-16 0,1 0-8 0,-1 1-4 0,-1 1-6 15,0 1-8-15,2 3-6 0,-3 0-5 0,3 0-10 16,-3 1-17-16,1-1-26 0,-1 1-23 0,-1 0-24 16,1-1-23-16,0 0-32 0,-2-3-28 0,4 0-24 15,-4-2-40-15,4-2-186 0,-4 0-424 0,2-1 189 16</inkml:trace>
  <inkml:trace contextRef="#ctx0" brushRef="#br0" timeOffset="31457.0331">9504 2338 246 0,'-4'-3'260'0,"4"3"-6"0,-3-4-11 0,3 4-11 0,-4-3-15 15,-1 0-16-15,5 3-8 0,-7-3-18 0,2 1-12 16,-1 2-10-16,6 0-12 0,-11 0-15 16,2 2-9-16,2 1-9 0,0-2-16 0,0 2-6 15,0 1-5-15,0 1-10 0,0 1-8 0,0 1-7 16,0-1-4-16,3 2-4 0,-2 0-4 0,1 1-5 15,0-1-3-15,1 2-5 0,1 3-1 0,2-4-1 16,1 0-10-16,-2 0 1 0,4 1-17 0,-1-3-7 16,1 0-12-16,0 0-2 0,1-2-1 0,0 1-4 15,1-3 0-15,1 0-6 0,3 0 6 0,-1-2 0 16,-7-1-1-16,14-4 1 0,-7 1 6 0,2 1 0 0,-4-3 3 16,8-3 7-16,-7 1 3 0,2 1 9 15,-1-4 1-15,-1 3 11 0,2-4 12 0,0 2 11 16,-2 0 13-16,-2 0 8 0,1 1-3 0,-1 0 3 15,0 0 6-15,0 0 18 0,-1 1-16 0,0 0-1 16,0 2 0-16,-1-1-12 0,0 2 3 0,2 1-8 16,-4 0 7-16,2-1-22 0,-2 4-12 0,5-3 0 15,-5 3 0-15,4-3-6 0,-4 3-5 0,0 0 0 16,6 7-4-16,-2-1-7 0,-1-2-9 0,-2 3-6 16,2 2-6-16,0 3-3 0,-2 0-12 15,1 1-10-15,-2 1 1 0,-2-1-6 0,1-1-8 0,-3 1-7 16,1 0-1-16,-1-2 0 0,1-4-1 0,0 0 8 15,2-1 1-15,-2-2 12 0,1 0 3 0,0-3 9 0,0 2 3 16,2-3 5-16,0 0 1 0,0 0 6 0,-2-8 6 16,3 1 11-16,2-1 8 0,1-3 0 0,0-1 2 15,3-1 0-15,-1 0-1 0,5-5 1 0,-1 1 3 16,3 0 4-16,-3 7-3 0,-2-2 2 0,5 0-5 16,-5 3 3-16,-1 2-4 0,-1 0 5 0,4 3-2 15,-5-1 1-15,1-1-3 16,-3 6-6-16,2-1 1 0,0 1-1 0,-5 0 13 0,7 4-18 15,-3 3 9-15,-1-2-1 0,-2 5 3 0,0 3-4 16,-2 0 1-16,1 5 0 0,0-4-2 0,-4 4-3 16,1-3 0-16,2 2-1 0,-1-3-14 0,2-1-11 15,0-1-2-15,0-3-13 0,0 1-10 0,3-3-4 16,0-1 3-16,1-1 2 0,2-1 0 0,-2-2-11 16,4-1-12-16,2-2-16 0,3-2-21 0,1-1-19 0,0-1-23 15,3-6-31-15,-2 4-36 16,1-6-191-16,-5 3-442 0,3-3 196 0</inkml:trace>
  <inkml:trace contextRef="#ctx0" brushRef="#br0" timeOffset="31774.4365">10012 2284 171 0,'-11'-3'293'0,"11"3"-23"0,0 0-23 16,-7-1-16-16,7 1-31 0,-4 4-19 0,1-2-17 16,0 0-19-16,0 3-11 0,0-4-17 0,2 4-11 15,1 0-12-15,-2-2-10 0,2 1-14 0,-1 0-12 16,5 0-13-16,-1-1-9 0,0-1-8 0,0 0-1 16,1 0-2-16,0-2-7 0,-4 0 1 0,10-4 0 0,-4 2 3 15,-2 0 11-15,0-2 8 0,-1 1 12 0,1-3 8 16,0 3 9-16,-2-2 6 0,-1 0 3 0,1 1-6 15,-2 1-4-15,0-2-9 0,0 5-5 16,-3-7-9-16,0 5-10 0,0-1-11 0,3 3-27 16,-7-3-30-16,2 3-31 0,5 0-37 0,-13 6-32 15,4-1-27-15,4-2-62 0,-1 2-24 0,0 2-194 0,-2 3-473 0,4-3 210 16</inkml:trace>
  <inkml:trace contextRef="#ctx0" brushRef="#br0" timeOffset="32031.1268">9984 2558 150 0,'-1'2'215'0,"1"-2"-11"0,0 6-10 0,1-3-7 0,-1-3-20 0,0 4-12 16,0-2-12-16,0-2-10 0,0 3-6 0,0-3-9 16,4 2-3-16,-4-2-5 0,0 0-5 0,0 0-7 15,10-6 1-15,-9 2-3 16,4 1 11-16,-4-1 2 0,2 1 9 0,0-1-6 0,-2 1-2 15,-1-1 6-15,0 4-3 0,2-6 2 16,-1 1-8-16,-1 5-13 0,-1-5-9 0,1 5-13 0,-2-2-4 16,2 2-15-16,-4-4-22 0,1 1-29 0,3 3-34 0,-3-1-33 15,3 1-40-15,0 0-50 0,0 0-48 0,0 0-57 16,-5 5-242-16,5-5-543 0,0 0 241 0</inkml:trace>
  <inkml:trace contextRef="#ctx0" brushRef="#br0" timeOffset="32173.4158">10088 2465 1 0,'0'-5'310'0,"0"5"-25"0,0 0-27 15,0 0-23-15,0 0-25 0,0 0-24 0,-1-3-40 16,1 3-57-16,0 0-61 0,0 0-74 0,0 0-85 16,0 0-132-16,0 0-282 0,11-3 124 0</inkml:trace>
  <inkml:trace contextRef="#ctx0" brushRef="#br0" timeOffset="67308.5654">2009 2952 132 0,'-1'-2'160'0,"1"2"-14"0,0 0-5 0,0 0-15 0,0 0-12 16,0 0-9-16,0 0 0 0,0 0-12 0,0 0-8 15,0 0-3-15,0 0-10 0,0 0-6 0,0 0-6 16,0 0-6-16,0 0-6 0,0 0-5 0,0 0 0 16,0 0-4-16,0 0 1 0,0 0-9 0,0 0 3 15,0 0-4-15,0 0 2 0,0 0-8 0,0 0-2 0,0 0-2 16,0 0-3-16,0 0 0 16,0 0 0-16,0 0 7 0,0 0-2 0,5 8 6 15,-5-8-4-15,3 4-3 0,0-4 2 0,-2 4-1 0,2-2-2 16,1 1-4-16,-1-1 3 0,0-1-4 0,3 4-1 15,-1-3 0-15,0-1-3 0,4 2-2 0,-4-1 3 16,3-1 1-16,-1 3-4 0,0-3 1 0,0 0-4 16,0 1 3-16,3-2 0 0,-3 1 0 15,2-1-5-15,0-1 8 0,0-3 1 0,-1 2 0 16,2-1 6-16,-1-2-8 0,0 0 7 0,-1 0-1 16,3-2 2-16,-1-1 5 0,-2 3 4 0,-1-1 3 15,4 1-1-15,-4-2-3 0,-1 1 1 0,1 0-8 16,0-2 2-16,0 4-1 0,-1 0 10 0,1-2-13 15,-3 3 2-15,2 0-7 0,1-1-3 0,-3 2-2 0,2-1 0 16,-1 2-3-16,-1 0-2 0,-1 1 4 16,2-2 2-16,0 2-3 0,1 2-3 0,-2-2-1 15,0 1-3-15,2 2 4 0,-1-2-1 0,2 1 0 0,0 2-2 16,0 1 1-16,-1-1 1 0,1 1-1 0,0-3 1 16,-1 2-2-16,-2-1 0 0,0 0 1 0,2 0 2 15,-2 0-4-15,3 1 3 0,-3-2-2 0,2 0 2 16,-3-1-2-16,4-1 3 0,-1 2 3 0,-2-2-5 15,2 1 0-15,-2-4-2 0,1 3 1 0,3-2 0 16,0-1 0-16,-3 1 0 0,1 2 1 0,2-2 0 16,-2 0 2-16,-1 1-8 0,1 0 6 15,0-1-2-15,-2 2 1 0,1-1 0 0,-5 1-1 16,10 1 0-16,-5-2-2 0,0 1 1 0,1 1 2 16,-2-2 2-16,-4 1-3 0,10 1 3 0,-4-2-2 15,1 2 1-15,-1-1-1 0,-1-1 0 0,1 1 1 16,3 0-2-16,-4-2 4 0,1 2-3 0,1-1 3 15,0-1-1-15,-1 1 7 0,-1 1-8 0,-1-1-1 16,-4 1-4-16,9 0 11 0,-9 0-10 0,8 0 0 16,-3 0 2-16,-1 1-1 0,1 2-2 0,-1-2 4 15,1 2-3-15,0 0 3 0,1 0 0 0,1 0 0 0,0 1-3 16,-2 0 4-16,4 0-3 0,-2 0 1 0,0-1-1 16,2 0 3-16,1 1-3 0,-3-2 11 0,1 0-12 15,-1 0 2-15,-1-1 2 0,3-1 7 0,-2 0-7 16,0 2-3-16,-1-1 4 0,0-1 2 0,0 0 3 15,0 0 0-15,-1-1-5 16,0-1 4-16,0 1-4 0,-2-1 9 0,2 1-12 16,-5 1 1-16,7-1 1 0,-3-1 1 0,0 2 0 0,-4 0-4 15,9 0 0-15,-5 0-1 0,2 0 2 0,1 0-5 16,-1 0 1-16,-1 0 0 0,2 2 3 0,2-4-2 16,-3 4 1-16,2-2 2 0,-2 0-1 0,-1 1-2 15,1-1 1-15,-1 1 0 0,1-2 2 0,0 2 3 16,1-3-2-16,-2 2 1 0,-1-2-1 15,2 2 0-15,0-1 3 0,-1 0 3 0,1 0-7 0,1-1-3 16,-4 2 4-16,2-2 1 0,1-1-3 0,-1 2 1 16,1 1-1-16,0-1 2 0,1 1-2 0,0-1 2 15,2 1-4-15,-1 0-1 0,-1 0 2 0,2 1-3 16,-1-1-2-16,1 2 0 0,0-2 0 0,0 0 3 16,-1 0-1-16,0 0 3 0,0 0 5 0,-1-1-4 15,0 1 0-15,1-1 0 0,-4-1 2 0,2 0 0 0,1 1 1 16,-3 1 4-16,2-3-3 15,-1 1 7-15,0 0-4 0,-1-1 2 0,-1 1-1 0,3 0-1 0,-1-1-3 16,-2 1 4-16,1 0-6 16,2 1 0-16,-3-2-1 0,1 3-1 0,0-1-1 15,-4 1-1-15,10 0-3 0,-4 0-1 0,-1 0-6 16,1 0-9-16,-1 0-9 0,0 0-20 0,2 0-16 16,-3 0-15-16,-4 0-29 0,10 0-34 0,-6 0-43 0,-4 0-167 15,7-2-386-15,-7 2 170 0</inkml:trace>
  <inkml:trace contextRef="#ctx0" brushRef="#br0" timeOffset="68601.4099">3291 2879 163 0,'0'0'211'0,"0"0"-9"0,1-3-16 16,-1 3-16-16,0 0-16 0,0 0-15 0,0 0-18 15,0 0-12-15,0 0-12 0,0 0-5 0,0 0-10 0,10 3-12 16,-5-1 1-16,-2 1-7 0,2 1-8 0,-1-1-6 16,3 3-7-16,0-2-4 0,0 3-1 0,0-3 0 15,3 1-12-15,-3-1 2 0,1 1-2 0,2-1-4 16,-1-1 1-16,0-1-5 0,3 1-4 0,2-3-1 16,-3 1 1-16,-1 1-2 0,1-2 2 0,3-3-3 15,-1 3-3-15,-3-3-2 0,0 2 2 0,4-2 3 16,-6 0-5-16,0 0 5 0,5-2-2 0,-4 1 9 15,-2 0 1-15,-3 1 1 16,3-2 4-16,-1 2 2 0,-2 2 2 0,3-2-3 16,-4 3-1-16,-3 0 0 0,7-3-4 0,-7 3-1 15,7-3-5-15,-4 2 1 0,1-1-1 0,-4 2-2 16,7-4-1-16,-4 3-1 0,2-2-1 0,1 2-4 0,-6 1 1 16,13-1-1-16,-6 1 6 0,0 0-11 0,-7 0 4 15,15 1-6-15,-8 3 0 0,0-4-1 0,0 4-5 16,-1-1 2-16,1 2-7 0,3-1 4 0,-6 1-6 15,3 1-2-15,2-3-2 0,-1 3 2 0,-1-1 1 16,0-1-2-16,-1 0 8 0,2-1-4 0,-1 0 3 16,3 0 0-16,-3-1 5 0,3-1-2 0,-2 0 2 15,2-1-2-15,0 0 3 0,-1 0 1 0,-1-2 3 16,2 1 2-16,1 0 5 0,-5-2-5 0,1 0 5 16,0 2-7-16,0 0 2 0,-1-1 2 0,-1 1-1 15,-2 0 2-15,3 0-3 0,-2 1-1 0,-4 0 0 0,7 0-1 16,-7 0-2-16,7 0 2 0,-3 0-1 0,-4 0 0 15,7 1-1-15,-4 1 2 0,1-1-3 0,1 0 6 16,0 1-3-16,1-2 3 0,-1 0 0 0,5 2-2 16,-3-2-3-16,2-2 5 0,1 2-2 0,-2 0 6 15,2-1-4-15,-3-1 2 16,3 0 2-16,-2 0 4 0,1-1 1 0,-2 0-5 16,1 1 4-16,-4 1-1 0,2-2-5 0,-2 0 5 15,-1 2-2-15,1 1-1 0,-4 0-3 0,6-2-3 16,-3 1 1-16,-3 1 2 0,0 0-2 0,5 0-2 15,0 1-2-15,-5-1 0 0,5 2 0 0,-2-2 0 0,1 1 1 16,2 2-2-16,-2-3 4 0,6 1-1 0,-3-1 3 16,0 2-4-16,2-2 0 0,0 0 2 0,1 0 2 15,-3 1-3-15,0-1 1 0,0 1 0 0,0-2-2 16,-1 2 4-16,1 0-5 0,0 0 3 0,0-1 0 16,-7 0 1-16,10 2-3 0,-7-1 2 0,3 1 7 15,-1 0-7-15,-1 0-3 0,2 0 3 0,-3-1-2 16,-3-1 2-16,8 3 2 0,-3-3-5 0,0 1 3 15,-5-1-1-15,9 0 2 0,-1 0-1 0,0-1 0 16,-1-2 0-16,2 1 0 0,-1-1 0 0,1-1 3 16,-1 0 2-16,-1-1 0 0,0 0 1 0,1 3 11 15,-1-4 9-15,0 2 2 0,-2 1-3 0,-1 1-3 0,1 1-2 16,-2-3-4-16,-1 2-2 0,-2 2-4 0,7-1-2 16,-7 1 0-16,5 0-2 15,-5 0-2-15,0 0-1 0,5 1-1 0,-5-1-4 16,3 7 1-16,-2-5-7 0,2 1-3 0,0 0-1 15,0 1 3-15,2-1 0 0,-2-1 2 0,4 3 3 16,2-5-3-16,-1 2 4 0,0-2-2 0,1 2 7 16,-1-3-4-16,1 0 7 0,1 1 13 0,-2-2 0 15,-1 1 2-15,-1-1 7 0,4 0 3 0,-3 0 12 16,1 0-16-16,-3 0-4 0,-1-1 2 0,-1 3-3 16,1-2 0-16,0 1-6 0,-1 0-11 0,-3 1-12 0,0 0-13 15,6-2-17-15,-6 2-12 0,0 0-28 0,0 0-24 16,6 6-38-16,-4-2-26 0,-1-1-26 0,2-1-22 15,0 3-141-15,-1-3-384 0,-2-2 169 0</inkml:trace>
  <inkml:trace contextRef="#ctx0" brushRef="#br0" timeOffset="69615.5419">4659 2887 137 0,'-1'-4'203'0,"0"4"-9"0,1 0-13 0,0-6-9 0,0 6-12 0,0-4-11 15,0 4-15-15,1-2-14 0,-1 2-12 16,1-4-16-16,-1 4-10 0,3-2-8 0,-3 2-2 16,0 0-10-16,10 4-6 0,-6-3-8 0,2 1-3 15,-2 0-5-15,4 2 0 0,1-1-11 0,-2 1 4 16,0-1-5-16,0 3-6 0,0-3 8 0,2 0-11 15,-2 3 4-15,2-3-7 0,0 0-2 0,-1-1 1 0,-1 1 0 16,1-1-4-16,1 1 0 0,-1-1-2 0,-2-2-1 16,2 2 0-16,-2-2 1 0,0 2-1 0,-1-2 1 15,-5 0-1-15,10 0 1 0,-10 0 4 0,15-2 3 16,-11 0 8-16,4 0-1 0,1-1 2 0,-2 0-3 16,2-1 3-16,0 2-5 0,1-5 2 0,2 3-6 15,-5-1 1-15,5-2 1 0,-4 3-3 0,1-1 2 16,-1 0-1-16,0 3-4 0,0-4 7 0,-1 4-9 15,-2 1-5-15,-2-2 5 0,1 1-6 0,-4 2-5 16,6-1-1-16,-6 1-1 0,6-1 5 0,-6 1-3 16,0 0 0-16,8 5-1 15,-3-2 4-15,-3 0-3 0,1 2 1 0,2-2 1 0,-1 2-2 16,0 1 2-16,0-1-1 0,1 2-3 0,0-3 5 16,2 1-3-16,0-1 0 0,0-2-2 0,1 0 1 15,0 1-1-15,0-1 3 0,2-2 2 0,-2 0-4 16,2 0-1-16,-3-2 3 0,3-2 0 0,-3 3 2 15,1-2-1-15,-2 1 1 0,0-1-1 0,-2 2 1 16,3-2 4-16,-3 3-3 0,1-3-3 0,-5 3-3 16,5 0 0-16,-5 0 1 0,5 0-4 0,-5 0 6 15,0 0-4-15,8 3 0 0,-4-2 1 0,-1 1-1 16,4 3 2-16,-1-3-1 0,1 0 0 0,1-2-3 0,1 0 0 16,0 0 2-16,1 0-1 0,0 0 1 15,1-2 1-15,2 1-2 0,1-2 4 0,-1-2 7 0,-3 3-6 16,-2-1 3-16,1-3-3 15,-2 4 9-15,0-3 2 0,0 3 3 0,-4-1-2 0,1 0 3 0,-4 3-4 16,7-2 0-16,-6 0-4 0,-1 2-6 16,4-2-2-16,-4 2-6 0,0 0 0 0,0 0-1 15,0 0 1-15,12 3-5 0,-12-3 5 0,5 3-1 16,0-1 4-16,0-1-3 0,3 2 1 16,1-1-2-16,1-2 4 0,1 0 0 0,2 0 0 0,1-3 4 15,0 1 6-15,-4 0 2 0,0 0 3 0,0 0 7 16,-1 0 4-16,0 0-2 0,1-1-1 15,-6 1 3-15,3 2-10 0,-7 0-7 0,6-1-24 0,-6 1-37 16,0 0-54-16,5-3-73 0,-5 3-244 0,0 0-462 16,0 0 204-16</inkml:trace>
  <inkml:trace contextRef="#ctx0" brushRef="#br0" timeOffset="70452.6491">5659 2866 31 0,'-4'-1'125'16,"4"1"-4"-16,0 0-1 0,0 0-11 0,0 0-7 15,0 0-1-15,0 0-8 0,0 0-4 0,0 0-4 0,0 0-11 16,0 0-7-16,0 0-6 0,0 0-12 0,0 0-2 16,0 0-7-16,0 0-11 0,0 0-17 0,0 0-16 15,0 0-27-15,-3 5-34 0,3-5-37 0,0 3-91 16,0-3-207-16,0 0 92 0</inkml:trace>
  <inkml:trace contextRef="#ctx0" brushRef="#br0" timeOffset="71766.7984">5482 2888 172 0,'0'0'181'0,"0"0"-12"0,0 0-13 0,0 0-11 0,0 0-15 0,0 0-12 15,0 0-14 1,0 0-12-16,0 0-3 0,0 0-11 0,0 0-15 16,-3 3-8-16,3-3 0 0,4 5-2 0,-4-4-10 15,1 3-2-15,1 1-9 0,1-2-1 0,0 0 0 16,-2 1-5-16,0-1-1 0,2 2-5 0,0-1 3 0,-2-1-5 15,4 1 0-15,-2 0-1 0,2 1-1 0,-3-3-1 16,2 2-4-16,0-1-1 0,0-1 5 0,2 1-11 16,-3-2 1-16,1 2 2 0,0-1-1 0,-1-1 4 15,3 0-2-15,-6-1-1 0,8 0 2 0,-2 0-6 16,-6 0 5-16,7-1 4 0,-2-2 2 0,1 3-1 16,-2-3 2-16,0 1 2 0,3-1-3 0,-2 0 0 15,2 0 5-15,-3 0 7 0,2-1-2 0,-1-2 4 16,-1 4 0-16,2-1 1 0,-3 1-2 0,1-2-3 0,0 1-4 15,-1 1-3-15,1 0-2 0,-2 1-2 16,2-3-5-16,-4 4 2 0,3 0-2 16,-3 0-3-16,0 0-4 0,7 2-1 0,-3 1 1 0,-1-1-6 0,0 2-4 15,1-1-2-15,-1 1 1 0,4 1-9 0,-3-1-4 16,-1 1 3-16,4 1 2 16,0-2 0-16,1 0-2 0,1 0-5 0,-2 0 5 15,1-2-4-15,1 0 11 0,-1 0-1 0,2-2 1 16,-1 0 0-16,-1 0 2 0,0 0 2 0,1-3-1 15,-2 1 5-15,1 0-1 0,1-1 5 0,-2-1 1 0,3 1 0 16,-3 0 3-16,0-1-3 0,0 1-1 0,0 2 0 16,-3-2 2-16,2 3-2 0,-2-2 0 15,3 1 4-15,-3 1-4 0,2 1-6 0,-2-1 6 0,3 2 1 16,-3-1 0-16,2 1 1 0,0 0-2 0,-2 0 2 16,4 2-1-16,2-2-2 0,-1-1 4 0,-1 1-5 15,3-1 1-15,2 0-1 0,-2-2-1 0,-1 1 2 16,4-1 2-16,-5-1 3 0,-1 1-1 0,2-1-4 15,0 1 9-15,-2-2-3 0,-1 0 2 0,-1 2 2 16,-2-2 2-16,0 1-3 0,2 1-2 0,-2 0-5 0,-1-1 7 16,1 2-3-16,-1-2-3 0,1 1 3 0,-4 1-3 15,7-1 2-15,-1 1 0 0,-6 0 2 0,14 3-4 16,-10-3-1-16,6 0-1 0,4-1 1 0,-4 1 0 16,4-1-2-16,0-1 3 15,0 1 0-15,-1 0-5 0,3-1 1 0,-4 0 2 16,2 1 2-16,0-2-2 0,-4 2 0 0,-3-1 2 15,3 1-3-15,-3-1 4 0,0 1-5 0,-1 0-4 16,-2 1 8-16,0 0-3 0,-4 0-5 0,7 0-1 0,-4 0 3 16,1 2 8-16,-1 0-3 0,1-1 3 15,-1 2-4-15,0 0 0 0,1 0 2 0,0 0 0 16,-1 0-2-16,2 0 2 0,0 0-1 0,1 1 0 16,0-1 0-16,2 0 0 0,0-1 5 0,1 0-2 15,-1 0 0-15,-1-2-3 0,0 1 3 0,3 2-3 0,-3-2-2 16,0 1 3-16,3-1-1 0,-3 2 2 0,3-2-3 15,-3 1-1-15,0 0 6 0,0 0-6 0,0 1 1 16,-2-1-3-16,0 0 6 0,1 0-4 0,-1 1 2 16,0 0 1-16,1 0 1 0,-1-1 5 0,0-2-5 15,3 2 2-15,-1 0-4 0,2-2 2 0,1 0-4 16,0 0 3-16,0-4 2 0,2 0 1 0,1 1-3 16,0-2-4-16,0-1 3 0,-1 0 1 0,-1-3 7 15,0 3 2-15,0-2 5 0,-4 4 9 0,-1-2-2 16,0 0 1-16,1 1 0 0,-1 0-5 0,-2 0-2 15,-1 3 1-15,2-2-3 0,-2-1-7 0,0 3 1 16,0 0-3-16,0 0-5 0,-3 2-5 0,7 0 1 16,-3 0 2-16,-4 0-4 0,10 0-2 0,-4 2 0 0,2 0 1 15,-2 0 0-15,0-1 2 16,-1 2-5-16,2-1 1 0,-1-1 0 0,0-1 0 16,0 2 5-16,-1-2 2 0,-1 0 2 0,1 2-2 15,-1-2-8-15,-4 0 11 0,7 2 1 0,-5-1 0 16,-2-1 1-16,2 2-3 0,-2-2 2 0,5 1 0 0,-5-1-4 15,3 2-1-15,-3-2-6 0,0 0-12 0,0 0-8 16,0 0-17-16,0 0-15 0,0 0-14 0,9 0-26 16,-9 0-21-16,6-1-26 0,-6 1-146 0,0 0-318 15,11-2 141-15</inkml:trace>
  <inkml:trace contextRef="#ctx0" brushRef="#br0" timeOffset="73092.4883">6811 2921 111 0,'0'0'170'0,"0"0"-15"0,0-4-14 0,0 4-5 0,6-3-1 16,-6 3-13-16,5-2-2 0,-2 2-7 0,2-2-3 15,-5 2-9-15,7-1-10 0,-7 1-8 0,5-1-9 16,-2-1-2-16,-3 2-9 0,7 1-3 0,-7-1-9 16,6 3-7-16,-2-3-3 0,1 2-4 0,-1 0-4 15,1 1-7-15,0 1 2 0,2 0-5 0,-1 0 2 16,0 2-3-16,1-2-4 0,0 0-3 0,0 1-3 15,0-1 0-15,0-1 1 0,-2 0-3 0,0 0 7 16,0-2-8-16,1 1 1 0,0-1 2 0,-1-1-4 0,1 0 4 16,1-1-4-16,0-2-1 0,0 1 2 0,2 0-2 15,-2-2 0-15,0 1 7 16,1-1 3-16,-2 0 3 0,0 0 0 0,-1 0-1 16,0 2 4-16,-1-1 4 0,0 0 3 0,-1 2 0 15,0-2-5-15,0 2-2 0,-3 1-3 0,4-2-3 16,-4 2-5-16,0 0 4 0,3-2-5 0,-3 2 1 0,3-1-4 15,-3 1 0-15,0 0 0 0,6 0 1 0,-6 0-1 16,8 1-2-16,-2 1-1 0,-2-2-1 0,2 0 0 16,1 1-3-16,0-1 3 0,1 0-2 0,1 1-2 15,-2 0 3-15,0 0-1 0,0 0 5 0,-1 0-10 16,0 0 2-16,-1 2 1 0,-2 1-5 0,2-2 1 16,0 1 1-16,-1 0 1 0,0 1-1 0,0-1 1 15,0 1 3-15,0-1-3 0,0-1 1 0,1 2 3 16,-2-1-4-16,0-2 5 0,0 0-2 0,1 0 5 15,1-1 1-15,1-1-2 0,-1 0 3 0,1-3-1 16,2 0 3-16,-2-1-4 0,2 1 5 0,0 0 5 16,-2-1-3-16,-2 0 5 0,3 0-1 0,-3 2-5 0,0-1 0 15,1 1-2-15,-2 1-1 0,1-1-5 0,-1 1 5 16,1 2-8-16,-4 0-1 16,4-2-1-16,-4 2-1 0,6 2 2 0,-2 0 1 15,-1 0-6-15,1 1-3 0,0-2-3 0,-1 2-1 16,3 0 1-16,-2-1-1 0,2 0 3 0,1 0 0 15,-1-1 7-15,1 0-5 0,-1 0 1 0,3-4-1 0,-2 2 3 16,2-1-3-16,0 1 3 0,1-3-4 0,-2 0 5 16,-1 1 0-16,0-2 0 0,0 3 1 0,-2-1 1 15,-1-1-1-15,0 2 3 0,2 0-2 0,-5 0-1 16,2 1 0-16,-3 1 0 0,4-2-4 0,-4 2-4 16,6 0 6-16,-6 0 0 0,0 0 0 0,7 1-2 15,-7-1 1-15,10 1 5 0,-6 0 0 0,2-1-3 16,1 2 3-16,1-1 1 0,-1-2-2 0,2 1 0 15,-1-2 2-15,0 2 0 0,2-3-2 0,0 0 2 16,-1 0 0-16,-1 2 2 0,0-2 0 0,1 2-1 16,-5-2 2-16,2 1 6 0,-2 0-7 0,0 2 0 15,-1-2-2-15,-3 2-3 0,6-2-3 0,-6 2 6 16,0 0-4-16,7 2 4 0,-5 1-3 0,0-1-4 0,1 0 5 16,1 0-5-16,-1 0 1 0,0 1-1 0,2-1 0 15,1 2 1-15,-1-3 4 0,3 1-2 0,0-2 1 16,2 0 0-16,0 0-2 0,0-2 2 0,-1 1 1 15,1-2 2-15,0 2 7 0,0-2 4 0,0-1 1 16,-3 0 4-16,0 0 0 16,0 1 3-16,0-1 2 0,-1 2-3 0,-2 1-1 15,-1-2-4-15,1 2 0 0,-1 0-3 0,-3 1-5 16,4-2-2-16,-4 2-5 0,0 0 0 0,3 3-4 16,-3-3 2-16,7 4-9 0,-6-3 5 0,2 2-6 15,3 0-8-15,-2-1 8 0,3 1 1 0,0-1 1 16,0 0 2-16,0 0 3 0,3-2 1 0,-2-2 0 0,1 1 8 15,-2-2 6-15,1 3 11 0,1-3 6 0,-2 1 9 16,-3 2 3-16,3-2 4 0,-1-1 4 0,-2 1-5 16,0 0-1-16,-1-1-7 0,0 0-4 0,-3 3-3 15,0 0-4-15,5-2-11 0,-5 2-4 16,0 0-28-16,6-1-13 0,-6 1-6 0,0 0-4 16,7 2-13-16,-4-1-13 0,-3-1-8 0,7 3-5 0,-3-2 1 15,2 1-4-15,-2-2-10 0,3 2-6 0,-4-1-10 16,4 2-14-16,-1-2-1 0,-1 1-31 0,2-3-17 15,-2 2-116-15,-5-1-315 0,9 0 141 0</inkml:trace>
  <inkml:trace contextRef="#ctx0" brushRef="#br0" timeOffset="75500.9181">7862 2890 53 0,'0'0'163'0,"0"0"-27"0,0 0-7 0,0 0-16 0,0 0-9 16,0 0-9-16,0 0 1 0,0 0-3 16,8 6 0-16,-5-5-14 0,0 2-5 0,1 3-5 15,-1-2-6-15,4 0-3 0,-3 3-9 0,0-2 0 16,1 2-5-16,-1-2-6 0,0 1-8 0,2 0 0 16,-2-1-5-16,0-2-2 0,0 1 1 0,2 0-4 15,-2-2 5-15,0 1-1 0,2-2 7 0,1 0-2 0,0 0 0 16,0-2 3-16,3 0-4 0,0-2-3 0,1 0-1 15,2-4 6-15,-2 3-4 0,3-1 1 16,-4-2 3-16,-2 2 9 0,1 1 1 0,-1-2-3 0,2 1 10 16,-6 1-2-16,2-3-2 0,-2 5-2 0,1-1-5 15,0 0-4-15,-2 0-7 0,-2 2-6 0,-1 1-1 16,3-3-2-16,-3 3-2 0,0 0-5 0,10 4-1 16,-6-2 4-16,-1 3-3 0,3-3 2 0,-2 2-7 15,3 1-4-15,0 1-2 0,0-2-4 0,2 2-2 16,-1-2-4-16,3 2-1 0,1 0-3 0,0 0 1 15,2-1-3-15,-4-2 0 0,1 1 1 0,-1-1-2 16,0-1 4-16,1-1-4 16,-4-1 4-16,3 0 1 0,-3-1 1 0,0 1 2 0,-2 0-3 15,0 1 10-15,-5-1-3 0,7 0 2 0,-7 0-1 16,6 0 1-16,-6 0-1 0,4 0 1 0,-4 0 4 16,0 0-5-16,6 0 1 0,-6 0 4 0,5 0-2 15,-5 0-1-15,7 0 2 0,-1 0-1 0,0-1 1 16,-1 0-1-16,2 0-3 0,3-1 3 0,-1 2 0 15,-1-3 0-15,6 2-2 0,-4-3-1 0,1 3 2 16,-1-2 3-16,-3 0 1 0,3 0-4 0,-3-1 3 16,0 2-1-16,-3 1-1 0,2-1 1 0,-2 1-1 15,0 0-1-15,-1-1 3 0,-3 2-2 0,5-1 2 16,-5 1 4-16,6-1-6 0,-6 1 1 0,0 0 0 0,3-2-2 16,-3 2-1-16,0 0-2 15,8 0 6-15,-8 0-3 0,9 0 3 0,-3 0 1 0,0-1-5 0,3-1 6 16,-2 0-3-16,0 1 3 0,1 0-1 0,1-1-1 15,-3 2 4-15,1-3 5 16,-3 2 0-16,3 0-2 0,0-1 3 0,-4 2-1 16,1-2-1-16,-4 2-5 0,8-1-1 0,-8 1 2 15,5 1 4-15,-5-1-9 0,4 2 1 0,-4-2-2 0,3 4 2 0,-3-1-1 16,2-1 2-16,0 2-7 0,2-1-2 0,-2 0 4 16,1 0-8-16,1 0 3 0,1-2 0 0,0 4 2 15,2-5-2-15,1 2 8 0,1-1-1 0,1-2-1 16,2 0-3-16,3 0 5 15,-2-4-3-15,-3 3 2 0,4-2 6 0,-1 0 11 16,-4 0-5-16,4-1 4 0,-4 0 0 0,0 1 8 0,-3 0 2 16,2 1 1-16,-2-1-2 0,-3 1 0 0,1 0-6 15,0 2 0-15,-2-1-4 0,0 1-1 0,-2 1-3 16,4-2-10-16,-4 2-3 0,0 0-3 0,0 0 3 16,7 3-2-16,-7-3 0 0,5 2-2 0,-1-1-1 15,-2 2-1-15,2-2-1 0,0 3 3 0,2-3-2 16,0 0 1-16,-2 1 1 0,1-2 4 0,4 0 1 15,-2 0-1-15,-1 0 2 0,0 0-2 0,-1 0 4 0,4 0 1 16,-1-2-1-16,-1 1-1 0,-4 0-1 16,4 0 4-16,-2 0-5 0,-1-1 1 0,1 2-4 15,0 0 1-15,0 2-6 0,-1-1 6 0,-4-1-2 16,8 1 0-16,-3 1-4 0,0-2 2 0,0 2 0 0,0-1-2 16,0 3-1-16,3-2 2 0,0-1 0 0,-2 0 2 15,4 0 0-15,-2 0-3 0,1 1 4 0,-1-3 3 16,-1 1 1-16,1 0-3 15,0-1 6-15,0 1 0 0,-2-2 8 0,0 3 7 16,-2-2-1-16,-4 1-2 0,8 0 3 0,-8 0-4 16,5 0-2-16,-5 0 1 0,5 1-6 0,-5-1 0 0,0 0-5 15,5 0 2-15,-5 0-1 0,3 3 2 0,-3-3-3 16,2 3-6-16,0 0 3 0,-2-3-4 0,4 2 2 16,-2 0-1-16,1-2 2 0,-3 0 4 0,6 3 0 15,-1-4 1-15,0-1 1 0,0-1 3 0,2-1-3 16,1-2 9-16,1 1 2 0,-2-2-1 0,3-3 4 15,-1 1-1-15,-1 5 13 0,-1-3-9 0,0-1-2 0,-1 3-3 16,-2 0 0-16,2 1-3 0,-2 2 3 16,-1 0-11-16,0-2-4 0,-2 3-6 0,3 0 0 15,-4 1 0-15,0 0 1 0,9 5-3 0,-6-2-2 16,-1-1-3-16,1 2 0 0,0 0 2 0,1 1-11 16,-1-1 4-16,0 0 2 0,0 0 4 0,0 0 5 15,0-3-1-15,1 2-2 0,0 0 4 0,1-2 4 0,-1 0 1 16,-4-1 11-16,10-1 3 15,-5 0 1-15,1-2 0 0,2 0-1 0,-4 2 3 0,3-3 3 16,-3-2-2-16,3 4 0 0,-1-1-2 0,-1 0-5 16,0 0-1-16,-1 2-4 0,0-1-3 0,2 1-8 15,-2-1-6-15,2 1-2 0,-3 0-6 0,-3 1 3 0,11 1-1 16,-7 1 3-16,3-2 1 0,-2 1 2 0,0 0 0 16,0 1 0-16,1-2 2 0,0 0 3 0,-1 0-1 15,0 1 3-15,2-1 1 16,0 0 1-16,-7 0 7 0,8-1 0 0,-2 1 7 15,-2 0 0-15,2-2 4 0,-2 2 0 0,-4 0-2 16,4-2 1-16,-1 0 7 0,-3 2-14 0,5 0-3 16,-5 0-4-16,0 0-5 0,6 1-1 0,-3 1 2 0,-3-2-4 15,6 3-5-15,-2-2-6 0,0 1 5 0,-1 1-4 16,4-2 5-16,-1 2-3 0,0-2 7 0,2 1 3 16,-1 0-7-16,2-1 7 0,0-2 1 0,1 0 2 15,-2 1 4-15,2-1 6 0,0-2 11 0,0 0 3 16,-3 1 4-16,3-2 8 0,-2 3 6 0,-2-3 6 0,-1 1 0 15,1 0 2-15,-2 1-1 0,2-1-3 0,-3 3-5 16,1-2-7-16,-4 2-4 0,3-2-6 0,-3 2-9 16,0 0-1-16,0 0 1 0,0 0-14 0,1 8-7 15,-1-5-4-15,3-1-8 0,-3 2-8 0,0-2-1 16,3 3 2-16,0-2 1 16,1 0 3-16,0 0 4 0,2-1 0 0,2 0 3 15,1-2 1-15,-1 0 9 0,0 0 5 0,2-2 3 16,-1-1 11-16,-2 1 12 0,1-1 7 0,-2 1 2 15,1-2 1-15,0 0 1 0,-4 1 4 0,1 0-2 16,0 1 0-16,-1-1-5 0,0 1-3 0,-3 2-5 16,1-3-9-16,-1 3-11 0,0 0-6 0,0 0-3 15,0 0 0-15,0 0-10 0,6 7-10 0,-6-4-6 0,1 0 0 16,1 0-3-16,-1 0-4 0,2 1-5 0,0-2 11 16,1 1 3-16,-1-2-1 0,1 0 7 0,-1 0 1 15,4 0 7-15,-3-1 1 0,2 0-1 0,-6 0 9 16,7-1 2-16,-3 0 5 0,-1 0 4 0,3 0-3 15,-6 1 5-15,4-1-2 0,-4 1-8 0,4-2-13 16,-4 2-25-16,0 0-35 0,0 0-37 0,7 0-53 0,-7 0-202 16,0 0-399-16,0 0 177 0</inkml:trace>
  <inkml:trace contextRef="#ctx0" brushRef="#br0" timeOffset="82655.973">2554 10028 45 0,'1'-4'216'16,"0"1"-16"-16,1-1-11 0,-2 0 1 0,0 0 1 15,0 4-1-15,0-6-9 0,0 3-17 0,0 3-11 0,-2-3-8 16,2 3-10-16,-1-3-11 0,1 3-6 0,-1-2-11 15,1 2-10-15,-5-1-16 0,5 1-5 0,-10 0-7 16,2 2-8-16,1 0-5 0,-1 1-6 0,-5 2-3 16,3 1-8-16,-3 0-2 0,1 3-4 0,0-2-2 15,0 3 1-15,-3 3 0 0,-1 2 0 0,2-2-5 0,0 2 3 16,1 1-1-16,3-5-1 0,-1 5 0 16,0 0-4-16,2 0 1 0,2-3-3 15,-2 3-2-15,3 4 4 0,0-3-2 0,1 1-3 16,3 1-1-16,-2 0 5 0,4-3 4 0,0 3-12 15,3-1-1-15,0-2 10 0,1 1-14 0,0 1 1 16,3-6-5-16,0 3-2 0,0-3-7 0,5-1-9 0,-1-1-8 16,0-1-14-16,3-2-14 0,0-1-20 0,0-2-30 15,3 0-28-15,3-4-32 0,4-1-46 0,-2-2-37 16,-1-1-186-16,0-6-462 0,-2-1 204 0</inkml:trace>
  <inkml:trace contextRef="#ctx0" brushRef="#br0" timeOffset="83724.992">2792 10221 37 0,'-1'-3'229'0,"-2"0"-4"0,0 1-1 0,3 2-10 0,-4-2-16 16,1-1-20-16,3 3-17 0,-7-1-19 0,4-1-13 16,3 2-14-16,-10 0-8 0,6 2-10 0,-2-1-8 15,-1 0-2-15,1 1-10 16,-2 1 0-16,1 1-5 0,-2 0 0 0,2 3-4 15,-1-2-9-15,0 2 1 0,0-1-1 0,1 1-1 0,-2 2-7 16,1 1-2-16,0-1-7 0,0 1-4 0,3 1 0 16,-1 2-7-16,2 0-3 0,1 0 0 0,0-1-3 15,2 2 1-15,1-3-5 0,1 1-3 0,-1-2-2 16,2-1 2-16,2-1-4 0,-1 0-1 0,3 1-3 16,0-3-5-16,2-1-3 0,0 1-5 0,1-2-2 15,1-2-9-15,0 3-2 0,1-5-7 0,-1 0 4 16,0-3-1-16,0 0-6 0,2-1 4 0,0-1-1 0,-4 1 3 15,1-2-5-15,1-3 6 0,-4 5 3 0,2-9 1 16,-3 5 0-16,-1 0 4 0,0-1 0 0,0-3 1 16,-2 5 3-16,-1-2 5 0,-1 1 1 0,0 0 7 15,-1 1-3-15,0-1 8 0,0 1 6 0,-1-1-1 16,1 2-6-16,-2-1 3 0,2 3 6 0,-1-1-3 16,1-1-4-16,-1 2 4 15,1-1-4-15,0 2-2 0,1-1 1 0,-2 1-3 16,2-1 7-16,2 1-8 0,-1 0-3 0,1-1-2 15,1 1-1-15,-1 0 0 0,2 0 0 0,0 1 2 16,0-1 0-16,1 2-3 0,0-1-1 0,1 2 4 16,2-1-4-16,-2 0 3 0,2 2-2 0,-2 0 1 0,1 1-3 15,1 2 1-15,1-2 2 0,-1 4-3 0,1-1-1 16,-2 0-2-16,2 5 6 0,-1-1 1 0,2 0-5 16,-3 2 5-16,0 1 5 0,-3-2-1 0,3 2-10 15,-3-1 6-15,0 2-1 0,-2-4-4 0,1 4 0 16,-2-4-5-16,0 3 3 0,0-1-4 0,0-2 4 15,0-2-2-15,-2 1 6 0,0-3-4 16,0 1 0-16,-1-1 3 0,0-3 2 0,0 2-1 0,1 0 0 16,1-4 2-16,-5 1-1 0,5-1 1 0,-7 0-2 15,7 0 3-15,0 0-1 0,-7-5-1 0,3 2 3 16,1 0-4-16,3-2 3 0,-1-1 0 0,-1 0-3 16,2-2-1-16,0 0-3 0,2 0 2 0,-1-5-1 15,2 1 3-15,1-1-6 0,1 0 1 0,1 0-2 16,2 0 0-16,-1 1 0 0,1 1 10 0,0-1-8 15,2 0 1-15,0 3 1 0,-1 1 1 0,-2 2-2 16,2 0 0-16,-2 1 9 0,3 1-8 0,-3 0 1 16,2 3 0-16,-1 0-1 0,-1-2 0 0,2 5 0 15,-1-1 2-15,-1 1 0 0,-1 0-2 0,1 2-1 16,-1 2 2-16,-1 1 0 0,-1 0-2 0,-1 2 1 0,1 3-15 16,-1-1 0-16,-1 8-13 15,0-5-14-15,-3 1-20 0,-1 6-11 0,0 0-28 16,-3-2-14-16,3 1-28 0,-1 0-19 0,0-3-26 15,0-3-150-15,0-1-370 0,2-4 164 0</inkml:trace>
  <inkml:trace contextRef="#ctx0" brushRef="#br0" timeOffset="84105.6669">3416 10204 101 0,'-3'-4'255'0,"-1"2"-25"0,-3 0-21 16,-2 0-21-16,2 2-20 0,-1 0-16 0,-2 0-13 15,0 4-19-15,0-2-13 0,0 1-8 0,1 2-11 16,1 0-10-16,2 0-5 0,-1 1-10 0,2 1-2 16,0 0-10-16,2 0-6 0,1 2-3 0,1-3-8 15,2 3 0-15,1 0-3 0,3-2-4 0,1 5-8 16,1-1-4-16,3-3-4 0,0 1-5 0,0 0-1 15,-1 1-1-15,1 0 3 0,2-3-6 0,-3 1-1 0,0 1 2 16,1 0-2-16,-3-3 1 0,0 0-1 0,-3 0 3 16,2 1-4-16,-2-1 4 0,-1 1 3 0,-3-4 3 15,2 3 8-15,-4-1 1 0,2 2 8 0,-5-2-5 16,-1 1 10-16,-4 2-9 0,-3-2-2 0,0 0-2 16,-2 0-3-16,2-1 0 15,-2-1-3-15,1 0-1 0,1-3-3 0,4-1-25 16,-1 0-28-16,1-1-40 0,2-2-41 0,0-5-24 0,1 1-36 15,6-3-167-15,0-5-380 0,6-4 169 0</inkml:trace>
  <inkml:trace contextRef="#ctx0" brushRef="#br0" timeOffset="84307.9531">3561 10044 303 0,'1'-4'288'0,"5"1"-14"0,-3 0-16 15,-2 0-25-15,2 0-21 0,-3 1-25 16,0 2-19-16,0 0-9 0,0 0-17 0,10 8-11 0,-7-1-12 15,-3 2-12-15,4 4-10 16,-4 2-1-16,3 4-19 0,1 1-6 0,-1 1-7 0,1 4-4 0,-1-1-10 16,-3 2-9-16,4-2-11 0,-3 2-16 0,1 1-13 15,-2-1-10-15,1 0-12 16,-2-3-25-16,-1-1-14 0,1-2-9 0,0-4-14 16,-2 2-25-16,0-6-34 0,-1-1-33 0,4-4-37 15,-3 1-165-15,3-3-407 0,0-1 181 0</inkml:trace>
  <inkml:trace contextRef="#ctx0" brushRef="#br0" timeOffset="84493.5519">3547 10332 44 0,'-3'-3'276'0,"2"1"-19"15,1 2-23-15,-3-2-23 0,3 2-26 0,4-6-18 16,-1 3-25-16,2 0-25 0,4-1-27 0,1 0-30 15,4 0-45-15,7 3-42 0,-1-5-49 0,2-1-21 0,-1-1-57 16,-1 3-87-16,1-1-261 0,2-2 116 0</inkml:trace>
  <inkml:trace contextRef="#ctx0" brushRef="#br0" timeOffset="85652.7864">3768 10254 41 0,'0'-3'270'0,"-2"1"-12"0,2 2-11 0,-1-5-12 0,1 5-17 15,0-2-17-15,0 2-14 0,0 0-15 0,-4-4-14 16,4 4-11-16,0 0-18 0,0-4-8 0,0 4-14 16,0 0-6-16,0 0-13 0,0 0-11 0,0-2-7 15,0 2-6-15,0 0-7 0,0 0-11 0,0 0-2 16,0 0-5-16,0 0-3 0,0 0-3 0,0 0-5 15,0 0-1-15,0 0-2 0,5-1-6 0,-5 1-1 16,0 0-2-16,9 3-1 0,-9-3-1 0,7 1-3 0,-1 1 1 16,-2-1-2-16,4 3-3 0,1-2-1 0,-2 1-1 15,1 1 1-15,1 1-1 0,-1 2 2 16,-2-1-6-16,1 1 2 0,1 2-1 0,-1 3 1 16,-1-4 2-16,1 6-2 0,-4-1 1 0,-3 4-1 15,0-3 0-15,0-2 0 0,-3 1-2 0,0 0 1 0,-1-4 0 16,1-1 5-16,-2 0-3 0,-1 0-4 0,3-2 1 15,-1-1 6-15,1 0 0 0,-1-3-4 0,0-2 5 16,4 0-5-16,-6 0-3 16,6 0 3-16,-6-5-1 0,5 0-6 0,-2-1 3 15,3-4-5-15,0 2 0 0,3 0-1 0,0-6-4 0,1 1-6 16,2-2 2-16,3-2-7 0,-2 4 1 0,6-4 2 16,0 0 5-16,1 1 0 0,0 2-1 0,1-1 4 15,1 2 6-15,-5 3 0 0,-1 0 7 0,1 1 7 16,-1 1 6-16,-1 0 9 0,-1 3 12 0,-2 0-2 0,-2 2 7 15,2 0-9-15,-4 2 4 0,1-1-4 0,0-1-5 16,1 2 0-16,-4 1 0 0,3-2-3 0,-3 2 0 16,0 0-4-16,0 0 3 0,0 0-2 0,3 7 0 15,-2-5 5-15,-1 0-11 0,0-2 0 0,0 5-2 16,0-2 2-16,0 0-4 0,0-3-1 0,0 3-5 16,0 1 5-16,0-4-2 0,3 4 1 0,-3 0-7 15,0-2 2-15,0 2-1 0,0-2 0 0,0 2 0 16,0 0 2-16,-3 0 0 0,3 0-3 0,0 1 14 15,0 0-11-15,-1 2 3 0,-2 1-6 0,0-1 11 0,3 2-12 16,-4 2 1-16,4-2 3 16,0 3-3-16,0 1 9 0,0-4-9 0,0 2 1 15,0-2-1-15,1-1 4 0,-1 0 0 0,3-1-1 16,0 1 2-16,1-3-3 0,-1-1 4 0,0-2 10 16,4 2-16-16,-3-3-2 0,3 0 1 0,0-1 10 0,2-1-6 15,-1-1-7-15,-1-1 5 0,0 0-1 0,2-1-1 16,-4-4 0-16,5-3 3 0,-3 1-2 0,0-1 0 15,0 2 2-15,-4-4 2 0,3 0 5 0,-2-1 15 16,-1 1 6-16,1-1 9 0,-4 1 18 0,4 0 20 16,-4 1 12-16,2 3 18 0,-1 1 10 0,-1 0 3 15,0 1 6-15,0 4 5 0,0-6-2 0,0 7-5 16,0-1-14-16,0-1-12 0,-1 2-13 0,1 2-10 16,0 0-13-16,-2-4-9 0,2 4-6 0,0 0-3 15,0 0-4-15,0 11-7 0,-4-2-6 0,4-2-9 0,0 9-15 16,0-2-18-16,2-2-21 0,0 3-14 0,-2-1-25 15,3 5-13-15,4 0-19 0,-3 1-19 0,3-2-25 16,-1-5-12-16,-2 0-15 16,3-3-19-16,-4-1-16 0,4-2-23 0,0 0-13 15,-1-2-11-15,1-3-11 0,1 0-16 0,2-6-18 16,0 2-202-16,3-4-547 0,-1-2 242 0</inkml:trace>
  <inkml:trace contextRef="#ctx0" brushRef="#br0" timeOffset="86069.8021">4349 10319 125 0,'9'-15'112'0,"-5"3"38"0,0-1 29 0,-2 0 26 16,-1 2 7-16,-1 3 21 0,0-1 9 0,-1 1 2 15,-2 1 16-15,0 0 17 0,3 2 7 0,-3 1-4 16,2 0-21-16,-2 1-22 0,0 1-27 0,-1-1-18 16,-1 3-19-16,5 0-28 0,-10 3-6 0,4 0-15 15,0 4-11-15,-1 1-12 0,2 2-11 0,0 2-11 16,0 0-3-16,-1 6-13 0,3-4 1 0,-1 5-11 0,4 1-5 16,3-1-9-16,-2 1-8 0,6-1-39 15,-2-5 4-15,2-2-27 0,1 1-15 0,2-2-8 0,1-1-17 16,3-3-2-16,0-3-20 0,2-3-12 15,5-2-12-15,0-3-7 0,0-3-2 0,2-3 0 0,-1-2 6 16,0-2 11-16,0-1 14 16,-4-1 12-16,-1-2 10 0,0-2 23 0,0-1 24 15,-5-1 11-15,-1-1 21 0,-1-1 14 0,-1 0 17 16,-2-2 19-16,-4 1 18 0,-2-1 28 0,1 1 10 16,-2 1 7-16,-1 2 30 0,-1 3 19 0,0 4 5 15,-2 3 2-15,1 1-8 0,-1 3-10 0,1 1-19 0,-1 2-11 16,1 1-19-16,-1 0-10 0,-1 3-10 0,0 1-10 15,5 0-10-15,-13 5-8 0,7 1-7 0,-1 4-6 16,1 2-10-16,-1 6-16 0,3-1-14 0,1 4-16 16,0 1-19-16,1 2-13 0,0-1-22 0,2 2-21 15,0 0-23-15,0 2-22 0,3-1-11 0,-2 10-25 16,-1 2-18-16,2-11-11 0,-1 9-12 0,-1-11-29 16,2-1-10-16,-1-1-13 0,3-2-17 0,0-4-15 15,0-3-21-15,-1-3-185 0,0-4-536 0,0-1 237 16</inkml:trace>
  <inkml:trace contextRef="#ctx0" brushRef="#br0" timeOffset="86371.5463">4597 10327 256 0,'-7'-11'284'0,"3"-1"-5"0,0 5-18 0,0-2-24 0,1 2-14 0,0 0-8 16,2 2-20-1,-1 1-20-15,2-1-22 0,2 1-16 0,-1 0-11 0,4-1-14 16,1 1-15-16,0 1-6 0,5-2-6 0,1 1-13 15,-3 1-4-15,2-1-12 0,2 1-2 0,-3 0-4 16,-1 1-7-16,0-1 4 0,0 1 8 0,-2 0 9 16,0 0 18-16,-3 0 14 0,0 1-1 0,2 0 8 15,-3-1-7-15,-3 2-1 0,0 0-10 0,6 0-9 16,-6 0-10-16,4 2-10 0,-4-2 15 0,4 4-5 16,-2 1-23-16,0 1-1 0,3 1-1 0,-3 2-7 15,1 2 1-15,1 2-1 0,-1 0-13 0,1-1-14 16,-1 2-24-16,0 5-41 0,1-1-30 0,-4-1-31 15,1-5-35-15,-1 3-36 0,0-1-51 16,1-5-49-16,0 0-43 0,-2 0-199 0,0-3-576 16,0-3 255-16</inkml:trace>
  <inkml:trace contextRef="#ctx0" brushRef="#br0" timeOffset="87203.0334">4993 10235 192 0,'0'0'331'0,"0"-4"2"0,0 4 2 0,0-4-12 15,-2 1-10-15,2 3-9 0,-1-3-28 0,1 3-20 16,-2-4-2-16,2 4-22 0,-4-3-25 0,3 2-17 16,1 1-17-16,-6-2-18 0,6 2-18 0,-9-2-15 15,4 5-23-15,0-2-9 0,-1 1 4 0,0 2-14 16,2-1-3-16,-2 4-15 0,-1 1-3 0,1-1-3 15,0 3-23-15,-1-1 11 0,3 4-3 0,0-1-10 16,0 1-9-16,2-1-13 0,-1 0-13 0,3-1-21 0,0 0-9 16,-1-2-9-16,2 0-15 0,-1 0-17 15,3-2-3-15,0-1 1 0,0 1-1 16,-2-4 10-16,3 1 0 0,-1-2 1 0,1-1 2 16,2-2 2-16,0-1 5 0,1-2 9 0,1 0 0 15,0-2 11-15,3-1 4 0,-2-3 5 0,-1 0 6 0,1 1 17 16,-1-2 3-16,-2-2 11 0,4 2 20 0,-3-1 14 15,-1 2 21-15,2 0 7 0,-5 2 18 0,1 1 7 16,3 0-22-16,-4-1 14 0,2 3 1 0,-1-2-6 16,-1 2-7-16,-1 0 4 0,1 2-19 0,0 0-5 15,-1 0-11-15,-1 1 5 0,-1 2-18 0,3-1 0 16,-3 1-5-16,0 0-10 0,7 6 3 0,-4 1-6 16,0 1-8-16,-1 1-6 0,0 3 1 0,-2 2-12 15,0-1 1-15,-2 7-7 0,0-2 5 0,-1 1 6 16,0-5-13-16,0-2 1 0,0 1-2 0,0-4-3 0,0 0 4 15,2 0 6-15,-2-4 2 0,2 1 13 0,-1-4-21 16,2 1 21-16,0-3 1 0,0 0-4 0,0 0 1 16,0 0 0-16,3-12-2 15,1 5 10-15,2-6-7 0,1-1 1 0,4-5 3 0,-2 3 0 16,2-4 0-16,1 3-4 0,1 1-1 0,-2 0 0 16,0 0 12-16,1 4-14 0,-1 0 4 0,-2 4 1 15,-2 1-2-15,0 1-4 0,-1 1-1 0,-2 2-3 16,0 1-4-16,-1 2 9 0,-3 0-8 0,7 2 8 0,-6 2 10 15,1 4-28-15,-1 1 16 0,-2 3 0 0,-1 2 2 16,1 6-3-16,-2 0 6 0,2 0 6 16,-2 1-12-16,0-2-10 0,3-4-17 0,-1-2-25 15,1-1-9-15,1-3 2 0,2-2-10 0,1 0-2 16,0-1-2-16,2-5-8 0,2-1-8 0,2-1-7 0,3-2-12 16,-1-5-10-16,5-3-13 0,-4 2-12 0,-2-1-20 15,0 0-22-15,5-3-28 0,-6 3-21 0,-2-2-30 16,1 0-136-16,-5 1-440 0,1 5 196 0</inkml:trace>
  <inkml:trace contextRef="#ctx0" brushRef="#br0" timeOffset="89282.9993">5727 10201 81 0,'0'-1'277'0,"-2"-5"-10"0,1 1-22 16,0 1-14-16,-2 1 1 0,3-1-8 0,-2 0-16 15,1 1-20-15,-2-1-12 0,2 3-14 16,-2-2-18-16,3 3-14 0,-10-1-11 0,3 1-10 0,3 1-14 16,-3 2-10-16,1 2-6 0,-2 0-10 0,-4 2-6 15,2 1-4-15,2 2-5 0,0 1-1 0,-2-2-8 16,1 1-4-16,4 1 0 0,-1 1-9 15,2-4 0-15,0 4-5 0,1-3-3 0,1 0-1 16,4 0-4-16,-1 0-7 0,1-2-6 0,2 1-4 16,3-3-3-16,0-1-3 0,3 0-10 0,2-2-8 15,4-2-9-15,-1-3-6 0,8-2-4 0,-9-1 5 16,1 0 0-16,4-2 6 0,-2-3 4 0,-3 2 0 0,-3 1 4 16,-1-3 3-16,-3 1 9 0,0-1 16 0,-4 4 17 15,-2-2 11-15,1 2 2 0,-5-1 2 0,1 1-2 16,-2 2 8-16,-1-1-6 0,-4 1 3 0,2 1 13 15,-4-1-3-15,2 3-14 0,-1 0-3 0,2 2-5 16,-3 0 0-16,2 0-7 0,1 2-2 0,1-1-5 16,3 2 0-16,-2 1-3 0,3 1-12 0,2-4 0 15,1 6-5-15,1-2-6 0,5 0-9 16,4-1-13-16,4 2-10 0,8-3-16 0,2 0-10 16,3-2-5-16,1-3-9 0,12-1-7 0,-11-2 3 15,-1-2-2-15,9-3 1 0,-9 0 3 0,-4-3 8 16,0 0 8-16,-3-3 13 0,-4 0 10 0,-3-4 19 15,-3-1 21-15,1-2 17 0,-4 0 10 0,-4 1 25 16,-1-2 7-16,-1 4 21 0,-4 0 8 0,-1-1 15 16,-1 3 3-16,0 5 18 0,-2 1 17 0,1 0 3 0,-1 5-9 15,-4-2-10-15,3 3-26 0,-1 3 3 0,-1-2-6 16,-2 3-7-16,1 3-5 0,0 2-9 0,-1 4-11 16,-2 5 0-16,-1 3-7 0,3 5-17 0,1 5 8 15,0 11-2-15,3 1-7 0,0 6-2 0,6-2 3 16,1 3-9-16,4 20-5 0,0-2-28 0,2 1-8 15,2-1-17-15,1 0-34 0,-1-17-5 0,-1 18-17 16,0-20-15-16,-1 0-17 0,-2 1-12 0,0-1-8 16,-1-4-10-16,-3-1-9 0,0-11-14 0,-3-2-10 15,2 0-16-15,-2-3-11 0,3-9-3 0,-3-1-14 0,-1-3-12 16,1-3-145-16,-4-3-417 0,0-1 185 0</inkml:trace>
  <inkml:trace contextRef="#ctx0" brushRef="#br0" timeOffset="89441.3682">5796 10425 15 0,'0'-12'193'0,"1"0"-13"0,2 5-20 0,0 0-21 0,4-1-10 16,0 1-15-16,3 0-18 0,4 0-30 0,7-2-27 16,0 1-50-16,3 1-46 15,-1-1-121-15,-1-1-191 0,2 2 85 0</inkml:trace>
  <inkml:trace contextRef="#ctx0" brushRef="#br0" timeOffset="90216.4858">6668 10065 79 0,'2'-12'247'0,"-2"0"-8"0,0 2-2 0,0 1-4 16,-1 0-10-16,0 1-2 0,-1-2-3 0,-1 2-4 16,0 0-13-16,-1 2 4 0,-2-1-14 0,2 1-20 15,-3-1-7-15,0 2-12 0,1 1-6 0,-2 1-16 16,-2 1-17-16,-1 1 0 0,-2 1-11 0,-1 2-13 16,0 2-7-16,0 1-5 0,0 3-8 0,-4 4 4 15,-1-1-5-15,2 4-20 0,2 0 7 0,1 2-16 0,-1 1-11 16,3 0 6-16,0 3-10 0,3-1 10 15,-1 0-7-15,5 2-7 0,-1-2 2 0,3 2-8 16,5-1-10-16,-1 0-11 0,3-2-8 0,1 0-7 0,4-2-7 16,1-5-1-16,4 3-16 0,3-2-5 0,-3-4-7 15,6-3-5-15,-2 0-3 0,-1-5-2 0,4-1 5 16,-1-2 7-16,-3-2 4 0,2-3 5 16,1-2 15-16,-10 0 5 0,2 0 14 0,-3-1 20 15,1 0 30-15,-3-1 29 0,-1-2 20 0,-3 2 10 0,-2 2 22 16,2-3 6-16,-5 4 22 0,1 0 21 0,-2 1-7 15,-1-1-7-15,1 2-13 0,-1 1-15 0,-2 1-13 16,3 2-11-16,-1-1-11 0,0 1-10 0,1 2-11 16,3 0-3-16,-10 4-16 0,7 1-12 0,-1 2-15 0,1 0-22 15,2 5-21-15,0 2-21 16,1 1-26-16,5 2-22 0,-1 3-29 0,-1-5-12 16,3 5-19-16,-1 2-15 0,1-2-18 0,1-1-15 15,0 0-18-15,-3-4-18 0,1-1-14 0,-2-3-25 16,1-3-18-16,0 0-8 0,-2-2-203 0,0-2-543 0,3-1 240 15</inkml:trace>
  <inkml:trace contextRef="#ctx0" brushRef="#br0" timeOffset="90549.7595">6859 10226 3 0,'-1'-9'331'16,"0"1"-15"-16,-1 0-3 0,-1 2-15 15,0 2-11-15,-4-2-15 0,4 3-13 0,-2 0-24 0,-1 2-27 16,3 1-20-16,3 0-23 0,-11 4-13 0,5-1-18 15,-1 3-18-15,3 1-8 0,-1 2-8 0,1-1-15 16,3 4-9-16,-2 2-6 0,3-6-3 0,3 12-14 16,1-8-18-16,2 1-16 0,-2 2-14 0,3-3-9 15,3 0-13-15,0-2-12 0,0-1-12 0,-1 0-2 16,1-5-3-16,0-1 1 0,-1 0 1 0,1-2 4 16,0-2 4-16,0 0 3 0,-1-1 4 0,-1-4 4 15,1-2 7-15,-2 1 11 0,-2-1 1 0,-2-1 15 0,0 2 8 16,-1-6 17-16,-1 0-3 0,-2 1 4 0,-5 2 5 15,2 1 0-15,-3-1 4 0,-2 0-1 16,1 1-7-16,-2 1 7 0,-1 0-17 0,2 3-2 16,1 0-1-16,-4 1-24 0,3-2-22 0,2 5-29 0,0 1-36 15,1-2-49-15,-1 2-38 0,7 0-50 0,-4 2-26 16,4-2-36-16,0 0-153 16,0 0-477-16,11 4 212 0</inkml:trace>
  <inkml:trace contextRef="#ctx0" brushRef="#br0" timeOffset="90764.9154">7084 10024 202 0,'-1'-9'371'0,"1"1"-1"0,-2 0 3 15,0 1-18-15,1 1 6 0,-1 2-16 0,0 1-22 16,0-2-33-16,1 4-27 0,1 1-24 0,-1-4-32 16,1 4-26-16,0 0-16 0,0 0-12 0,-3 7-16 0,1 1-13 15,2 1-15-15,-1 4-12 0,1 5-17 0,-1 2-13 16,3 2-26-16,-1 0-33 0,1 2-8 0,1 0-23 15,0 0-19-15,0 1-27 0,-2 2-24 0,-1-2-19 16,1 0-18-16,-1-3-22 16,0-1-22-16,-1 0-24 0,1-1-31 0,0-8-39 0,0 0-35 15,0-3-209-15,-2-3-553 0,0-1 244 0</inkml:trace>
  <inkml:trace contextRef="#ctx0" brushRef="#br0" timeOffset="91199.455">6993 10250 8 0,'-2'-3'267'0,"2"-1"-16"16,3-1-27-16,-3 1-18 0,3 1-16 0,1-1-17 15,-1 0-12-15,7 0-14 16,-3 0-17-16,2 2-6 0,4-3-14 0,0 1-9 16,1 0-3-16,-1 4-8 0,1-2-8 0,0-1-7 0,-1 2-4 15,-1-1-2-15,-2 1-4 0,0 1-8 0,0 0-1 16,-3 0-3-16,3 0-6 0,-3 1-4 0,-2 1 0 15,0-1 0-15,0 2-3 0,-2-1-3 0,0-1-3 16,1 3-3-16,-2 0-1 0,0 0-3 0,0 1-1 16,-1 0-4-16,0 3-1 0,1-1-4 0,-2 0-4 15,1 2 1-15,-1-1-2 0,0 1 2 0,0-1-5 16,1 2-1-16,1-1-8 0,1 1-4 0,0-2-6 16,3 1-10-16,-1-2-3 0,2 0 3 0,0-2-7 15,3-1-3-15,0 2-2 0,-2-4 4 0,2 0 0 0,0-4 8 16,3 1-2-16,-3-2 4 0,1-2 2 0,-1-2 12 15,-2 1 13-15,-1 0 26 0,-1 1 13 0,0-5 9 16,-3 1 14-16,3-1 8 0,-5 0 17 0,0 1 15 16,-3-1-2-16,0-3 6 0,-3 2-5 0,0 0 0 15,-3-1-10-15,-1 2-10 0,-1 2-12 0,-1-1-3 16,0 3-14-16,-1-1 3 0,2 4-26 0,2-1-38 16,1 2-59-16,0 0-51 0,3 1-61 0,-1 2-63 15,5-1-63-15,-4 2-307 0,4-2-654 0,0 0 290 16</inkml:trace>
  <inkml:trace contextRef="#ctx0" brushRef="#br0" timeOffset="92361.168">7793 10120 8 0,'1'-3'282'0,"-1"1"-12"0,-1-2-2 16,1 4-7-16,-3-6-13 0,3 3-14 0,-3 0-14 15,-1 0-18-15,1 0-16 0,-1 1-14 0,0 0-9 0,-2 0-14 16,2 2-15-16,4 0-17 0,-12 2-7 0,5 0-7 16,2 2-17-16,-5 0-5 15,4 3-10-15,-2 0-8 0,1 2-3 0,0 2-10 16,0 0-4-16,0-1-4 0,0 3-1 0,1 2-6 16,2-2-3-16,1 1-3 0,3 0 3 0,0 1-6 15,3-2-1-15,-2 1-2 0,2 0-4 0,3-1-5 16,1-2-7-16,0-2-10 0,4 2-2 0,-1-4-2 15,2-1-7-15,3-2-9 0,0-1-1 0,6-4-11 16,0-1-4-16,2-4 0 0,-2-1 3 0,-3 0-2 16,2-4 5-16,-3-1 4 0,-3-1 4 0,-4 2 11 0,1 0 5 15,-4-2 6-15,-1-2 13 0,-6 1 1 0,1-1 8 16,-5 1 7-16,1-1 1 0,-8-1 1 0,1 3 5 16,-1 3 0-16,-2 0-6 0,-1 2 2 0,0 1-4 15,-7 1 0-15,7 2-4 0,-3 2-7 0,3 2 3 0,4 0-8 16,0 3-11-16,0-1-13 0,3 0-23 0,3 0-8 15,1 2-16-15,2 1-16 16,2 0-14-16,2 2-18 0,4 0-18 0,0-1-20 16,7 1-4-16,0-3-7 0,2 2-2 0,5-1 3 15,0-3 6-15,-6 0 12 0,2 0 15 0,-1-2 14 16,-4-2 31-16,1 0 32 0,-3 0 31 0,0-1 33 16,-2 1 38-16,-2 0 31 0,1 0 30 0,-3-1 25 15,-1 3 11-15,0-3 20 0,0 2-3 0,-1-1 2 16,-2 2 9-16,2-2-8 0,-2 2-4 0,3-2-13 15,-3 2-13-15,0 0-21 0,0 0-14 0,0 0-5 0,0 0-17 16,0 0-3-16,-3 11-7 0,3-2-10 0,-2 3-6 16,1 0-12-16,1 2 2 0,-1 7-3 0,-2 0-10 15,3 2-20-15,3 3-2 0,-2 11-7 0,2-1-18 16,-3-9-20-16,4 6-20 0,-1-6-19 0,0 1-10 0,0 6-16 16,-2-9-15-16,0 1-8 0,2-1-16 0,-3-3-11 15,3-4-17-15,-3 2-9 0,1-8-10 0,1-1-4 16,-2-3-6-16,1-1-7 0,1-3 2 0,-2 0 5 15,0-3-18-15,0-1-137 0,0 0-375 0,0 0 167 16</inkml:trace>
  <inkml:trace contextRef="#ctx0" brushRef="#br0" timeOffset="92597.2919">7959 10456 28 0,'-3'-27'154'0,"-1"-9"-4"0,1 1 16 16,3 7-16-16,0-8 3 0,3 8 0 0,-3 3-11 15,7-2-8-15,-3 1-7 0,3 5-9 0,0 1-9 0,-1 6-11 16,1 2-12-16,6 0-7 0,-2 2-11 0,0 2-6 15,0 2-7-15,2 0-6 0,1 3-2 0,-5 2-10 16,3 1 0-16,-1 3-3 0,-1 1-2 0,0 1-1 16,0 3-2-16,1 3-4 0,-5 0 1 0,-2 3-4 15,-1 0-1-15,0 4-4 0,-6 3 0 0,2-4-2 16,-6 3-7-16,-2 0-6 0,-1-1-5 0,-4-1-6 16,0-2-8-16,0 0-6 15,-3-3 2-15,4-4 5 0,-1-1-2 0,3 1-8 16,-3-2-8-16,3-1-17 0,1-3-11 0,3-1-34 15,3-4-41-15,-2 0-38 0,3 0-125 0,-1-3-323 0,1-2 144 16</inkml:trace>
  <inkml:trace contextRef="#ctx0" brushRef="#br0" timeOffset="93715.0244">8176 10183 241 0,'0'0'298'16,"5"-3"-27"-16,-5 3-23 0,3-1-28 0,-3 1-24 0,3-1-21 15,-3 1-17-15,0 0-17 0,6 2-11 0,-2 1-13 16,-3-1-15-16,2 0-19 0,1 2-21 0,1-1-21 16,2 1-15-16,0-1-18 0,1 0-11 0,3 0-13 15,-1-2-12-15,2 0-15 0,0-1-2 16,1-1 2-16,-5 0 8 0,2-3 4 0,0 1 7 16,-3-2 14-16,0 1 20 0,-3 0 17 0,-1-3 18 15,0 2 10-15,-2 1 11 0,-1-4 14 16,-1 2 3-16,-2-1 3 0,-1 0 9 0,-3 2 9 0,1 0 0 15,-1-1-7-15,-1 1 3 0,-1 1-12 16,2 2-5-16,-1 1-4 0,-1-1 5 0,2 2-22 0,0 3-3 16,2-2-8-16,-2 4-6 0,0 0-3 15,2 3-6-15,3 0 1 0,-3 3-9 0,1 4 3 16,3-1-4-16,1-1-12 0,0 2-2 0,1 3-12 0,2-4-6 16,-2-1-11-16,6 3 2 0,-4-3-10 0,4-1-4 15,0 0 0-15,0-2-15 0,3-2-1 0,0-2-4 16,1 1-7-16,2-4 3 0,0-1-4 0,1-2-2 15,-2-4 5-15,5 0 2 0,0-7 4 0,1 1 6 16,-5 2 3-16,1-6 5 0,3-1 4 0,-3 1 16 16,-3-1 10-16,-1-1 9 0,-5 3 10 0,-3-3 7 15,1 2 10-15,1-1 7 0,-4 1 2 0,0-1 4 16,-2 1 0-16,-1 2 8 0,-1-1-5 0,-1 4 1 16,1 1 2-16,1 2-2 0,-4-1-5 0,4 2-6 0,-1 2-6 15,1 0-10-15,2 0-6 0,1 3-3 0,0 0-2 16,0 0-6-16,-4 7 7 0,4-3-19 0,1 4-2 15,3 1-2-15,-1 3-4 16,1 0-6-16,-1 2-1 0,1 0-3 0,2 1 0 16,-2 2-9-16,-1-2 1 0,1 1 2 0,1-2-6 0,-1 0 1 15,1 5-6-15,-2-7 3 0,3 0-5 0,0 0-13 16,-1-1-5-16,1-2-2 0,0-5-1 0,2 2-4 16,0-1-9-16,3-5-11 0,2 0-8 0,1 0-5 15,3-2-10-15,3-7-7 0,-2 4 8 0,2-3 0 16,-1-2 10-16,-6 2 8 0,5-4 12 0,-2 0 19 15,-2-3 31-15,-3 4 24 0,2-3 35 0,-6 2 27 16,0 0 27-16,-1 1 26 0,-3-2 15 0,-2 4 14 16,-1 0 1-16,0-1 11 0,-3-2 3 0,-1 4-1 15,0 1 17-15,-5-3-6 0,-2 1-4 0,4 3-12 0,-3 2-6 16,1 0-22-16,-2 1-7 0,1 1 0 0,0 3-27 16,0 0-19-16,0 3 3 0,1 0-7 0,1 1-7 15,1 2-15-15,-2 2-7 0,5-1-32 0,-1 4-23 16,3-1-15-16,2 2-14 0,0-3-13 0,3 3-23 15,1-2-6-15,0 2-5 0,3-4-15 0,-1 0-5 0,4-1-6 16,-2-3 2-16,-1 0 4 16,2-3 6-16,-2 1 12 0,2-2 9 0,-2-1 14 15,2-1 16-15,-2 0 29 0,0-1 27 0,-2 1 25 16,-2-1 26-16,3 1 22 0,-3 0 21 0,1-1 9 16,-4 2 9-16,0 0-14 0,4 0-1 0,-4 0-12 15,0 0-14-15,0 0-10 0,0 0-9 0,3 4 1 16,-3-4-4-16,-1 8-11 0,1-1-9 0,0 1-14 15,-2-3-15-15,5 3-8 0,-1 0-23 0,2 0-20 16,0-1-16-16,3 0-13 0,3 1-15 0,3-4-7 0,0-1-6 16,3-3 2-16,0-2-1 0,6 0 6 0,-2-5 13 15,1-1 5-15,-3-4 16 0,-2-1 18 0,1-3 27 16,-3 1 30-16,0-4 21 0,-3-2 32 0,-1-1 26 16,-3 1 11-16,-2-4 12 0,1-2 7 0,0-8 7 15,-6 1 15-15,0 7 10 0,-2 3 25 0,0-2-1 0,-2 6 9 16,1 1 15-16,0 6-10 0,-1 0-13 15,1 4-15-15,-1 1-18 0,0 1-14 0,-2 2-15 16,3 2-11-16,-1 1-13 0,0 1-11 0,4 1-8 16,-10 7-7-16,5 0-4 0,-1 6-13 0,0 4-19 0,-1 4-22 15,3 2-23-15,0 3-15 16,2 8-18-16,1 2-18 0,-1 2-29 0,-1 0-26 16,5 0-23-16,-2-1-22 0,-2-1-22 0,1 1-16 15,-2-2-19-15,0-9-16 0,2 1-24 0,-2-4-20 16,2-2-9-16,-1-5-25 0,-1-4-175 0,2-2-542 15,1-2 240-15</inkml:trace>
  <inkml:trace contextRef="#ctx0" brushRef="#br0" timeOffset="93979.9657">8946 10194 199 0,'-3'-9'288'0,"2"2"-15"0,-2 1-23 0,2 1-14 16,-1 1-22-16,2 1-24 0,0 0-20 0,0-1-17 15,4 1-17-15,4 2-15 0,1-1-11 0,4 0-12 16,2 1-9-16,-2 1-12 0,2 0-7 0,1 0-10 0,-1-1-1 16,-1 1-10-16,-1 0-3 0,-3 0-4 0,0 1-4 15,-3-1-1-15,-3 0 4 0,2 0 1 0,-2 1 8 16,-1 0-3-16,-3-1 3 0,6 3 6 0,-3-1 11 16,-1 1 7-16,0 3-11 0,-1-1 0 0,1 1-9 15,-1 2 0-15,-1 1-9 16,2 1-6-16,-1-1-15 0,0 4-26 0,0-4-40 15,0 0-49-15,0 3-53 0,1 1-64 0,0-2-61 16,0-2-234-16,0-5-546 0,1 1 242 0</inkml:trace>
  <inkml:trace contextRef="#ctx0" brushRef="#br0" timeOffset="95277.7459">9405 10146 108 0,'0'-3'280'0,"0"0"-14"0,0 3-4 16,-1-7-8-16,1 4-17 0,-3 2-13 0,3 1-14 16,-3-7-14-16,2 5-10 0,-2-1-14 0,3 3-13 15,-6-2-5-15,6 2-18 0,-7-2-14 0,2 2-8 16,5 0-14-16,-9 4-8 0,4-1-8 0,0 0-9 15,-1 3-7-15,-1 0-7 0,0 2-11 0,2-1-3 0,1 2-3 16,-2 3-1-16,0 0-6 16,0-1-8-16,2 2 1 0,-1-1-5 0,3 0-2 15,-3 0 0-15,5-1-8 0,0-3-5 0,0 1-13 16,3 1-5-16,-3-2-11 0,2 0-4 0,0-4-1 0,2 2-3 16,0-3-2-16,3 0 4 0,-2 0-14 0,5-3-1 15,0 0-2-15,-1-2 4 0,4 0 1 0,-1-2 6 16,-1-4 2-16,1 0 0 0,-2 1 6 0,0 0 10 15,-2-2 14-15,-1-1 3 0,-2 2 7 0,0-1 20 0,-2 1 10 16,1-4 16-16,-2 3-2 0,-1 0 20 0,-1 0-6 16,0-1-1-16,-1 1-8 0,-1-1 12 0,-2 2-5 15,1 0-2-15,2 1-1 0,-2 1-7 0,0 2-6 16,2-2-5-16,-1 1-1 0,1 0-6 0,-2 1-14 16,3 0 0-16,0 2 6 15,-1-1-6-15,1 3-3 0,-2-4 4 0,2 4-19 16,-3-4 1-16,3 4 5 0,0-2-15 0,0 2 1 15,3-5 0-15,0 5 5 0,0-1-12 0,1 0 1 0,2 1 0 16,1 0 3-16,-7 0 12 0,11 0-15 0,-2 2 6 16,0 1-8-16,0 0 1 0,1-1 3 0,-2 3 0 15,5 0 4-15,-3 3-3 0,0-2-2 0,1 2-3 16,-3 1-4-16,-2-2-9 0,1 1-10 0,-2-1-6 0,1 4-8 16,-3-4 4-16,0 3-1 0,-3 0-4 0,1-1-2 15,-2 0 1-15,-2 0-5 0,0-2 7 0,0 2 6 16,-1-3 3-16,1 1 14 0,0-3-4 0,2-2 1 15,-3 1 8-15,4 0-5 0,-3-3 6 0,3 0 4 16,0 0 9-16,0 0 7 0,-7-4 0 0,7 0 0 16,0 0 1-16,0-4 1 0,4 0 7 0,-1-4 1 15,0-1 5-15,4 0 5 0,0-2 6 0,1-1-15 16,1 0-2-16,2-1-5 0,-1 5 1 0,0 0 4 0,7-1-6 16,-5 5-1-16,0 0-2 0,0 1-2 0,0 1 0 15,-3 3-2-15,1 1-1 0,-1 2 4 0,-2 1-5 16,1 2 5-16,1 3-7 15,-2 1 1-15,-3 0 5 0,0 6-3 0,-1 1 1 16,0 3 1-16,-6-1-4 0,3 2-8 0,-4 0-15 16,-2 2-22-16,2-6-28 0,-6 7-36 0,-1-3-55 15,1-1-58-15,1-7-61 0,-2 2-221 0,0-4-549 16,0 0 243-16</inkml:trace>
  <inkml:trace contextRef="#ctx0" brushRef="#br0" timeOffset="96009.7504">9194 10185 28 0,'-3'-2'48'15,"3"2"-3"-15,0 0 2 0,-2-3-8 0,2 3-1 0,0 0-10 16,-2-2 3-16,2 2-5 0,0 0-1 0,-5-2 2 15,5 2-10-15,-3-1 4 0,3 1 3 0,0 0 11 16,-5-1 1-16,5 1 10 0,-2-2 2 0,2 2 18 16,0 0-12-16,-5-3-2 0,5 3 12 0,-4-2-2 15,4 2 5-15,-3-4-2 0,3 4 5 0,-2-3 11 0,2 3-9 16,-2-2-1-16,1-2-1 0,1 4 2 0,-2-3 4 16,2 3-3-16,-2-4 1 0,2 2 1 0,0 2-1 15,-1-4-4-15,1 4-2 0,-3-4 1 0,2 2 6 16,1 2 18-16,-3-4-6 0,3 4-5 0,-1-2-1 15,1 2 1-15,-1-4-1 16,1 4 0-16,0 0-4 0,-2-3-6 0,2 3-9 16,0 0-5-16,0 0-5 0,-1-2-9 0,1 2-4 15,0 0-6-15,0 0-5 0,0 0 1 0,0 0-10 16,0 0 4-16,0 0-5 0,0 0 0 0,0 0-1 0,-4 9 1 16,2-7-1-16,2 2 3 0,0-1 5 0,-3 5 0 15,1-1 8-15,1 0-5 0,-1 0-2 0,0 2 1 16,2 0-6-16,-1 1 4 0,-1 2-4 0,1 1-4 15,-2-1-1-15,3 1-5 0,0 0 3 0,0-5-11 16,2 4-17-16,0 0-23 0,0-2-23 0,-1-1-30 0,2-2-38 16,-1 2-53-16,0-5-50 0,1 1-254 0,-3-1-526 15,3-2 234-15</inkml:trace>
  <inkml:trace contextRef="#ctx0" brushRef="#br0" timeOffset="96193.8631">9212 9999 185 0,'0'-3'295'0,"0"1"-27"0,1-1-25 0,1 0-32 16,-2 3-44-16,1-4-57 0,-1 4-75 0,0-4-88 15,0 4-191-15,0 0-264 0,0 0 117 0</inkml:trace>
  <inkml:trace contextRef="#ctx0" brushRef="#br0" timeOffset="98109.2795">2407 10702 92 0,'0'0'179'0,"0"0"-6"0,-4-1-12 0,4 1-18 15,0 0-13-15,0 0-12 0,0 0-6 0,0 0-14 16,0 0-10-16,0 0-12 0,0 0-16 0,0 0-1 0,0 0-5 16,0 0-4-16,0 0-6 15,0 0-4-15,0 0-4 0,3 8 2 0,-3-8-5 16,3 4-1-16,1-1-4 0,-3 2-10 0,2-4-1 0,0 2 6 16,1 2-8-16,1-3 1 0,-1 1 2 0,0-1-7 15,2 1 2-15,1 0-1 0,0-2 0 0,1 2 1 0,2 0-1 16,-1-2-4-16,2-1 0 15,-1 0-3-15,3 0 2 0,1-1 1 0,0-2 1 16,-1 0-6-16,0 2 5 0,1-4 3 0,1 0 9 16,-1 2-4-16,-2-3 3 0,1 3 5 0,-1-3 1 0,0 1 7 0,-3 1 1 15,-1 0 1-15,-1 1-6 0,-2 1 0 0,1-1-5 16,-2 1-1-16,0 0-6 0,-1 2 1 0,3-1-1 16,-6 1-2-16,7-1-5 15,-3 1 0-15,2 0 1 0,-2 2-5 0,0 0 10 16,2 0-9-16,1 1-4 0,0 2 0 0,0-3-8 15,3 2 1-15,-1 0-3 0,1-2 2 0,0 1-4 16,3-1-1-16,1 3 1 0,-1-1 0 0,0-2-2 16,2 0 4-16,-4 0-4 0,0-1 4 0,4 3-4 0,-7 0 3 15,4-3-3-15,-4 2 3 0,2 0-6 0,0 0 6 16,-2-1-1-16,0 0 0 0,1 1 2 0,-1 0-5 16,0 0 4-16,2 0-5 0,-1-1 1 0,-2 2-8 15,3-4 19-15,1 1-10 0,-2-1 2 0,1 0 3 16,0-1 2-16,2-3-3 0,1 1 7 0,-1-2 0 15,1 2-4-15,-4-1 0 0,3-2 5 0,-1 0 8 16,1 1 9-16,-2 0 0 0,-3 1 2 0,1-2-1 16,-2 3 1-16,1-2-4 0,-2 2-4 0,1-1-2 15,-2 3 2-15,2-1-1 0,-3 0-2 0,1 2 0 16,3-1-5-16,-1 0 2 0,2 2-3 0,-2-1 3 16,4 2 0-16,0-1-3 0,3 2 2 0,2 0-7 0,-1-2 4 15,1 0-6-15,5 2 1 0,1-3-5 0,-4 1-2 16,4-1 4-16,-1-2-2 0,1 1-1 0,-4-1-1 15,-2-1 7-15,1 2-4 0,-2-2 3 0,-2 1 1 16,-2 0-9-16,0 2 11 16,0-2-2-16,0-1 2 0,-4 3 0 0,-2-1 0 0,3 1 0 15,-4-1-2-15,-3 1 4 0,7 1 1 0,-2 0-3 0,0 1 5 16,-1-1-5-16,0 0 5 0,0 0-3 0,2 2 1 16,0-2 2-16,2-1 0 15,0 3 1-15,2 0-3 0,4-2 1 0,2-2 1 16,-2 1-3-16,7-3 2 0,-5 2 0 0,2-1 2 15,-1-1-6-15,-2 2 4 0,6-4 1 0,-5 4-4 16,-2-3-1-16,1 4 5 0,1-2-3 0,-2 1-1 16,0 1 2-16,-4-1-1 0,0 2 0 0,-2-1-1 15,1 1 0-15,-1 1 1 0,-1-2-1 0,-1 0-2 16,1 4 2-16,0-1 2 0,1-2-3 0,1 1 5 16,-1-1-19-16,2 0 3 0,4 0-10 0,0-2-14 15,3-1-13-15,-3 1-5 0,3-3-4 0,-1 3 0 16,-1-3 19-16,1 4-14 0,-1-3-4 0,-2 0-13 0,-2 2-30 15,0-3-21-15,-4 3-134 0,-1 0-277 0,1-1 123 16</inkml:trace>
  <inkml:trace contextRef="#ctx0" brushRef="#br0" timeOffset="99158.3134">4243 10690 90 0,'-5'0'195'16,"5"0"-13"-16,0 0-19 0,0 0-21 0,0 0-13 0,0 0-13 0,-4 2-10 16,4-2-7-16,3 7-7 0,-2-4-9 15,2 1-8-15,1 2-9 0,-1-1-8 0,4 0-4 0,0 1-4 16,3 0-8-16,-3-1 1 0,3 0-4 0,3 1-5 15,1-1-3 1,1-1-1-16,2-3-4 0,0-1-1 0,3 0 1 0,0-1-9 16,1 1 2-16,-2-3-2 0,-2-2 4 0,-1 2-20 15,0-1 2-15,0-1 9 0,-2 0 3 0,-1 1 9 16,0 0 3-16,-1-1 3 0,-3 1 3 0,-1 1 4 16,-1-1-2-16,0 2 0 0,-2-1-4 0,-1 1 1 15,0 1-4-15,-1 0-3 0,-3 1-5 0,6-2-3 16,-6 2-1-16,4-2-3 0,-4 2-1 0,6 0 0 15,-6 0-4-15,9 0 1 0,-5 0 2 0,4 0 5 16,-1 0-9-16,3 0-1 0,4 0-3 0,-1 0 4 16,0-1-1-16,1 1-3 0,2-2-3 0,-2 0 4 15,0 2 1-15,2 0-3 0,-3 0-1 0,1 0-2 0,-4 0-1 16,0 0 2-16,-2 0-1 0,1 0-1 0,-1 0 0 16,1 2-2-16,-2 0 2 0,1-1-1 0,0 1-3 15,-3 1 0-15,1-2-2 0,2 1 4 0,-2 1-2 16,2-2 4-16,-2 0-3 0,4 2 4 0,1-3-1 15,-1 1-1-15,3 0 1 0,0-1-1 16,-1-1 0-16,-1 1 3 0,-1-1 0 0,4 1 3 16,-4 0-1-16,0 0 3 0,-1-1 0 0,0 1-3 15,0 0 2-15,-1 0-3 0,0 1 0 0,0 0-2 16,-1 1 2-16,-1 1 4 0,1-1-3 0,-1 2-2 16,-2-1 1-16,2 2 4 0,1-1-6 0,-2 2 3 0,1-2 0 15,0 2-2-15,1-2 1 0,1-1 1 0,-1 0-1 16,3 0 1-16,3-3 2 0,1 0 0 0,2-2-1 15,6-2-1-15,-6 1 0 0,4-3 5 0,2 1 5 16,-4-3 4-16,2 1 8 0,-6-2 8 16,-1 3 8-16,1-1 5 0,-2-1 14 0,0 1 8 15,-5 3-10-15,1-1-3 0,-2 0-5 0,1 1-5 0,-1 3-6 16,-2-1-7-16,-1-3-7 0,1 5 1 0,-3-1-3 16,-1 1-2-16,0 0-2 0,9 1 1 15,-7 3-4-15,3-1-2 0,-4-1-2 0,2 1-12 16,1 2-12-16,0-2-2 0,2 1-14 15,-2 1-9-15,2-1-11 0,0 0-5 0,2 0-5 0,-1 0-3 0,0 0-3 16,3-2-2-16,-4 1-11 0,2-1 0 0,0 0-5 16,1-2-13-16,1 1-6 0,-3 0-17 0,0-1-16 15,0 0-23-15,3 0-28 0,-5 0-125 0,4-2-336 16,-2 1 149-16</inkml:trace>
  <inkml:trace contextRef="#ctx0" brushRef="#br0" timeOffset="100004.1076">5720 10678 98 0,'0'-2'200'0,"0"2"0"0,-2-3-3 15,1 0-9-15,1 3-10 16,0 0-15-16,-2-4-15 0,2 4-17 0,-2-2-15 16,2 2-12-16,0 0-13 0,0 0-7 0,0 0-8 0,0 0-10 15,0 0-4-15,14 6-8 0,-10-1-3 0,3-1-10 16,-1 0-4-16,4 2-1 0,1 0-5 0,0 1-3 16,2-1-4-16,-1 0-5 0,2-1-4 0,2-2-4 15,-2 3-4-15,3-4-9 0,-2 1-2 0,1-1 5 16,1-2-3-16,-3 2 0 0,0-4 1 0,0 0 1 15,0-1 5-15,-1-1 2 0,-2-1 7 0,-1 2 8 0,-3-1 9 16,3-1 9-16,-3-1-1 0,0 2 5 0,0-3 9 16,-1 5-1-16,-4-2-4 0,4-1 7 0,-3 2-8 15,0 1-7-15,-2-1-4 0,2 2-8 0,-2-3-6 16,-1 4-2-16,3-2-5 0,-3 2-2 0,7 0-5 16,-7 0 0-16,10 4-4 0,-6-1-4 0,6-1-6 15,0 0-7-15,1-1 1 16,-2 1-5-16,6 1-3 0,-1 0 1 0,-1-1 2 15,1-1-3-15,2 0 3 0,-2-1 2 0,1 0 1 16,-2 0-2-16,-3 0 2 0,0 0 0 0,1 0 4 16,-3 0 0-16,2-1 3 0,1 0 0 0,-8 1-1 0,4 0 2 15,-1 0-1-15,-6 0-3 0,8 0 3 0,-2 0 5 16,-2 1 2-16,2 0-2 0,-2-1 5 0,3 2-6 16,2-2-2-16,0 0-1 0,1 0-3 0,4 0-11 15,0-2-1-15,3 1 7 0,-1-3 2 0,4-1 0 16,-4 2 1-16,1-1 5 0,3-1 0 0,-4 3 0 15,-3 0 4-15,0 0 8 0,0-1 1 0,-4-1 3 16,0 3-2-16,-2-1 1 0,-2 1-3 0,0 1 0 16,-5 0-4-16,7 1 2 0,-3 0 0 0,-1 0 5 15,0 2-4-15,-1-1 4 0,1 2-3 0,-1-1 0 16,2 1 1-16,2 1 2 0,-1-2-5 0,4 0 5 0,-1 1-2 16,7-1-2-16,-1-1 2 0,3-2-4 0,5-2 1 15,-1 2-1-15,0-3 3 16,-6-1-1-16,7 0-3 0,-2 0 2 0,-5-1-3 15,4-1 1-15,-6-1 1 0,-1 3 3 0,0-3-5 16,-5 4-4-16,-1-3-18 0,0 3-39 0,-2 1-52 16,0-2-90-16,-2 3-209 0,-2 1-445 0,0-6 197 0</inkml:trace>
  <inkml:trace contextRef="#ctx0" brushRef="#br0" timeOffset="101387.1209">6883 10609 37 0,'0'0'176'0,"0"0"-6"16,0 0-10-16,0 0-15 0,15 1-9 0,-12 1-13 0,0-2-11 15,0 1-7-15,1 2-10 0,1-1-10 0,-1-1-7 16,1 2-6-16,0 0-1 0,4 0-4 0,-2 0-9 16,1 0-2-16,1-2-5 0,1 1-7 0,1-1-5 15,-1 2-1-15,3-2-5 0,1 0-2 0,1-1-2 0,-2 1-4 16,0-1-3-16,-2-1 4 0,-1 1 1 0,1-1 7 16,-4 0 6-16,3-1 7 0,-5 1 4 0,1 0 6 15,0 1 3-15,0-2 0 16,-2 2 1-16,0-1-3 0,-1-2-6 0,1 0-5 15,2 1-5-15,-2-1-4 0,0 2-3 0,2-2-7 16,1 0-1-16,0-1-1 0,0 2-8 0,2-1 2 0,1-1-6 16,3 1 2-16,0 0-3 0,0 2-2 0,2-2-1 15,1 0-8-15,-2 2-1 0,0 0-4 0,3-1-2 16,-3 1-4-16,0 1 1 0,1 0 1 0,-1 0-4 0,-4 0 4 16,2 1 2-16,-4-1-2 0,1 2-1 15,-1-2 2-15,0 1 0 0,-2 0 0 0,0 1 2 0,-2-1 0 16,0 2-2-16,0-3 3 0,2 3 2 15,-2-2-1-15,2 2 0 0,1-1 0 0,0 0 1 16,3 0 2-16,4-1 2 0,-4-1 0 0,2 0-4 0,4 0 3 16,4-1 1-16,-2-1-2 0,3 1 0 0,-4-1 3 15,-3 0-2-15,3-3 4 0,5 1-4 0,-2 1 1 16,-4-1 4-16,-1 1-2 0,-1-1-1 0,-1 2 2 16,-3 0 2-16,1-1-4 0,-1 1 2 0,-3-1-2 0,0 3 3 15,-4-1-1-15,4 1-3 0,-7 0 3 0,10 0 0 16,-6 0 0-16,2 0-1 15,-2 0-2-15,3 1 2 0,0 2 1 0,3-2-2 16,-2 0 0-16,3 1-1 0,3 0 3 0,-1-2-4 16,3 3 2-16,-4-3-1 0,4 0-3 0,2 2 3 15,-2-2-4-15,-1 2 2 0,-1-2-1 0,3 1 2 16,-3-2-1-16,-3 2 0 0,-1-1 1 0,0-1-1 0,-3 2 2 16,0-1-2-16,-4 1-2 0,1-1 1 15,2 0 4-15,-2 1-3 0,-4-1-2 0,7 2 2 16,-4-2 5-16,1 2-8 0,-4 0 4 0,0-2-2 0,9 4 0 15,-4-3 3-15,1 1 0 0,5 1-3 0,2-2 6 16,0 0 1-16,2-2-6 0,8 1 1 0,-4-1 1 16,2-1-1-16,3-1 5 0,-7 2-3 0,4-3-2 15,-1 1 1-15,-6-1 9 0,2 2 8 0,-4 0 4 16,-2 0 7-16,1 0 5 0,-3 1-1 0,-3 1 1 16,2 0-2-16,-3 0-4 0,-4 0-7 0,6 0 2 15,-2 1 1-15,-4-1-1 0,3 4-3 0,-3-1-2 16,4 2-1-16,-4-1-1 0,2 0-1 15,-1 2-4-15,-1-2-1 0,4 2 1 0,-1-1-3 16,4-1 0-16,0 2-2 0,3-3-5 0,4 0 10 16,3-2-11-16,4-1 4 0,0-1-6 0,0-2 0 15,-4 0-1-15,0-1 5 0,-3-1-4 0,3 2 3 16,-3-3-4-16,2 0 8 0,-4 1 4 0,0-1 6 16,-2 3 9-16,-3-1 15 0,-2 1 15 0,2 1-3 0,-3 0 1 15,-1 2-14-15,-3 0 4 0,3-3-5 0,-3 3-6 16,0 0-9-16,3-1-1 0,-3 1-9 0,0 0-28 15,0 0-23-15,0 0-30 0,0 0-22 0,-3 8-29 16,3-8-38-16,0 5-27 0,0-3-33 0,2 1-30 16,0 0-47-16,1-2-157 15,0-1-487-15,-3 0 216 0</inkml:trace>
  <inkml:trace contextRef="#ctx0" brushRef="#br0" timeOffset="102338.7248">8722 10564 4 0,'0'0'197'0,"0"0"-13"0,0 0-20 0,0 0-5 15,5 0-24-15,-5 0-13 0,6 1-11 0,-3 0-11 16,0-1-12-16,1 4-6 0,2-2-6 0,-2 1-12 15,3 1-6-15,0-2-5 0,0 2-6 0,2 1-6 16,-2-2-3-16,1 1-5 0,0-1 1 0,-1 1-6 16,2-1-4-16,0 0 0 0,-1-1-2 0,1-1-4 15,0 1-1-15,0 0-1 0,-1-1 1 0,1 0-2 16,1-1 0-16,-1 0-5 0,1 0-1 0,0 0 6 0,0 0-3 16,0-2 1-16,-2 2 1 0,1-2 2 15,-1 0 1-15,1 1 4 0,-1-1 1 0,0 2-1 0,-1-2-1 16,1-1 7-16,-3 1 4 0,0 2 0 0,1-3 4 15,1 0-4-15,-2 0-6 16,1-1 2-16,3 2 0 0,-2-2-8 0,-1 1-4 0,3 1 0 16,0-1-4-16,0-1 2 0,-1 2-3 0,1-2-3 15,-1 3 1-15,-1-1-4 0,0-1-1 0,-1 2 2 16,-2 0-2-16,2 1-3 0,-1 0-3 0,-1-2 3 16,-1 5 0-16,1-1-1 0,-1 0 1 0,0 0-4 15,0-1 1-15,-1 4-5 0,1-2 1 0,0-1 0 16,1 1-6-16,-1 1-4 0,1-1-4 0,1 0-1 15,1-2-5-15,1 2 8 0,2 0-8 0,1-3 0 16,0 0-6-16,6 0 4 0,-4-2 2 0,-2 1 6 16,4-2-1-16,-2-1 1 0,0 1 13 0,-3-1 16 15,0 4 12-15,-1-3 13 0,-1-1 10 0,-2 3 7 0,2-1 13 16,-5-1 3-16,1 3-6 0,-3 0-8 0,5 0-3 16,-5 0-6-16,0 0-3 0,0 0-6 0,0 0-1 15,2 4 1-15,-2-4-8 0,-1 6-5 0,0-3 3 16,1-1-2-16,1 1-6 0,0 1 0 0,3-2-3 15,-2 1-1-15,1-2-2 16,3 1 0-16,2-1-1 0,1-1-4 0,1 0 2 16,2-1-3-16,1-2 1 0,3-1-2 0,-2 1 0 15,-5 0 0-15,3-1 5 0,0-1 1 0,-3 2 7 0,-1-2 7 16,-1 4 5-16,-2-2 9 0,-1 1 8 0,0-2-2 16,-2 3 0-16,3 1-4 0,-5 0-7 0,3-2-1 15,-3 2-3-15,0 0-7 0,0 0 0 0,0 8-2 16,-2-4-3-16,1-3 0 0,-3 5-5 0,3-3-6 15,2 1-6-15,-1-2-1 0,3 2-5 0,-1 0-4 0,3 0-5 16,-1-1-1-16,2-2 2 0,1 2-1 0,1-3 4 16,-1 2 6-16,3-2-2 0,0 0-1 0,0-2 2 15,-2 1 3-15,2-1 3 0,-2 1 4 0,0-2 7 16,-1 2 9-16,-2-1 9 0,1 0-1 0,-1 0 0 16,-2 1 4-16,0 0-6 0,-3 1-5 0,6-1-7 15,-6 1-16-15,4-2-19 16,-4 2-39-16,3-2-52 0,-3 2-68 0,0 0-77 15,0 0-229-15,0 0-526 0,0 0 233 0</inkml:trace>
  <inkml:trace contextRef="#ctx0" brushRef="#br0" timeOffset="102491.4625">9792 10556 9 0,'0'0'264'0,"0"0"-24"0,0 0-35 0,0 0-47 0,0 0-75 16,0 0-81-16,0 0-163 0,-5-6-173 0,5 1 77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3:06:34.45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C00000"/>
    </inkml:brush>
    <inkml:brush xml:id="br2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2244 3217 25 0,'-3'-1'243'0,"2"-2"-11"15,-2 0-9-15,3 0-12 16,-3 2-7-16,3 1-14 0,-4-2-9 0,4 2-9 0,-3-4-15 15,3 4-25-15,0 0-13 0,-4-2-11 16,4 2-12-16,0 0-9 0,0-2-12 0,0 2-4 0,0 0-11 16,0 0-5-16,0 0-11 0,0 0 0 0,0 0-8 0,0 0-2 15,0 0-2-15,0 0-4 0,0 9-4 16,0-4-1-16,0 1 2 0,0 2-4 16,0-1-3-16,0 3 2 0,0 2-3 0,0-1-2 15,0 4 4-15,0-3-1 0,0 1 3 0,-3-1-7 16,3 2 2-16,0 0 5 0,0-2-5 0,3 1-2 15,-3-2 1-15,0 2-1 0,0-4-3 0,0-1 0 0,0 0 0 16,0-1-5-16,0-2 3 0,0-1-3 16,0 1 2-16,0-1 8 0,0-1-12 0,2-2 2 15,-2 4 3-15,0-5 1 0,0 3-1 0,0-3 6 16,0 0 0-16,0 0 6 0,0 0-8 0,-2 3 2 16,2-3-4-16,0 0 3 0,0 0-6 0,-13-4-1 15,9 3 0-15,4 1-4 0,-10-2 3 0,5 0-5 16,-2 2 3-16,-2-2-1 0,2 4 1 0,-3-2-4 0,3 0 4 15,-1 0 0-15,1-2-2 0,0 4-5 0,1-2 4 0,1 2-2 16,0 0-1-16,-2-1 2 0,3 0-3 16,-2 0 3-16,6-1-2 0,-4 2 0 0,4-2 0 0,-4 2-1 15,4-2 2-15,-3 2 4 16,3-2-2-16,0 0-1 0,7 2 3 0,-1-2 1 0,1 0 6 16,1 0-8-16,2-1 1 0,-1 0 0 15,2-1 0-15,2 1-1 0,-1-2-4 0,2 0 2 0,0 1-2 16,-2-2 4-16,0 1-5 0,2 1-9 15,-4 0 8-15,-3 0-27 0,3-2-20 0,-3 1-12 16,0 3-21-16,0-2-19 0,-4 0-14 0,-3 2-27 16,9-3-47-16,-7 0-34 0,0 0-184 0,-2 3-441 0,-2-9 195 15</inkml:trace>
  <inkml:trace contextRef="#ctx0" brushRef="#br0" timeOffset="185.5488">2232 3193 25 0,'-2'-2'256'0,"2"2"-24"0,0-5-20 15,0 5-19-15,0-3-21 0,0 3-20 0,0-3-15 0,0 3-16 16,0 0-11-16,0 0-14 0,0 0-9 0,0 0-8 0,0 0-28 16,0 11-25-16,0-5-16 15,0-1-38-15,0 2-25 0,0 1-29 0,0-1-21 0,0 0-31 16,0 3-127-16,-3-3-281 0,3 0 126 0</inkml:trace>
  <inkml:trace contextRef="#ctx0" brushRef="#br0" timeOffset="659.293">2339 3003 115 0,'-5'-3'274'16,"2"2"-15"-16,-2-2-16 0,1 1-16 0,1 1-11 0,3 1-19 15,-7-3-14-15,4 3-21 0,3 0-17 16,0 0-17-16,0 0-8 0,0 0-20 16,-7 0-3-16,7 0-12 0,-4 4-7 0,2-2-7 15,0 1-7-15,0 1-8 0,2 1-4 0,0-1-6 0,2 0-3 16,-2 2-5-16,2 0-4 0,1 3-3 15,0-1-1-15,3 4-3 0,-1 1-6 0,2-1 9 0,6 3-15 16,-2 1 2-16,3 2-2 0,0-2-9 0,0 0-13 0,3 3-7 16,2-5-9-16,-2 1-8 0,-2 2-6 15,2-1-5-15,-2 0 0 0,2 2-6 0,0-1 3 16,-3-3 2-16,-2 1 5 0,0 3 7 0,-4-5 1 0,-2 0 3 16,-2 3-1-16,-2-4 14 0,-4 2 10 0,-2 5 2 15,-7-1 6-15,-1 2 7 16,-3 0 1-16,-3-3 7 0,-2 2 5 0,0 1 3 15,-2-1 3-15,1-3 5 0,1 2 3 0,-1-1 1 16,1 0-2-16,1-4-1 0,2 0-1 0,1-1-4 16,4-2 0-16,2-3-11 0,1 0 5 0,2-1-3 0,2-1-4 0,-1-2-1 15,3 1-9-15,0-1-10 0,-1-3-14 16,3 2-17-16,1-2-14 0,-2 4-24 0,2-4-26 0,0 0-34 16,0 4-38-16,0-4-38 15,0 0-205-15,0 0-444 0,0 0 197 0</inkml:trace>
  <inkml:trace contextRef="#ctx0" brushRef="#br0" timeOffset="2105.4381">3011 3220 238 0,'3'-3'285'0,"-3"2"-21"0,0 1-21 16,0-5-22-16,2 3-17 0,-2 2-24 0,0 0-17 15,0 0-20-15,0 0-14 0,0 0-11 16,0 0-12-16,-2 9-2 0,-1-3-17 0,2 7-11 0,0 0-8 15,0 0-5-15,1 6-3 0,-1-5-8 0,1 6-4 0,0 1 3 16,0-2-11-16,0 3-5 0,0 0-3 16,0-3-2-16,0 1-4 0,0-1-4 0,1-1 1 15,-2-3-6-15,1-2 0 0,-1-1-2 16,0 1-10-16,0-4-6 0,0-2-9 0,0 1-5 0,-2 1-4 0,0-3-2 16,0 0-4-16,0-2-3 0,-1 1 2 15,0-3 1-15,0 1 0 0,1 0 2 0,-3-2 8 16,0 0-3-16,1-1-1 0,5 0-1 15,-12-3 5-15,6 2 3 0,-1-1 2 0,-1 0 2 0,-1-1 7 16,3 2 4-16,1-1 6 0,-1 1 5 16,0-1 4-16,2 1 0 0,0 0 8 0,-1-1 1 15,5 2 6-15,-5 0-10 0,5 0-6 0,-4-1-4 0,4 1-1 16,0 0-2-16,-6 0-4 0,6 0 6 16,0 0-3-16,0 0-2 0,0 0 0 0,3 6 2 0,1-4-2 15,2 0-6-15,1 2 0 0,0-4-2 16,1 2-1-16,5-2-6 0,1 1-6 0,3-2-12 0,3-2-8 15,0-2-16-15,3 2-17 16,-2-5-16-16,0 0-38 0,1 0-32 0,-2-3-39 0,-7 2-202 16,-1 0-426-16,-2-2 189 0</inkml:trace>
  <inkml:trace contextRef="#ctx0" brushRef="#br0" timeOffset="2289.2667">2853 3301 19 0,'-4'-1'217'0,"4"1"-26"0,0 0-19 15,1-4-14-15,-1 4-21 0,10-5-12 16,-1 3-13-16,4-2-26 0,1 3-12 0,2-3-26 16,5 3-28-16,0 0-33 0,0 1-35 0,-1 0-44 15,-5 0-109-15,-1 1-218 0,-4 2 96 0</inkml:trace>
  <inkml:trace contextRef="#ctx0" brushRef="#br0" timeOffset="2719.7614">3106 3375 76 0,'0'0'234'0,"0"1"-10"0,0-1-11 0,0 0-15 0,0 0-12 15,6 0-18-15,-6 0-13 0,7 3-11 0,-3-1-16 0,0 2-13 16,2 0-8-16,0-1-5 0,1 3-6 15,0-2-9-15,0 1-2 0,-2 3-8 0,1-2-3 0,0 2-4 16,-1 1-11-16,1 0-5 0,-5 0-7 0,1-1-4 0,-1 1-8 16,0 0 0-1,-2 0-6-15,0 0-1 0,0-2-6 0,-1-1-4 0,-1-2 3 0,1 2-4 16,1-3-2-16,-2 1 2 0,0-2 1 16,2 0-3-16,1-2-2 0,0 0-1 0,-6-1 0 15,6 1-4-15,-3-7 3 0,1 3-1 0,0-2 1 16,2-1 0-16,-1-2 3 0,2 0-9 0,0-1 5 15,3-2-5-15,1-1 0 0,-1 6-2 0,2-4 8 0,1 3-8 16,-3 2 1-16,5-3 0 0,-2 3-4 16,3 0 1-16,-2 1-1 0,2 2 1 15,-1 0-4-15,2 2 2 0,-2 1-1 0,6-2 5 0,-7 4-3 16,2-1-2-16,0 3-1 0,0 0 6 0,0 3 5 16,1 2-1-16,-6-2-2 0,2 2-1 0,-1 3 0 15,0 0 0-15,-2 1-4 0,-4 0-5 0,0-1-11 16,0 3-9-16,-3-4-11 0,2-2-10 15,-2 0-16-15,0-1-22 0,2 0-23 0,-2-3-18 0,1 0-28 16,1-2-19-16,1-1-33 0,0-2-155 0,0 0-389 0,0 0 172 16</inkml:trace>
  <inkml:trace contextRef="#ctx0" brushRef="#br0" timeOffset="2939.6631">3457 3409 64 0,'1'-5'328'0,"1"1"-14"0,0 2-18 0,0 0-17 0,-1-1-18 0,-1 3-24 15,1-2-20-15,-1 2-28 16,0 0-19-16,3-3-19 0,-3 3-14 0,0 0-6 0,2 7-16 16,-2-2-12-16,1 0-9 0,1 3-9 0,-2 1-8 15,0-1-6-15,0 4-7 0,0-1-5 16,0 2-12-16,-2 1-12 0,1-1-16 0,1-1-16 0,0 3-16 0,0-3-14 16,-2-3-33-16,1-1-26 15,2 1-20-15,-1-4-32 0,0 0-12 0,2-1-20 0,-1-2-24 0,-1-2-39 16,4 0-163-16,-4 0-427 15,6-7 190-15</inkml:trace>
  <inkml:trace contextRef="#ctx0" brushRef="#br0" timeOffset="3163.1029">3595 3276 184 0,'7'-13'308'0,"-4"3"8"0,-1 1-4 0,0 2-13 16,-2 1-13-16,4 1-17 0,-4 1-16 0,1 1-14 15,-1 0-43-15,0 3-11 0,2-4-28 0,-2 4-20 0,0 0-12 16,0 0-7-16,0 0-11 0,3 14-3 15,-3-3-7-15,-2 2-14 16,2 0-6-16,0 8-12 0,0 0-11 0,0 0-10 0,-1 2-13 0,-1 0-11 16,2 2-15-16,0-4-9 0,-1 1-9 0,4 0-14 0,-3-4-13 15,0-4-17-15,0 1-19 0,0-3-14 16,0-2-23-16,1-2-27 0,1 0-30 0,-2-1-35 0,0-3-14 16,1 1-21-16,-1-3-207 0,1-2-483 0,-1 0 215 15</inkml:trace>
  <inkml:trace contextRef="#ctx0" brushRef="#br0" timeOffset="3429.8731">3564 3460 239 0,'-2'-1'242'0,"2"1"-17"0,-1-4-18 0,1 4-18 0,0-2-20 16,0 2-16-16,3-6-15 16,1 4-16-16,3-1-10 0,3-1-14 0,0-1-7 15,4 1-11-15,5-4-7 0,0 2-7 0,2 0-7 16,-7 1-4-16,3-1-3 0,-3 0-9 0,-3 3-5 15,2-1-1-15,-3 3 3 0,-3-4-1 0,0 4 8 16,0-1-3-16,-4 2 2 0,2 0-2 0,-5 0 17 16,6 2-1-16,-5-1-3 0,1 4-1 0,-1-1 1 0,-1 1-2 15,-1 3-7-15,1 0-3 0,-3 2-4 16,0 2-4-16,2 0-11 0,-3 1-23 0,1 2-22 0,3-2-24 0,-3 0-34 16,1 3-37-16,1 2-39 15,0 2-49-15,2-7-49 0,-1 1-156 0,0 0-438 0,0-1 193 16</inkml:trace>
  <inkml:trace contextRef="#ctx0" brushRef="#br0" timeOffset="4789.1986">4024 3430 30 0,'-4'-4'371'0,"4"2"-18"0,-3-2-13 0,3 4-22 0,-4-6-10 0,1 2-16 16,-1 1-21-16,0 0-29 0,-1-1-8 15,1 2-27-15,-1 0-25 0,-2-1-19 16,-2 1-20-16,2 3-13 0,-1 4-17 0,-1-4-6 0,-1 4-10 0,2-1-14 16,-1 2-18-16,1 0 6 15,1 0-11-15,0 0-8 0,3 3-14 0,-2 2-21 0,2-3-11 0,1 4-15 16,0-2-11-16,3 2 2 0,3-4-8 15,0 1-1-15,-2-3-5 0,5 1 0 0,-2-2-2 16,3-1-3-16,-1 2-3 0,1-5-2 16,1 1 5-16,-2-3 2 0,1 0 5 0,0-3 2 0,0 0 5 15,0 1 3-15,0-2 9 0,-3-1 13 0,-1 3 7 0,1-1 17 16,-1-2 3-16,-1 3 23 0,-1 0-1 16,-1-1 0-16,1 3-1 0,-1 1-17 0,-1-5 0 15,1 5-5-15,0 0-9 0,0 0 6 0,0 0-6 16,-11 9 2-16,7-3-20 0,2-2-6 0,-1 2-4 15,3 1-9-15,-1 0-11 0,2 0 4 0,2 0-17 16,0-4-7-16,3 2-9 0,2-3-9 0,0 1 2 16,2-3 1-16,4-2 5 0,3-1 5 0,-4-2 6 0,1-3 8 0,3-3 3 15,-6 2 12-15,-1-3 10 16,4-4 24-16,-5-3 16 0,0 1 9 0,-1-2 14 0,-3 2 12 16,-1-4 8-16,-1 2 5 0,-1-2 1 0,-1 1 6 0,0-1 20 15,-1 5 20-15,-1 3 15 16,1 2 15-16,-1 3-3 0,-1 4-2 15,1-4-10-15,-1 4-13 0,2 0-15 0,-1 1-13 0,0 0-17 16,-1 2-5-16,2 2-7 0,0 0-10 0,0 0-5 0,-10 6-6 16,6 2-11-16,0 1-19 0,-2 2-14 15,2 3-9-15,-2 4-8 0,2 0-8 0,0 2-12 16,0 0-10-16,2 1-19 0,2-1-20 0,-1-1-13 16,2 2 3-16,-1-7-7 0,3 5-5 0,0-5 10 0,0-1 6 15,2-1 10-15,1 0-9 16,1-5-5-16,-1 2-5 0,1-3 5 0,0-2-6 0,0 1 0 15,3-4 2-15,0-1-4 0,2 0 3 16,2-3 11-16,0-3 5 0,0-1 10 0,6-4 13 0,-3 0 2 16,-1-4 12-16,-1-1 17 0,-1 0 12 0,-1 0 18 0,-2 1 23 15,0-1 20-15,-4-4 14 0,0 7 6 16,-4-1 14-16,1-6 9 0,-1 2 6 0,0 3 25 0,-3 2 5 16,1 1 7-16,-2 3 27 15,1-3 3-15,-3 4-2 0,3 1-9 0,-3-1-5 16,-1 1-20-16,1 2-10 0,2 1-16 0,-2 1-7 15,0-1-13-15,0 4-10 0,-1-1-7 0,4 1-6 0,-7 2-16 16,0 2-9-16,4 2-10 0,-1 1-16 16,1 2-15-16,-1 3-11 0,-1 3-8 0,3-1-11 0,-2 4-12 15,2 1-1-15,2 1-12 0,0 0 11 0,0-2-7 0,1 2-7 16,0-6-3-16,0 1-2 0,2-2 7 16,0 1-4-16,-2-1-3 0,2-4 1 0,0 0 15 15,-2-2 2-15,2 0 6 0,-3-1-3 0,4-1 9 16,-1-1-7-16,-1-3 6 0,3 3 6 15,0-4-6-15,1-1 6 0,4-3 3 0,0 2 7 16,0-5 8-16,3 0-9 0,0-3 9 0,-2 1 0 0,1-1 1 16,-2-1 6-16,1 2 23 0,-2-2-5 0,-1 1 15 0,-2 2 17 15,-2 0 11-15,0-2 9 0,-1 6 18 16,0-3 21-16,1 2 11 0,-4 1 5 0,2-2-6 0,-1 4-1 16,0 0-13-16,0-1-8 15,-1 3-15-15,0-4-18 0,0 4-12 0,0 0-7 0,0 0-21 0,-12 8-25 16,7-3-28-16,2 3-32 15,0-1-18-15,0 2-5 0,0 3-6 0,5-3-13 16,-1-2-21-16,0 3-17 0,2 0-21 0,4-2-11 16,0 1 0-16,1-3-19 0,4-1 7 0,-2-3 7 15,0 0 23-15,4-3 12 0,-4-1 29 0,3-1 39 0,-3 0 27 16,-2-3 42-16,0-3 29 0,-1 5 27 0,0-3 31 16,-2 0 13-16,-1-1 13 0,0-1 14 0,-1 1 3 15,-1 1-3-15,0 1 11 0,-1 2-13 16,0 1-9-16,0-2-7 0,0 2-21 0,-1 1 0 0,0 2-22 15,0-3-14-15,0 3-1 0,0 0-4 16,3 14-3-16,-3 0-8 0,0 4-7 0,0 4-7 0,0 1-11 16,2 3-17-16,1 11-8 0,-2 0-5 0,2 1-16 0,1-2-6 15,-1-1-11-15,-1 0-1 16,2 1-2-16,-2-10 2 0,2 9 7 0,-1 0-1 0,0-9-4 0,-1 0-7 16,0 1-5-16,-2-2 4 0,-2-2 1 15,-1-4 10-15,1-4 6 0,-3-3 18 0,0 1 14 16,0-1 20-16,1-5 19 0,0 0 17 15,-2-2 13-15,0 0 10 0,0-3 11 0,0 1-3 16,0-3 7-16,-3-1 0 0,-1-3 5 0,2 0 4 16,-3-3-1-16,-1 0 4 0,1-5-6 0,0-3-2 0,-2-2-12 15,3-1-4-15,3-2-10 0,1 6-16 0,2-4-17 0,1 4-24 16,2 0-35-16,2 0-45 0,1 0-52 16,6-3-53-16,-1 4-280 0,6-5-523 0,2 2 232 15</inkml:trace>
  <inkml:trace contextRef="#ctx0" brushRef="#br0" timeOffset="6441.7129">4996 3301 111 0,'-2'-5'325'16,"4"1"-18"-16,-1 1-20 0,0-1-19 0,1 3-24 0,-2-3-24 16,3 2-26-16,-3 2-19 0,0-2-22 0,0 2-16 15,0 0-14-15,0 0-12 0,-3 8-11 16,1-1-9-16,2 3-9 0,-2 2-11 0,0 2-7 0,1 5-1 0,-2 0-7 15,3-5-5-15,1 2-3 16,1-2-6-16,1 1-1 0,-1-1-3 0,0 0-11 0,-1-3-2 16,1-2-6-16,2 0-1 0,-1-2-7 0,-3-1-5 0,4 1-6 15,-4-3-3-15,0 2 1 0,1-3 1 16,1-1 1-16,-1 0-3 0,-1-2 3 0,0 0-4 16,9-2 3-16,-5-3 2 0,0-3-4 15,2-2 2-15,1-1 4 0,0 0 3 0,-1-2 5 16,-2-1 7-16,3 1-2 0,-2 0 3 0,-2 4 4 15,1 0 10-15,-1 2 11 0,-1 2 2 0,0-2-4 0,0 2-12 0,-1 4 6 16,1-3-17-16,-1 1-1 0,0 1-6 0,-1 2-5 16,0 0 3-16,0 0-5 0,7 8 8 0,-5-1-2 15,1 3-16-15,0-3-4 0,0 5-6 16,0-3-5-16,1-1 3 0,1 4-5 0,2 0-5 16,0-1-5-16,-1-4-9 0,2 4-4 0,1-4-3 0,-1 0 5 15,1-1-4-15,-1-5-1 0,2 2-6 16,0-3 6-16,-1 0 2 0,2-1 6 0,-3-1 4 0,-1-1 7 15,0-2 16-15,-2-1 18 0,1-3 11 0,-1-1 9 16,-2-3 6-16,1 0 6 0,-4 0 16 16,0-2 3-16,-5-4 0 0,1-1 7 0,0 7-1 0,-1-6 5 15,-2 0 1-15,1 4-13 0,0 4-3 16,-1 1-10-16,2-2-4 0,-1 5 0 0,0 1-10 16,2-1-7-16,0 4-13 0,0 0-27 15,-1 0-16-15,1 0-21 0,0 3-23 0,4 0-42 0,-9 7-27 0,5-2-42 16,0 2-33-16,2 2-30 15,1 4-235-15,-1-4-528 0,4 1 234 0</inkml:trace>
  <inkml:trace contextRef="#ctx0" brushRef="#br0" timeOffset="6942.438">5345 3388 148 0,'0'0'243'15,"0"0"-18"-15,0 0-17 0,0 0-25 16,0 0-16-16,0 3-16 0,0-3-15 0,3 1-15 0,-3-1-12 16,4 3-11-16,1-1-9 0,0-1-15 15,4-1-7-15,-1 2-9 0,2-2-6 0,3 0-3 0,-2-3-9 16,-1-2-3-16,-1 4-3 0,4-2-3 0,-4-1 2 0,-1-1-9 16,-1 2 0-16,-1-4 13 0,-2 4 7 15,0-1 9-15,-1 0 4 0,-2-1 6 0,-1 1 8 0,-1-1 7 16,1 1-10-16,-3-1-3 15,-1 1-1-15,0-1 0 0,-2 1 4 0,-1 2-6 0,-1 0 0 0,0 1-11 16,-1 0-3-16,-1 1 0 0,1 2-6 0,0 0 0 16,0 0-8-16,1 2 1 0,-1 1-10 15,1-1 0-15,-2 3-3 0,4 0-5 0,-1 2 2 0,2 4-5 16,-1 0 4-16,4-2-2 0,1 1-4 16,1 3 1-16,1-3-1 0,2 1-1 0,3-1-6 15,1 0-7-15,0-3-1 0,3 1-5 0,-3-2 0 16,6-2 0-16,-4 0-3 0,4 0 1 0,-3-5 13 15,-1 3-16-15,2-2 3 0,-4-2 5 16,3 0 2-16,-2 0-3 0,-2-1 21 0,-2 0-3 0,1 0 8 16,0-2-1-16,-1 2 5 0,0-1 8 0,-1-1-1 0,0 1 1 0,-2-2 0 15,2 3-2-15,0-2-8 16,-3 3 0-16,1-3-4 0,-1 3-3 0,3-2 5 0,-3 2-21 16,2-3-15-16,-2 3-31 0,1-4-38 15,-1 4-42-15,0 0-56 0,3-1-45 0,-3 1-25 16,0 0-52-16,0 0-159 0,11 5-502 15,-8-4 222-15</inkml:trace>
  <inkml:trace contextRef="#ctx0" brushRef="#br0" timeOffset="8208.1731">5872 3346 283 0,'-3'-3'344'16,"-1"-1"-4"-16,1 0-14 0,-4 2-23 0,3-2-19 16,-2 1-10-16,2 1-18 0,-2 0-13 0,2 1-27 0,-2-1-16 0,1 1-20 15,0 0-20-15,0 0-13 0,-1 1-16 16,6 0-17-16,-11 0-13 0,5 0-12 0,1 1-6 0,-1 2-17 16,0 1-4-16,2-1-7 0,-1 1 3 15,-1 3-20-15,2-1 10 0,-1 0-8 0,1 1-20 0,1 2-4 16,2 0-14-16,0 0 0 15,-2-2-10-15,1 2-12 0,1 0 2 0,1-2 2 0,0 1-11 16,0-1-4-16,0-2-7 0,1 1 5 16,-1-2 1-16,2 1-8 0,-2-2 2 0,1-1 2 0,2 1 8 15,-2 0-1-15,2-3 5 0,-3 0-3 0,9 0 3 0,-4-3 7 16,4 0-3-16,-2 0 7 0,-2-1-2 16,1-2 3-16,0 3 9 0,-2 1 3 0,-1-3 10 15,1 2 3-15,-1 0 5 0,1 1 3 0,-1 0-2 16,-2-1 0-16,2 1-1 0,-3 2-5 0,3-2-5 15,-3 2 4-15,0 0-1 0,0 0-9 16,0 0-3-16,3 6 2 0,-3-3-13 0,0 2-4 0,4-2-3 16,-4 3-9-16,4-1-9 0,2 3-6 0,1-2-21 0,4 1-7 15,-1-1-25-15,7-1-11 0,-3-1-12 16,9-2-5-16,-2 0-10 0,1-2 6 0,2-3 7 16,-3 0 6-16,-1-3 11 0,-3 2 8 15,1-5 13-15,-4 3 19 0,-1-2 28 0,-2 3 28 0,-4-2 26 0,2-1 18 16,-4 0 28-16,0 1 7 15,-1-1 20-15,-3 1 5 0,1 0 12 0,-1-2-1 0,-2 5 4 16,-1-2 5-16,-1 2 4 0,-1 1-2 16,1-2-2-16,-1 1-26 0,-3 2-4 0,0-2-5 0,-1 4-8 15,-1-1-6-15,1 4-11 0,-1-1-7 0,-1 0-2 0,0 1-7 16,2 3-7-16,1 0-25 16,0 4-5-16,0 0-11 0,3-1-12 0,-2 1-7 0,3 0-10 0,2-1-8 15,1 0-9-15,0-1-5 0,1 0-6 0,-1-3-5 16,3 1-3-16,1-3 0 0,-1 1 6 0,3-1 11 15,-2 0-5-15,3-3 10 16,0 0 2-16,0-3 3 0,2 2 7 0,-1-4 5 16,0 1 3-16,2-4 3 0,-1 3 4 0,1-4 11 0,-2-2 3 0,-1-1 2 15,0-1 15-15,2 0 15 0,-4-2 16 16,2-5 12-16,-2 1 0 0,0 0 6 0,-1-1 1 0,-1 0 5 16,-3-3 0-16,0 3 10 0,0-1 8 15,0 2-6-15,0 4 6 0,0 2-5 0,-3 5 10 0,3-1-8 16,-1 1-4-16,1 3-14 15,-3 3-1-15,3-2-20 0,0 1-10 0,0 3-4 0,-5 0-10 0,5 0-1 16,-8 11-3-16,4 1-13 0,0 0-18 0,1 0-4 0,0 3-1 16,-2 3-12-16,3 3-5 15,2 0-11-15,0 1 4 0,3-1 2 0,-1-1-16 0,0 2-8 16,1 2-6-16,1-4-7 16,1 3-2-16,3-4-8 0,-1-1-2 0,-3-5 2 0,5-3 5 15,1 0 8-15,1-2 6 0,-3-3 7 0,6-1 0 16,2 0-4-16,-1-4-1 0,7-2-2 0,-3-1-2 15,-2-1 2-15,4-2 0 0,0-1 3 0,-1-2 12 0,1 0-3 16,-3 0 10-16,2-3 8 0,-3 0 0 16,-1 1 20-16,-4 2 18 0,-2 0 24 0,0-2 19 15,-3 5 19-15,0-2 21 0,-1 1 12 0,-2 1 12 16,-1 0 6-16,-2 1 5 0,-1 0-6 0,0 1 2 16,-3 0-8-16,1-1-5 0,-3 3-2 0,0-1 1 15,-4 1-12-15,-1 2-1 0,-4 1-5 0,0 3-2 0,-1-2-7 16,-3 7-3-16,3-2-12 15,-3 3-5-15,4-3-1 0,1 0-6 0,2 3-4 0,1 0-6 16,3-5-22-16,3 4-13 0,-2 0-11 16,3-1-8-16,2-1-5 0,2 0-20 0,2-2-10 15,0-1-8-15,4 0-9 0,0-2-4 0,2-1 1 0,5 0 3 0,-2-3-1 16,4-3 1-16,-1-2 4 16,4 0 14-16,0-3 8 0,-2-1 3 0,0-2 7 0,0-2 12 15,0 2 17-15,-3-3 14 0,-3 0 15 16,1-1 13-16,-2-4 17 0,-3 1 8 0,0 0 4 0,-2-4-5 15,0 1 14-15,-3-1 10 0,-1-1-9 16,-1-1 12-16,0 3-1 0,-1 2 5 0,0 2-7 16,1 5 11-16,-2 4-7 0,1 3 2 0,0-2-5 0,1 6-11 0,0-3-8 0,-1 3-7 15,0 0-7-15,1 3-10 16,0 0-1-16,0 0 5 0,-10 12-6 0,5 0-18 0,-1 5-1 16,1 3-23-16,1 3-21 15,0 2-15-15,4-1-9 0,0 0-7 0,0 2-13 0,3-1-26 0,0 1-28 16,3-1-31-16,-1-1-36 15,7 9-43-15,-3-12-54 0,0 2-242 0,-1-5-579 0,-3-5 256 0</inkml:trace>
  <inkml:trace contextRef="#ctx0" brushRef="#br0" timeOffset="9169.5044">7284 3193 45 0,'-1'-5'303'0,"-3"0"-15"0,-2 0-15 0,-1 0-8 0,-3 1-15 15,2 1-8-15,-6-1-8 0,0 1-26 0,0 0-12 16,-2 2-18-16,1 1-16 0,-1 1-8 0,-1 2-14 15,1-2-18-15,2 3-9 0,-1 2-15 0,3-1-10 16,-1 2-10-16,2-1-8 0,3-1-7 16,0 2-7-16,3 1-6 0,1 1-3 0,2-1-5 15,1 5-4-15,4-1-9 0,2 0-4 0,4 4-10 0,1-5-10 0,4 2-3 16,3 1-17-16,3-1-9 16,-2-2-7-16,4 2-8 0,0-1-2 0,0 1-6 15,-2-3-3-15,0 0-1 0,-6-4 2 0,0 3 4 16,-3-2 4-16,-2-2 3 0,-2 1 6 0,0-2 3 0,-3 1 9 15,-1-1 4-15,-2 1 5 0,-2-1 7 16,-2 1 5-16,-3-1 5 0,-2 2 7 0,-6-2 9 0,-7 2-5 16,-1-1 1-16,-2 0-1 0,1-2-2 15,-4 0 4-15,0-1 1 0,2-2-1 0,-1-2-2 0,3 2-1 16,2-1-1-16,5 1-3 0,-1-3-8 0,3 1-23 0,4 1-23 16,2-4-40-16,-2 1-53 15,3-2-69-15,4 0-88 0,0-2-168 0,4-1-496 0,4-2 220 16</inkml:trace>
  <inkml:trace contextRef="#ctx0" brushRef="#br0" timeOffset="9569.2311">7388 3093 152 0,'2'-2'343'0,"-2"2"-27"0,3-2-27 16,-3 2-30-16,0 0-27 0,0 0-11 0,0 0-18 0,4 6-19 15,-4-2-15-15,0 1-17 0,0 3-14 16,0 1-16-16,0-1-8 0,-1 1-15 0,1 2-10 0,-1 0-7 16,0 2-10-16,0-4-7 0,1-1-5 0,0-1-7 0,0 2-3 15,0-2-2-15,0-3-9 0,-2 1-3 16,2-1-3-16,0 0-5 0,0-1 2 0,-1 1-1 0,1-4 2 16,1 1-2-16,-1-1-9 0,0 0 1 15,0 0-3-15,0 0-1 0,-1-13-1 0,1 6-3 0,0-1 0 16,1-4-2-16,1 1 3 15,-2-3 5-15,2 0 8 0,0-3 1 0,-1 3 3 16,1 1-1-16,-1 2-7 0,1-2 8 0,1 2-10 0,-3 2 0 0,2 2 4 16,0 2-4-16,-2 0-13 15,1 1 12-15,-1-1-8 0,1 3 0 0,-1-2-5 16,0 4-5-16,0-2 3 0,0 2-1 0,0 0-9 16,0 0 3-16,0 0 0 0,0 0-6 0,0 14-12 15,0-7-23-15,-1 1-20 0,0 4-29 0,-3 1-31 0,1 0-52 16,0 2-59-16,0-3-66 0,-1 4-232 0,4-3-576 15,-4 0 255-15</inkml:trace>
  <inkml:trace contextRef="#ctx0" brushRef="#br0" timeOffset="9942.0699">7517 3413 33 0,'0'0'310'0,"0"0"-8"0,-7 0-9 0,7 0-9 0,-7 0-10 15,7 0-19-15,0 0-19 0,-6 0-22 16,6 0-15-16,0 0-15 0,-3-2-27 0,3 2-13 16,0 0-18-16,0 0-14 0,0 0-13 0,0 0-9 0,0 0-10 15,0 0-6-15,16 0-15 0,-6 1-17 16,3-1-6-16,3 0-14 0,7 0-8 0,-1 0-19 0,1-2-22 16,2 1-15-16,2 1-22 0,1-2-22 15,0 0-23-15,0 0-23 0,0-1-24 0,2 0-17 0,-3-3-17 16,-2 0-32-16,-2 0-184 0,-9 3-440 15,-4 2 196-15</inkml:trace>
  <inkml:trace contextRef="#ctx0" brushRef="#br0" timeOffset="10289.3662">7724 3292 65 0,'-3'-1'354'0,"-1"-2"-8"0,1 1-14 0,3 2-10 0,-4-2-13 15,1 0-32-15,3 2-36 16,-2-3-18-16,2 3-24 0,-1-1-17 0,1 1-20 0,0 0-23 16,0 0-17-16,0 0-16 0,0 0-8 0,0 0-13 15,11 8-16-15,2-3-11 0,0 2-3 0,1 1-26 0,5 1-13 16,1 2-17-16,4 0-11 15,-6 2-17-15,2-1-10 0,-3 4-10 0,-2-3-6 0,0 3 0 16,-7-6 3-16,-1 2 1 0,-4 1 2 0,0-1 2 0,-5-3 7 16,-3 3 3-16,-4-3 4 0,-1 3 4 15,-7 1 2-15,-1-4 2 0,0 3 2 0,1-3 0 0,-4-2-4 16,5-2-16-16,1 0-24 16,1-2-25-16,1 1-36 0,3-4-44 0,3 0-43 0,-3 0-181 0,2-3-427 15,1 1 190-15</inkml:trace>
  <inkml:trace contextRef="#ctx0" brushRef="#br0" timeOffset="10969.617">8155 3343 61 0,'0'0'288'0,"0"0"-19"0,4 1-23 0,-4-1-26 16,0 0-19-16,0 0-22 16,1 2-16-16,1-1-14 0,1 2-14 0,1 1-14 15,1 0-14-15,2 0-8 0,-2 0-8 0,0 2-11 0,0-2-6 16,0 4-10-16,-1-5-3 0,-2 1-6 0,1 1-7 16,-2 0-5-16,0-1-3 0,-1 1-7 0,-1-1-2 15,-3-2-1-15,0 2-4 0,-1-3-4 0,-3 2 0 16,-1-2-5-16,2 1 2 0,2-2 11 15,-1 0 6-15,6 0-6 0,-10-3 2 0,6 0-9 0,0-1-1 16,0 1-3-16,1-1 3 0,0-1-7 0,0 2 0 0,3-2-1 16,0-1 7-16,-1 3-12 15,2-1-2-15,2-2 3 0,0 3-2 0,1-1-1 0,3 1-7 0,-1-2 1 16,2 4-2-16,1-1 2 16,-1 1 2-16,-4 0-4 0,5 1 2 0,-1 0-3 0,-1 4 2 0,-1-4-5 15,-1 3-6-15,1-1-2 16,-2 2 4-16,-1 0 1 0,1 0-5 0,-4 2-4 0,0 0 1 15,-4-2 3-15,1 1 0 0,-1-1 3 0,1 1 3 0,-1-3 0 16,-2 1 3-16,2-3-3 0,-1 2 3 16,0 1-1-16,0-3 5 0,5 0 2 0,-9-2 14 0,5 1-8 15,1-1 13-15,0-2 1 16,1 1 4-16,0-1 5 0,2 1-4 0,-1-2 11 0,1-2-2 0,1 3-1 16,-1-2-5-16,3 2-3 15,0-1-7-15,-2 2 0 0,3 0-5 0,-1 2-1 0,0-3-3 0,0 2-11 16,0-1-14-16,-3 3-14 15,5-2-20-15,-5 2-28 0,0 0-38 0,7 2-43 0,-2 1-48 0,-3-1-81 16,1 2-152-16,-1-3-474 0,-2-1 210 0</inkml:trace>
  <inkml:trace contextRef="#ctx0" brushRef="#br0" timeOffset="11429.4281">8739 3224 198 0,'0'-4'340'0,"-2"1"-20"0,1-1-12 15,-2-1-27-15,-1 1-29 0,-3-2-9 0,1 3-26 0,-6-1-17 16,-2-1-20-16,0 2-15 0,-1 2-14 15,-7-1-22-15,1 4-8 0,4 0-17 0,-3 2-7 16,4 0-10-16,1 1-11 0,-1-1-7 0,1 3-9 16,4 0-9-16,-1 0 2 0,0 2-11 0,4 0-6 0,-1 2-1 15,4 0-4-15,2-1 0 0,0 2-3 0,0-3-9 0,6 0-4 16,0 5-13-16,2-1-7 16,1 1-12-16,1-2-3 0,7 2-9 0,2-2-1 0,-4-2-7 15,1 0-2-15,5 0-9 16,-1 0 2-16,-3-2-3 0,3-4-1 0,3 5 1 0,-2-4-1 15,-4 0 7-15,1-1 1 0,0-1 2 0,-2 1 3 16,0-1 1-16,-4 0 7 0,-1 0-1 0,-2-2 3 16,1 1 10-16,-3-1 15 0,0 3 10 0,-2-2 13 0,1 1 2 15,-3-3 2-15,-8 9 0 0,0-3 9 16,-6-2-1-16,-3 6-1 0,-6-6 0 0,0 4-2 0,-2-3-2 16,-1 2-3-16,-1-4 0 0,1 0-15 15,1 0-32-15,2-1-46 0,-1 0-71 0,8-4-91 0,-6-2-281 16,6 0-552-16,-2 1 244 15</inkml:trace>
  <inkml:trace contextRef="#ctx0" brushRef="#br0" timeOffset="14359.4339">8988 3478 140 0,'4'-3'198'0,"-4"3"-7"0,4-3-6 0,-4 3-12 16,3-1-14-16,-3 1-13 0,5-2-10 0,-5 2-12 16,6-1-14-16,-2 0-6 0,1 1-10 0,-5 0-5 15,6 0-9-15,-3 2 8 0,1-2-10 0,-1 2-8 16,0 2-9-16,0-1-1 0,2 3-1 0,-3 3-1 15,0-1-7-15,-2 4-14 0,-4 0-23 16,-1 1-22-16,-5 4-26 0,-5-1-35 0,-4 0-37 0,-2 2-45 16,-12 4-59-16,-9-6-112 0,-4-1-347 0,-21 10 154 15</inkml:trace>
  <inkml:trace contextRef="#ctx0" brushRef="#br0" timeOffset="15579.9553">9698 3258 91 0,'-1'-5'264'16,"1"2"-11"-16,-3 0-15 0,0-2-10 0,0 1-19 0,-1 1-15 0,-3-1-20 16,0-1-14-16,0 1-10 15,-2 1-13-15,1 1-11 0,-1 0-11 0,0 0-8 0,-1 1-8 16,-3 0-13-16,-1 1-6 0,-6 0-7 16,5 2-9-16,-1-1-4 0,-5 2-7 0,6-1-3 0,-1 1-4 15,-3 1-6-15,-1 1-5 0,6 1-3 16,-2-3-4-16,2 1-1 0,0 1-4 15,5-3-2-15,1 2-3 0,0 1-3 0,1-2-1 0,2 0 1 16,1 2-5-16,0-1-2 0,2-1 1 0,1 1-2 16,1 0-3-16,1 1 3 0,2-1-1 0,3 1 1 0,0 0-2 0,3-1 3 15,5 1-6-15,1-1 1 16,-1 0-2-16,1-2-5 0,5 1 0 0,-3 0-1 0,4 0-3 16,0-1 3-16,0 2-3 0,-4-1 1 15,-1-1 7-15,-1 0-7 0,1-1 3 0,-1 5-1 0,-1-2 1 16,-1 1 1-16,-1-2-2 15,-2 1 0-15,-1 2 3 0,-2-2-4 0,0 2 2 0,-4 1-4 16,2 1-2-16,-2 1-3 0,-3-2 2 0,0 2 2 16,-1-3-1-16,-5 3 3 0,0 2-6 0,-3-3 3 15,-1 1 2-15,-3-1-1 0,0 0 2 0,-5 1 1 0,0-2 1 16,2-3-2-16,1 1 5 0,-2-2-1 16,-7 1-2-16,2-4 5 0,2 0-1 0,-1 0 1 0,4 0-2 15,-4-3 9-15,5-1-4 0,1-2 3 0,-1 3-4 16,-1-8-9-16,3 4-18 0,2 0-33 0,2-1-39 15,1 1-45-15,1-2-56 16,1-2-246-16,1 2-480 0,1 0 212 0</inkml:trace>
  <inkml:trace contextRef="#ctx0" brushRef="#br0" timeOffset="15936.9395">9481 3104 346 0,'0'-5'353'16,"0"1"-14"-16,-1 1-20 0,1 3-34 0,2-5-23 15,-1 2-32-15,-1 3-22 0,0 0-20 0,-2-2-26 16,2 2-16-16,0 0-9 0,0 0-12 16,0 0-22-16,1 10-6 0,0-3-15 0,0 2-4 15,2 2-5-15,0 5-10 0,-2-3-10 0,3 5 0 16,0 2-3-16,1 0-7 0,-2 2-1 0,3-1 5 15,-1-1-14-15,2 2-4 0,-4 2 1 0,0 0-3 16,-2 0 1-16,3 1-3 0,-4 0 0 0,2-5-7 0,-2 0-1 16,2 2 9-16,0-4-9 0,-2-4-6 0,1 0-5 15,-1-1-7-15,0 0-2 0,0-2-6 0,-1-1-1 0,2-1-2 0,-1-2-12 16,0 0-10-16,0-2-9 16,0 0-10-16,0 0-11 0,0-2-8 15,0 0-10-15,0-1-13 0,0-2-14 0,0 0-21 0,0 4-15 16,0-4-7-16,0 0-29 0,0 0-37 15,0 0-239-15,0 0-495 0,4-8 220 0</inkml:trace>
  <inkml:trace contextRef="#ctx0" brushRef="#br0" timeOffset="16370.8392">9621 3115 91 0,'0'-6'314'16,"-2"2"-17"-16,2 1-14 0,-1 0-21 0,1 0-18 0,0 3-24 15,0-5-24-15,0 5-23 0,0-4-21 0,0 4-15 16,0 0-16-16,0 0-9 0,0 0-12 16,0 0-10-16,4 10-9 0,-1-3-7 0,-3 1-10 15,3 1-6-15,-2-1-5 0,-1 2-4 0,0 2 3 0,0 0-2 16,-1 0-3-16,-2 1-1 0,3 0 3 15,0-1 0-15,0 1-8 0,0-1-1 0,-3 3-8 0,3-2-1 16,0 3-2-16,0 2 0 0,-1 0 4 16,2 3-3-16,-1 2 4 0,3-4 0 0,-3 4-11 15,3-2 11-15,-2 1-16 0,0-1 4 0,1 0 6 16,1 0-11-16,-3-2-1 0,4 0-1 0,-3-4-1 0,2 0 0 16,0-1-3-16,0 0 2 0,0-2-5 0,-2-3 1 15,0-1 0-15,1 0-1 0,-1-3-2 16,-1 1 0-16,2-4 0 0,-2 2 0 0,1-1 1 0,0 1 0 15,-1-3-1-15,2 2 2 0,-2-3-4 16,0 0-2-16,0 4-3 0,0-4-18 0,0 0-23 16,0 0-29-16,0 3-32 0,0-3-50 0,0 0-67 0,0 0-78 0,0 0-237 15,0 0-579-15,-10-1 256 0</inkml:trace>
  <inkml:trace contextRef="#ctx0" brushRef="#br0" timeOffset="25739.7868">17259 1576 210 0,'-14'-7'201'0,"-2"3"-12"0,2 0-7 15,-2 3-19-15,-4-3 0 0,4 3 13 0,-5 0-11 0,0 5-14 16,0-1-14-16,5 0-10 0,-1 0-10 16,-1 4-8-16,2-2-15 0,2 4-9 0,2-1-8 0,1 1-8 15,1 4-6-15,4 0-6 16,2-1-8-16,1-3-2 0,5 9-6 0,2-3-3 0,5 3 0 0,1-1-5 15,5 2-3-15,4-2-5 16,2 0-1-16,0-1 0 0,4 1-3 0,0-5 2 0,-1 5-6 16,-1-2-3-16,0-1 0 0,-2 1-1 0,0 0 2 0,-4-4-5 15,-1 1 0-15,-7-3-1 0,-3-3-1 16,0 3 1-16,-2-1 2 0,-5-1 0 0,0 2 1 0,-7 1-2 16,-6-1 2-16,-7 2-5 0,-5 0 2 15,-13 0 1-15,-2-2-4 0,1 0 1 0,-3-4 1 0,-1 0-2 16,2-2-2-16,12-2-2 15,1-1-2-15,1 2-9 0,5-5-19 0,2 0-27 0,5 1-40 16,2-1-38-16,5-2-43 0,2-2-85 16,1-1-141-16,5-1-434 0,3-4 193 0</inkml:trace>
  <inkml:trace contextRef="#ctx0" brushRef="#br0" timeOffset="25957.8473">17461 1420 118 0,'0'-4'256'15,"-1"1"-19"-15,0 0-21 0,-1 0-20 0,1 0-16 0,1 3-20 16,-2-3-11-16,2 3-16 0,0 0-8 16,-3 8-15-16,2-3-9 0,1 3-10 0,1 3-7 15,1 4-10-15,-1-4-9 0,2 8-6 0,1 1-12 16,2 1-21-16,0-1-23 0,-2 4-23 0,2-1-37 15,-2 1-45-15,0 1-49 0,-1 0-199 16,-1-2-380-16,-2 0 169 0</inkml:trace>
  <inkml:trace contextRef="#ctx0" brushRef="#br0" timeOffset="26329.6494">17686 1913 128 0,'0'0'228'0,"0"0"10"0,0 0-7 15,-2-3-15-15,2 3-10 0,0 0-15 0,0 0-13 0,0 0-15 16,0 0-17-16,0 0-16 16,0 0-13-16,9-3-8 0,-2 0-13 0,7 2-11 0,1-3-9 15,8 2-16-15,1-1-15 0,2 1-28 16,4-2-23-16,9 2-29 0,1 1-27 0,-2-3-31 0,0 2-53 15,4 2-48-15,-12 0-160 0,-2-1-384 16,0-1 170-16</inkml:trace>
  <inkml:trace contextRef="#ctx0" brushRef="#br0" timeOffset="26641.1516">18056 1678 2582 0,'-10'-4'58'0,"3"0"-46"0,-3 2 2 0,5 1 3 0,-1-1-13 16,3 0 1-16,-1 0-3 0,0 1-2 0,4 1 4 15,-6-2 4-15,6 2 9 0,0 0-1 0,0 9-3 16,3-4 3-16,0 2-2 0,5 6 2 16,2 2-2-16,4 5 2 0,3-2-3 15,-3 3 1-15,3 2-6 0,4 5-4 0,-5-5 7 0,-2-2-8 16,0 3-7-16,-6-2-2 0,1-1 0 0,-7 0 7 0,-2 0-4 15,-2-1-4-15,-7 0 3 16,-2-4-3-16,-3 0 1 0,-6-1-9 0,-1 0-19 0,-3 1-14 0,-1-5-22 16,-11 5-28-16,10-7-25 0,-1-1-47 0,2-1-52 15,-5-2-122-15,9-1-372 0,0-4 165 16</inkml:trace>
  <inkml:trace contextRef="#ctx0" brushRef="#br0" timeOffset="27159.9566">18678 1841 31 0,'3'-1'266'0,"-3"1"-25"16,7-1-21-16,-4 0-12 0,-3 1-20 0,4-1-16 0,-4 1-16 0,0 0-13 15,0 0-16-15,0 6-10 0,-4-2-13 16,1-3-11-16,-4 5-6 0,0-3-10 0,-3 1-8 16,3 1-15-16,-3-1-5 0,2-2-8 0,1 2-6 0,-1-2-5 15,3-1 1-15,1 1-3 16,0-1-4-16,0 0-1 0,4-1-2 0,-7 0 0 0,7 0-2 16,-5-2-1-16,5 2-3 0,-2-5 1 15,0 1-1-15,2 0-4 0,0 0-1 0,3-1 2 0,1-1 0 16,0-2-3-16,4 1 0 0,-3 0 2 15,4 2 0-15,-2-3-5 0,4 2 4 0,-4 1-5 0,1 2-2 16,-1 1 3-16,-4 1-3 0,4 1 2 0,-2 0-4 0,1 0 0 16,-3 1 1-16,0 2-2 0,1-1 3 15,-4 4-5-15,0-2-4 0,0 3 0 0,0-2-3 0,-4 3-6 16,1-1 2-16,-1 1 0 0,-2-2 3 16,0 0-4-16,1-2 6 0,0 0 2 15,0-1 0-15,0-1 1 0,1 0 2 0,1 0 2 16,-1-2 2-16,4 0-1 0,0 0 4 0,-8-2 5 0,6-1 12 15,-1 0 2-15,1 0-2 0,1-1 5 0,0-1 10 0,-1 0 2 16,2 0-7-16,2-1-2 16,0 1-5-16,-2 2-2 0,0-4-4 0,2 5 0 0,-1-1-6 15,-1-1-6-15,3 2-20 0,-3 2-21 0,3-3-20 16,-3 3-24-16,0 0-22 0,0 0-38 0,4 8-43 16,-2-5-57-16,-3 1-136 0,2 0-405 15,-1 1 179-15</inkml:trace>
  <inkml:trace contextRef="#ctx0" brushRef="#br0" timeOffset="27523.6626">19309 1752 2768 0,'10'-10'50'0,"-3"-4"40"0,-3 6-34 0,0-5 9 15,-2 7 0-15,1-2-3 16,-3 3 16-16,-3-3-14 0,1 2-6 0,-2 0-6 0,-3 1-5 0,-2 2 0 16,-3-1-7-16,-3 0-6 0,-1 3-5 0,-7 1-1 0,0 5-2 15,-1 0-2 1,1 1 0-16,-1 1-7 0,4 4-5 0,2-2 1 0,5 0 2 0,2 3-4 16,1-2 0-16,3 3-2 15,3-3-2-15,0 5-1 0,3-2-8 0,3 3-3 16,5 0-6-16,3 4 5 0,4-1-5 0,3 2 11 0,5-4-12 15,7 6 1-15,-4-5-2 0,0-4-8 0,8 6 9 0,-9-7-12 16,1 0 3-16,-2-1 1 16,-5 0-4-16,-5-3 4 0,-2-2-1 0,-4 0 3 0,-2 1 1 15,-4-1 3-15,-7 2 0 0,-2 2-22 0,-14-1-26 0,-16 2-41 16,-9 1-59-16,-32-3-63 0,-11 3-263 16,-5-6-528-16,-16 1 234 0</inkml:trace>
  <inkml:trace contextRef="#ctx0" brushRef="#br0" timeOffset="37711.3596">19657 2115 84 0,'0'0'203'0,"0"0"-15"16,0 0-4-16,4-2-3 0,-4 2-15 0,0 0-15 0,0 0-13 15,0 0-9-15,0 0-19 0,0 0-8 16,0 0-12-16,0 0-8 0,0 0-5 0,0 0-15 0,0 0 1 16,0 0-7-16,0 0 3 0,0 0-14 0,0 0-2 0,0 0-12 15,0 0 7-15,0 0-11 0,0 0 0 16,0 0-2-16,0 0-2 0,3 4-2 0,-3-4 6 16,3 3-1-16,-2 0 6 0,-1-3-8 15,3 4 3-15,-3 2 10 0,0 2 0 0,-4 4-3 0,-7 6-3 0,-7 5-5 16,-15 9-32-16,-23 11-43 15,-7 4-57-15,-6-3-86 0,-15 0-201 0,-10-3-424 0,-9-1 187 16</inkml:trace>
  <inkml:trace contextRef="#ctx0" brushRef="#br0" timeOffset="39919.3751">20219 1722 42 0,'0'0'205'16,"-3"-6"-5"-16,2 4-20 0,-3-2-6 16,-2 0-10-16,2 0-12 0,-3 1-14 0,-3-2-14 15,3 3-11-15,-3-1-15 0,0 2-4 0,-4-2-13 0,0 3-10 16,1 0 2-16,-2 0-14 0,2 4-6 0,-1-1-7 16,0-1-2-16,-2 4-9 0,1-4 2 15,2 3-5-15,-1 3-6 0,0-3-1 0,3 2-1 0,0-2-6 16,-1 3 4-16,0-1-7 0,5-2 0 15,0 1-2-15,1-1-3 0,0 1-2 0,5-3 3 16,-1 3-2-16,2-1 2 0,2 0 2 0,1-1 20 16,4 1-6-16,5 0 0 0,1 0-5 0,1 0 6 15,7-2-9-15,-4-2-4 0,7 2 0 0,-1-1 0 16,-2 4-1-16,-4-6-4 0,5 2 0 0,-6 1-3 16,3 2 1-16,1-1 0 0,-6 2 0 0,2-2-5 0,-5 1 3 15,2 2-2-15,-5-2 1 16,-1 1-4-16,-1 1-1 0,-5 0 0 0,1 0 2 0,-4 3 1 0,-2-2-3 15,-3 3 3-15,-4-1-3 0,-6 0 2 0,-6 2-2 16,2 1 1-16,-3-1-1 16,0-7 6-16,-1 1-5 0,1-1 1 0,0-1-2 0,4-1 2 15,3-1 1-15,2-2-3 0,1-2 1 0,0 1-8 16,4-1-11-16,-1-4-17 0,1 1-13 16,1 0-24-16,2-2-17 0,2 1-24 0,0-2-26 0,1-3-19 15,3 1-35-15,-1 2-120 0,0-4-338 16,2-1 150-16</inkml:trace>
  <inkml:trace contextRef="#ctx0" brushRef="#br0" timeOffset="40539.5171">19998 1616 75 0,'0'0'180'0,"0"0"-8"16,0 0-5-16,0 0-10 0,0 0-10 0,0 0-6 15,0 0-9-15,0 0-12 0,0 0-15 0,0 0-3 0,0 0-13 16,0 0-6-16,0 0-8 0,0 0-2 0,0 0-8 16,0 0-2-16,0 0 0 0,0 0 0 0,0 0-5 15,0-3 2-15,0 3-6 0,0 0 0 16,0 0-4-16,0 0 0 0,0 0-7 0,0 0 2 16,0 0-5-16,0 0-6 0,0 0-4 0,0 0-6 0,0 0 2 15,0 0-8-15,0 0 0 0,0 0-4 16,0 0 0-16,0 0-7 0,0 0-1 0,0 0 2 0,0 0-2 15,0 0 3-15,4 9 5 0,-1-2 6 16,-3-1-3-16,1 4 2 0,1-1-5 0,-1 5 0 0,-1 6-1 16,3 1-2-16,-3 0 1 0,3 1 1 0,-3 2-3 15,0-3 4-15,0 1 1 0,0 2-1 16,-3-2-2-16,3 1-2 0,-1-1 0 0,-1-1 2 0,2-2-3 16,0 1-2-16,-1-5 0 0,1-1 4 15,1 0-4-15,-1-1-1 0,-1-2 1 0,1 1 1 0,-2-4-3 16,2 0 6-16,-1-4-10 0,2 2 5 15,-1-2-2-15,-1-1 0 0,1-3 2 0,0 5-5 16,0-5 5-16,0 3-1 0,0-3-3 16,0 2 2-16,0-2-6 0,0 3 3 0,0-3-11 0,0 0-5 15,0 0-7-15,0 0-10 0,0 0-8 0,0 0-16 0,0 0-6 16,0 0-21-16,0 4-8 0,0-4-22 16,0 0-19-16,0 0-32 0,0 0-25 0,0 0-160 0,0 0-378 15,0 0 168-15</inkml:trace>
  <inkml:trace contextRef="#ctx0" brushRef="#br0" timeOffset="41149.3516">20105 1592 160 0,'0'0'164'0,"3"-2"-13"16,-3 2-13-16,0 0-9 0,0 0-10 0,0 0-6 0,0 0-9 0,0 0-6 15,0 0-7-15,0 0-1 16,0 0-5-16,0 0-1 0,0 0-4 0,0 0-5 0,0 0-3 15,0 0-1-15,0 0-5 0,0 0 0 0,0 0-3 0,0 0-3 16,0 0-5 0,0 0 0-16,0 0-5 0,0 0-3 0,0 0-5 0,0 0-2 0,0 0-4 15,0 0 3-15,0 0-11 0,0 0-4 16,0 0-3-16,0 0-1 0,0 0-4 0,0 0-2 0,0 0-1 16,0 0 1-16,1 10 0 0,-1-7 4 0,2-1-2 15,-2 4-1-15,1-1 3 0,0 1 1 0,1 3 5 16,-1-1 0-16,2 5 8 0,0 2-1 15,-2-1-3-15,2 7 1 0,0-2-2 0,-2 4-1 16,2-1 5-16,0 2 3 0,-3 1-4 0,0-1 1 16,0 1-10-16,1-1 9 0,-1 2-2 0,0-1-1 15,0-4 1-15,0 1-6 0,0-2 0 0,-1-5-5 0,1-2 0 16,0 0 1-16,1-3-1 0,-2-2 4 16,1-1-13-16,0 0 5 0,0-3 0 0,0-1-2 0,0 3-2 15,0-3 2-15,0 0-3 16,0 0 3-16,0-3 1 0,0 3-1 0,0-3 10 15,0 0 9-15,0 4 8 0,0-4 2 0,0 0-6 0,0 0-6 0,0 0-2 16,0 0-2-16,0 0-1 0,0 0-1 0,0 0 0 16,7-9-15-16,-7 5-1 0,1 2-16 0,1 0-11 15,-1-3-16-15,1 4-21 0,-1-1-26 16,2 0-40-16,-3 2-48 0,1-5-65 0,-1 2-263 16,0 3-539-16,0 0 238 0</inkml:trace>
  <inkml:trace contextRef="#ctx0" brushRef="#br0" timeOffset="61809.3596">2147 4209 119 0,'0'0'199'0,"0"0"-3"0,0 0-12 0,-6 0-11 0,6 0-17 16,-4 0-18-16,4 0-12 16,-5 1-12-16,5-1-11 0,-6 1-7 0,3 1-8 0,3-2-7 15,-7 2-7-15,3-2-4 0,0 1-1 0,4-1-6 16,-9 0 2-16,6 2 1 0,3-2 0 0,-7 1-3 0,7-1-1 16,0 0 4-16,-4 0-2 0,4 0-3 15,0 0 4-15,0 0 4 0,0 0 0 0,-7 0-3 16,7 0-1-16,0 0 2 0,0 0-8 15,-6-4-8-15,6 4 4 0,-1-5-7 0,-2 4 0 0,3 1 2 16,0-3-4-16,-3-3-4 0,6 2-9 0,-3 1-3 0,0-4-2 16,3 1-4-16,1-2-7 0,-1 1 0 15,4 0 0-15,0 1-5 0,0 0 3 0,3-3-5 16,-1 4-2-16,0 1-3 0,1 0-2 16,0 3 0-16,-1-1-3 0,0 1 0 0,0 0 0 0,-1 3-5 15,-1 0 3-15,0 2 0 0,0 0-2 16,-4 2 1-16,0 3 0 0,1 4-3 0,-4 0-3 0,-4 6-4 15,-2-1 0-15,-2 4 0 0,-2-5 1 0,-3 2 2 0,1-2 1 0,-1-3 4 16,-2 0-3-16,3-3 1 16,1-1-1-16,1 0 2 0,0-4 3 0,3 1 0 0,0-3-2 15,0 1 5-15,4-2 6 16,-1 0 3-16,1-1 3 0,3 0 0 0,-4 0 5 16,1-1-2-16,3-1 5 0,-2 3 3 0,2-3-2 15,0 0 4-15,0 0-7 0,0 0 5 0,0 0-15 0,0 0 6 0,16-3-4 16,-10 0-1-16,5 1-4 15,3-1 1-15,-1 0 3 0,1-1-3 0,0 1-1 16,0 0 0-16,0 1 2 0,0-1-2 0,2-1 3 0,-3 3-5 0,-3 0-1 16,-1-1 4-16,1 0-4 0,-3-2 2 15,3 3-1-15,-3-1 1 0,-3 2 1 0,1-2-5 0,0 2 2 16,-2-1-18-16,-3 1-16 0,7-1-18 0,-4-1-28 0,-3 2-45 16,4-4-63-16,-4 1-41 15,2-1-38-15,-2 1-200 0,-2-3-503 16,2 3 222-16</inkml:trace>
  <inkml:trace contextRef="#ctx0" brushRef="#br0" timeOffset="62209.3783">2298 3937 166 0,'-2'-4'300'0,"1"-1"-18"0,0 2-18 0,1 0-23 0,0 3-17 16,0 0-18-16,-2-6-21 0,2 5-18 15,0 1-20-15,0 0-13 0,0 0-15 0,0 0-11 0,0 0-9 16,0 0 1-16,0 0-22 0,4 13-6 0,-2-7-8 0,2 1-5 16,0 2-6-16,0-2-5 15,3 4-3-15,1 2 4 0,-1-3-11 0,7 5-9 16,-3-4 0-16,4 4-3 0,2 2-3 0,1-1-2 16,1-1-3-16,-1 2-15 0,1-1-5 0,-1 2-10 0,1 1-4 15,0-1-2-15,-1 1-3 16,-1 1-1-16,-3 1 1 0,-1 0-4 0,-5-1 6 0,-1 2 1 0,-2-2 3 15,-5 2 2-15,-3 1 1 0,-3-3 5 16,-1 1 5-16,-6 0 4 0,-1-3 5 0,-3 5 8 16,-1-8 4-16,1 5 8 0,-3-2 7 0,-1-1-2 0,2 1-2 15,-1-2 10-15,0 2-9 0,0-1 4 16,1-3-7-16,3 2-1 0,-1-4-3 0,3 2-5 0,3-3 2 16,0 1-5-16,2-3 3 0,-1 2-2 15,2 0 3-15,2-2-9 0,1-2-14 0,-4 2-16 0,5-2-26 16,-2 0-36-16,2-1-46 15,4 0-50-15,-5 1-52 0,3-1-266 0,-3-3-535 16,0 0 236-16</inkml:trace>
  <inkml:trace contextRef="#ctx0" brushRef="#br0" timeOffset="63784.6157">2791 4374 197 0,'0'-1'297'0,"0"1"-28"15,0 0-15-15,0 0-18 0,0 0-15 0,0 0-19 16,0 0-20-16,0 0-19 0,0 0-16 0,0 0-19 0,0 0-13 15,0 0-12-15,1-4-14 0,-1 4-6 16,0 0-9-16,0 0-5 0,0 0-7 0,8 4-8 16,-6-3-4-16,3 0-3 0,0 1-10 0,1-1-7 0,2-1-2 15,1 0-3-15,1 0-4 16,-1-2-6-16,5-1 0 0,-3 0-3 0,2-2-2 0,0 1 0 16,-2-2 2-16,0-2-3 0,-1 1-1 0,-1 0 8 15,-2 3 5-15,-1-5 3 0,-2 2 5 0,2 1 5 0,-3-1 14 16,-1 0-11-16,-1 1 2 15,-1-3 9-15,0 5 7 0,0-1 0 0,-1 0-9 0,-1 0 1 0,0 1-6 16,-1 0-5-16,0 2-8 0,-1 1 10 0,-2 0-20 0,6 1 1 16,-11 4-6-16,5 0 0 0,-1 0-1 0,0 2-1 0,0 0 1 15,1 3-8-15,2 0 4 16,0 2-13-16,1 2 0 0,3-1-5 16,0 0-4-16,3 2-11 0,1-2-6 0,2 0-5 15,2-1-9-15,4-1-12 0,0-3-8 0,7 1-8 16,2-1-10-16,3-5-8 0,2 0-2 0,1-6-3 0,0 0 5 15,1-4 2-15,0-1 7 0,-1-4 9 0,4-7 10 16,-9 3 6-16,0 1 21 0,-4-5 17 16,-1 0 17-16,-5-2 18 0,0 0 21 0,-5-1 24 0,-2 2 3 0,-2 0 14 15,-2 2 8-15,-2-2 14 16,0 4 4-16,-1 4 8 0,-1 0-4 0,1 7 4 0,-2-2-3 16,1 2-1-16,0 0-16 0,-3 3-6 15,2 0-16-15,0 1-10 0,-1 3-7 0,0 0-5 0,-2 3-5 16,0 4-4-16,0 2-4 0,0 5-12 15,-2 4 5-15,2 6-10 0,3 1-21 0,-2 13 1 16,2-2-5-16,4 5-13 0,1 1-6 0,2 2 1 0,2 0-11 0,-1 24-7 16,3-8-7-16,-1-14-4 15,-1 16-16-15,1-19-21 0,-2 18-23 0,-1-20-20 0,-3-2-22 16,2-1-29-16,-4-3-25 0,4-11-27 16,-1-3-15-16,-2-1-208 0,-4-7-499 0,2 0 221 0</inkml:trace>
  <inkml:trace contextRef="#ctx0" brushRef="#br0" timeOffset="63941.3093">3057 4618 54 0,'-5'-11'228'0,"2"2"-26"0,1-2-14 0,2 5-22 0,1-3-17 0,2 2-21 16,3 0-25-16,-1-2-21 15,8 0-23-15,1 1-41 0,5-1-29 0,5 4-42 16,2-7-42-16,0 2-108 0,2 1-221 0,0 3 98 15</inkml:trace>
  <inkml:trace contextRef="#ctx0" brushRef="#br0" timeOffset="64549.2534">3789 4265 363 0,'0'-1'351'0,"1"-1"-19"0,-1 2-36 0,2-4-17 0,-2 4-27 16,1-3-21-16,-1 3-24 0,0 0-26 0,0 0-17 0,0 0-19 16,-4 12-10-16,0-2-18 0,0 1-11 0,-2 1-10 15,2 1-6-15,-3 7-12 0,1-2 3 0,-1 1-20 16,0-2-5-16,0 3-5 16,3 0-6-16,-6-3-2 0,1-1-1 0,4-2-7 15,-2 5-5-15,0-6-6 0,1 0-4 0,2-4-4 16,1-1-1-16,2-1-4 0,-2-2 6 0,0 0-6 0,3-1 5 15,-3-2 8-15,2-1 6 0,1-1 6 16,0 0-6-16,0 0-11 0,-2-10-5 0,2 0 3 0,3-5 1 16,3-7-8-16,-3 1-7 0,1-2 2 0,6-3 6 0,1-7 1 15,3 0-1-15,-7 8 5 0,10-8 16 16,-7 9-7-16,2 1 1 0,0 3 3 0,-2 0 7 16,-1 4-3-16,-1 3 1 0,-1 2 1 0,-3 4-7 15,0 0 1-15,0 1-22 0,-1 3 15 0,0-1-6 16,0 2-8-16,-2 0 1 0,3 2-4 15,-4 0 1-15,9 6 4 0,-2 2-21 0,0 4 22 0,4 4-11 16,-1 4 8-16,0 3-8 0,0 3 1 16,1 6-1-16,0-7-2 0,-1 11-11 0,0-1 3 0,1-2 6 15,-4-7-34-15,-1 1 0 0,5 6-1 0,-4-10-7 16,-1-1-13-16,1-2-16 0,-3 1-16 0,0-8-28 16,-1 1-34-16,0-2-42 0,-2-5-47 0,2-1-43 0,-3-3-256 15,0-1-586-15,0-2 260 0</inkml:trace>
  <inkml:trace contextRef="#ctx0" brushRef="#br0" timeOffset="64726.7147">3751 4422 59 0,'0'0'226'16,"-4"0"-21"-16,4 0-17 0,0 0-19 0,0 0-14 0,0 0-16 15,0 0-16-15,21 2-27 0,-7-2-29 0,0 0-30 16,7-1-34-16,3-2-46 0,3 1-41 0,-3 0-140 0,1-1-241 16,-2 1 106-16</inkml:trace>
  <inkml:trace contextRef="#ctx0" brushRef="#br0" timeOffset="65011.5235">4164 4444 187 0,'0'0'348'0,"-6"0"-16"15,6 0-15-15,0 0-10 0,-4-1-29 0,4 1-21 0,-3-2-26 0,3 2-29 16,0 0-15-16,0 0-20 0,0 0-22 15,0 0-16-15,0 0-14 0,0 0-14 16,10-3-14-16,-2 3-18 0,4-3-16 0,3 3-24 16,2 0-25-16,6-1-27 0,3-1-14 0,2 1-22 0,1-2-23 15,0 2-25-15,-1-1-33 0,10 1-35 0,-9-2-34 0,0 1-44 16,-5-1-157-16,1 0-445 16,-5 1 197-16</inkml:trace>
  <inkml:trace contextRef="#ctx0" brushRef="#br0" timeOffset="65366.7911">4431 4287 5 0,'-6'-2'335'0,"1"1"-6"15,-1-1-13-15,2 1-6 0,1 0-17 0,3 1-23 0,-5-2-25 16,5 2-22-16,-6 0-17 15,6 0-26-15,0 0-16 0,0 0-27 0,-6-1-25 0,6 1-9 16,0 0-13-16,0 0-12 0,19 4-1 0,-7 1-11 0,5 0-10 16,4-2-15-16,3 5-16 0,0-1-15 15,0 2-9-15,2-2-12 0,-5 1-11 0,-1 3-5 0,-2-3-3 16,-5 1-2-16,-2-1 3 0,-3 1 0 16,-1-1 3-16,-5 0 3 0,-2 0 3 0,-1-1 3 0,-2 2 3 15,-4 1 6-15,-3 2 4 0,-2-4 0 16,-4 4 1-16,-3-1 4 0,-1-1-4 0,3-2 8 0,2-1-7 15,-4 0-2-15,6 2-4 0,1-3-23 0,-1 1-33 16,2-1-36-16,1-1-49 0,6-1-54 0,0-3-71 16,-2 1-150-16,4 0-459 0,2-2 203 0</inkml:trace>
  <inkml:trace contextRef="#ctx0" brushRef="#br0" timeOffset="66580.7907">5396 4189 101 0,'4'-4'312'0,"0"1"-6"0,0 2-11 0,-1-1-14 0,-1 0-16 16,-2 2-16-16,4-2-21 15,-4 2-24-15,3 0-23 0,-3 0-17 0,0 0-12 0,-7 7-13 16,0-2-18-16,-3 4-6 0,-2 2-16 16,-6 4-11-16,1 2-5 0,-1-1-15 0,1 2 2 15,-5 0-13-15,3 1-6 0,0 0-3 0,-1-1-9 0,3 0 3 0,-4-2-2 16,4 2-8-1,-4-2-8-15,2-2 2 0,1 1-1 0,-1-2-6 16,3-1 1-16,-3-3-2 0,5 0-1 0,-1-3 1 0,1 1-3 16,0-2-4-16,1-1 6 0,-1-1-3 0,1-1-8 15,-1-3 7-15,7 2-1 0,-3-3-4 0,1 1 3 16,1-4-4-16,-1 2 4 0,1-1-6 0,1-2 6 16,2-2-3-16,1-1 3 0,-2-4 4 0,5 1-11 15,0 1-7-15,3-4 4 0,1 1 3 0,-1 0-10 16,2 0 2-16,3-5 1 0,4 3-1 15,2 1 1-15,1 1 1 0,0 1-5 0,-3 4 5 0,3 1 3 16,-2 0-2-16,1 4 1 0,0 0-12 16,0-1 7-16,1 3-2 0,-1 1-3 0,1 2 5 0,-4 1-4 15,5 1 2-15,-1 4 4 0,0-1-1 0,-1 3 4 0,1 3 4 16,3 1-3-16,-3 4 0 0,0-1 2 16,-2 2-3-16,-3-1-4 0,1 2 7 0,-1-1-5 0,-1-1-9 15,2-1-5-15,-3-2-17 16,3 3-12-16,-3-5-11 0,0 1-20 0,0-3-33 0,0-2-30 0,1 2-40 15,-2-3-42-15,1-2-47 16,-1 1-222-16,-1-4-530 0,-1 0 234 0</inkml:trace>
  <inkml:trace contextRef="#ctx0" brushRef="#br0" timeOffset="67259.4768">5548 4424 249 0,'0'-5'291'0,"0"5"-21"0,3-1-15 0,-3 1-21 15,0 0-19-15,0-3-26 16,0 3-20-16,0 0-17 0,0 0-17 0,0 0-11 0,0 0-17 15,0 0-11-15,0 0-12 0,0 0-8 16,0 0-6-16,0 0-5 0,0 0-6 0,-7 5-5 0,4-3-8 16,3-2-5-16,-3 3-1 0,3-3-2 0,-4 3-6 15,4-3-4-15,-3 3 1 0,3-3-4 0,-3 1-2 16,3-1 0-16,0 0 3 0,-5 1 9 0,5-1 0 0,0 0 3 16,-6-2-4-16,6 2 2 0,-6-4 3 15,5 2-9-15,1 2 3 0,-3-3 2 0,3 3 2 0,0-6-13 16,0 4-2-16,0 2-3 0,2-5-7 15,0 1 2-15,3 2-2 0,-1-1-2 0,3 2-3 0,-3 0-2 16,3-1 0-16,0 2-2 0,-1 1-1 0,1 0-9 16,0 0-5-16,-2 0-7 0,0 2 0 0,2 3-5 15,-2-2 0-15,0 1-1 0,-3 1-2 0,3-1-3 16,-5 0 6-16,-3 1-6 0,1 1 2 16,-2-3 4-16,-2 2 3 0,1-2-1 0,-2 1 2 0,0-1 3 15,-2-2 4-15,1-1 1 16,1 0-1-16,0-2 9 0,1 1 8 0,1-1 1 0,-1-1 5 0,3 0-1 15,-1-3 7-15,0 2 1 0,1-1 0 16,0-1 0-16,2-1-2 0,-1 1 0 0,4-2-6 0,-1 1 1 16,2 0-1-16,0 1-2 15,1 0-3-15,0-3 0 0,3 5 2 0,-1-1-5 0,-2-1 0 16,3 3 0-16,-1 0 1 0,-3 0-3 0,1 1-3 0,0 1 4 16,-1-1-2-16,2 3 1 0,-5-2-1 15,7 4 1-15,-4-2 0 0,0 0 2 0,0 3 0 0,-3 0 0 16,0 1-3-16,1-1-6 0,-2-1-3 0,1 2 5 15,-3-1-8-15,-1-1 0 0,4 1-8 0,-4 0-2 16,1-3-3-16,0 1-3 0,-1 0-1 0,2 0-12 0,1-1-17 16,1-2-18-16,-7 1-32 15,7-1-17-15,0 0-43 0,-7-3-55 0,3-3-190 16,1 3-448-16,-1-1 198 0</inkml:trace>
  <inkml:trace contextRef="#ctx0" brushRef="#br0" timeOffset="68649.4513">5841 4219 247 0,'0'-1'303'0,"0"1"-9"0,0-5-16 16,0 5-18-16,1-3-18 0,-1 3-22 0,3-1-24 0,-3 1-18 16,0 0-18-16,0 0-23 0,0 0-9 0,0 0-16 15,0 0-15-15,0 0-12 0,0 0-1 16,0 7-13-16,0-3-4 0,0 2-5 0,0 1-8 16,0 0-5-16,0 2-8 0,0 0-5 0,3 0-2 0,-3 4-6 15,0-2 1-15,0 2-3 0,0 1-2 16,3-1 1-16,-2 0-4 0,-1-1-3 0,-1 1 1 15,-2 1-5-15,3-3 1 16,-3 4-3-16,3-3-1 0,-4 0 2 0,4-2-6 0,0 3 5 0,-3-7-5 16,0 3-10-16,2 0-19 0,-1-2-8 0,1-2-12 15,1-1-17-15,0 2-20 0,0-2-17 16,0-1-32-16,-3 0-24 0,3 0-25 0,0-3-15 0,3 3-15 16,-3-3-35-16,0 0-140 0,0 0-412 0,0 0 182 15</inkml:trace>
  <inkml:trace contextRef="#ctx0" brushRef="#br0" timeOffset="69214.5093">5804 4238 101 0,'3'-4'238'0,"-2"1"-15"16,2-4-14-16,0 3-15 0,4-1-12 0,0-3-22 15,0 4-15-15,0-2-12 0,3 2-12 0,0-3-11 16,-3 3-1-16,3 0-11 0,4 1-7 0,-4-1-7 0,0 2-2 16,-2 1-14-16,2 1-8 0,-3 0-5 15,1 0-4-15,1 3 2 0,-3 1-2 0,-1 1-5 0,1 2-4 16,-2 0-4-16,-1 1-2 0,-2 3-1 0,-2 2-4 0,-1 0-5 16,-5 0-7-16,3 1-4 0,-6-2-6 15,0 1 7-15,-1-2-8 0,0 0-3 16,0 0 1-16,-2-2-3 0,3 0 0 0,-1-3 2 15,0 2 0-15,1-3-3 0,4-2 3 0,2 1-1 0,-3-1 0 16,4-1 1-16,-3 0-1 0,5 0 3 0,-5-1 0 0,6-1-2 0,-4 2 3 16,4-2-4-16,0 0-2 15,0 0-1-15,0 0-3 0,10-6 2 0,-6 3-1 0,6 1-2 16,-3-1 2-16,2 1 3 0,2-1-4 16,0 2-1-16,3-1 2 0,-1 1-4 0,1 1 1 15,-1 1 4-15,1 2-3 0,1 0 1 0,-2 4 2 16,1-1 6-16,0 0-1 0,0 2-1 0,-4 1 0 0,1 0 1 15,-4 1 1-15,-4-1 0 16,0 1 1-16,-3 1-2 0,-1-1 1 0,-4 0 0 16,-2 1-5-16,-1-1 2 0,-5 0 0 0,-1-1 1 0,-3 1-4 15,3-4 3-15,-1 0-2 0,-1-1 2 0,1-1 0 16,-1-3-4-16,1 2 4 0,-5-3-4 0,6-1 3 0,1-1-2 16,2 1 3-16,1-3-1 0,-1 0 1 15,1 0-3-15,4 0-16 0,1-2-19 0,-1 1-24 0,0 0-17 16,4 0-22-16,0 0-35 15,4 0-38-15,-1-1-57 0,0 1-152 0,4-1-411 0,-1 0 183 16</inkml:trace>
  <inkml:trace contextRef="#ctx0" brushRef="#br0" timeOffset="69679.3838">6192 4269 47 0,'2'-3'369'0,"0"2"-9"0,-2 1-17 0,0 0-24 16,0 0-22-16,0 0-26 0,3-3-33 0,-3 3-19 0,0 0-19 0,0 0-26 15,2-1-22-15,-2 1-11 16,0 0-15-16,0 0-15 0,0 0-10 0,0 0-10 0,0 0-8 16,0 0-13-16,5 7-22 0,-4-2 10 0,0 0-4 15,1 1-5-15,1 1-13 0,0 5 0 0,-1 1 1 0,1 0-4 16,1 6-8-16,-1 3-6 0,-1 2 4 16,-1 0-4-16,-1 3-1 0,1 10 4 0,-2 4 0 0,-2-1-4 15,0 0 1-15,2 1-4 16,-2-1-5-16,2-3 2 0,-1-1 1 0,0-10-4 0,4 10 4 15,-2-12-8-15,-2 1 1 0,3 0-2 0,-4-3 1 16,3 0-1-16,-1-2-1 0,1-7 0 0,1 1-14 16,-1-1-3-16,2-4 5 0,-2-2-6 0,2 1-11 0,-2-3-6 15,2 0-1-15,-1 1-13 0,1-3-14 16,-4-2-4-16,2-1-11 0,0 5-16 0,0-3-19 0,0-2-16 16,0 0-7-16,0 0-20 15,0 0-21-15,0 0-18 0,2-11-21 0,-1 5-26 0,0 2-184 0,-1-2-458 16,0 0 204-16</inkml:trace>
  <inkml:trace contextRef="#ctx0" brushRef="#br0" timeOffset="70179.554">6211 4231 19 0,'3'-4'299'0,"-3"0"-23"0,4 1-23 0,-2-1-20 0,1-1-18 0,-1 1-24 15,4 3-18 1,0-3-15-16,-1-1-16 0,4 1-15 0,-1 0-14 16,-1 0-12-16,2 1-8 0,-1 2-11 0,1-2-6 15,0 2-9-15,1-1-5 0,-3 2-12 0,0-1-4 0,2 1-5 16,-4 0-3-16,1 1 1 0,-2-1-5 0,-1 3-1 15,1 1-1-15,-2 0-3 0,-1 4-5 0,-2 0-1 16,-2 3-1-16,-3 0-3 0,1 0-12 0,-4 1-3 0,1-1-5 16,-2 0 3-16,1-2 1 0,-2 1-4 15,4-2 0-15,0-2 6 0,-3 1-5 0,3-1-3 0,0-3 4 16,3 2-4-16,-2-1 5 0,2-2-1 16,1 1 1-16,0-2-2 0,3-1 3 0,0 0-6 0,0 0-6 15,0 0 1-15,0 0 2 0,0 0-2 16,15-9 2-16,-7 7 1 0,0-1-1 0,2 2 3 0,4-2-3 15,0 1 1-15,-1 2 1 0,0 2-3 0,-1-2 6 0,-2 3 5 16,4 1 12 0,-2-1 8-16,-3 4-5 0,-1-3 4 0,-1 5 3 15,1 1 1-15,-4-2-2 0,-2 2 2 0,-2-2 2 0,-2 4-2 16,-1-2 2-16,-4 2-5 0,-3-2 2 0,-5 3-5 0,-2-2-1 0,0-1-6 16,-4-1-27-16,1-1-30 15,-3-1-41-15,-1-1-59 0,2-3-77 0,0 0-269 0,-1-4-530 16,2-1 235-16</inkml:trace>
  <inkml:trace contextRef="#ctx0" brushRef="#br0" timeOffset="71569.9516">6586 4449 18 0,'0'0'297'0,"0"0"-13"0,3-2-13 16,-2 0-17-16,-1 2-15 16,1-4-13-16,-1 4-24 0,2-3-20 0,-2 3-18 0,1-2-15 15,-1 2-16-15,0 0-16 0,0 0-14 0,0 0-13 0,0 0-4 16,0 0-13-16,4 7-7 0,-4-2-3 16,0 3-4-16,0-1-7 0,-1 7-8 0,-3-2-9 0,-1 7-16 15,-1-2-19-15,0 1-18 0,-2-1-29 0,-2 2-37 16,0-3-46-16,1-3-69 0,0 4-259 0,-1-5-497 15,-2 0 220-15</inkml:trace>
  <inkml:trace contextRef="#ctx0" brushRef="#br0" timeOffset="72389.012">7023 4329 213 0,'0'-7'293'0,"1"1"-11"15,-2-3-20-15,-1 1-8 0,2 0-20 0,-2-2-9 16,1 3-6-16,-3-1-21 0,1 0-26 0,1 1-11 0,-1 1-7 0,0-1-7 16,-1 1-15-16,1 2-1 15,-2-1-28-15,1 2-6 0,0-1-11 0,0 3-10 16,-2-3 9-16,0 2-28 0,1 2-6 0,-4 0-8 16,3 1 0-16,1 0 6 0,-5 3-18 0,3 0-7 15,-3-1-1-15,2 3-3 0,-3 1-3 0,-1 2 3 16,3-1-6-16,1 2-3 0,-1 1-3 0,3-2 4 0,-1 3 2 15,1 1-4-15,1-2-3 0,1 3 2 16,1 0-1-16,0-2-6 0,0 0 4 0,3 1-4 0,0 0-1 16,1 0 5-16,1-2-7 15,-1-2-2-15,4 0 3 0,-1-2-14 0,1 2 1 0,1-3 4 0,1 2-2 16,0-4-4-16,2 1-2 0,-1-1 15 0,2-3-14 0,3 0 3 16,-4-1 3-16,4-1 0 15,-1-3 2-15,0-1-8 0,0-1 14 0,1-1-4 0,-6 1 3 16,3-1-3-16,0-4 9 0,-1 2 27 15,-1 0-9-15,-1 0 4 0,-2 0 8 0,0 2-1 0,-1-3 22 16,0 1-4-16,-2 2 15 0,0 0 5 16,-1-1 11-16,1 3-10 0,-1 2 7 0,0-4-8 15,0 4-5-15,-1 1-7 0,1-1-2 0,-1-1-14 0,0 4-8 16,-1-3-20-16,1 3-11 0,0 0 0 16,0 0 0-16,0 0-2 0,-3 11-2 0,1-8-30 0,1 6-3 15,0-2 4-15,2 2 1 0,-2 0-2 0,1 4-5 16,1-5 3-16,0 7-4 0,1-5 5 0,0 2 1 0,2 3 5 15,0-4-2-15,1 0-5 16,-1 0 0-16,0-3 3 0,1-2 2 0,1 0-5 0,1 0-4 16,0-3-5-16,0 1-11 0,3-4-15 0,0 0-29 0,-2-3-32 15,2 0-42-15,0-1-63 16,0-4-70-16,0-1-218 0,-6 1-565 0,-1 1 250 0</inkml:trace>
  <inkml:trace contextRef="#ctx0" brushRef="#br0" timeOffset="74469.6029">7664 4420 216 0,'-8'-1'217'0,"8"1"-9"15,0 0-16-15,-4 0-17 0,4 0-15 0,0 0-15 0,-7 0-17 16,7 0-10-16,0 0-12 0,0 0-10 0,0 0-5 0,0 0-4 16,0 0-9-1,0 0-3-15,-6 1-7 0,6-1-2 0,0 0-6 0,0 0 4 0,0 0-4 16,0 0-4-16,0 0 0 0,0 0-5 16,0 0 1-16,20-2-3 0,-15 0-3 0,3-1-4 0,-1-1-3 15,4-2-8-15,0 1 3 16,2-2-5-16,-2 1-4 0,-1-1 19 0,1 0-1 0,-1-1-1 0,-3 4-2 15,2-3-1-15,-1 1 5 0,-5-2 5 16,4 3 10-16,-4 1-6 0,-2-1 1 0,2 0 5 16,0 4 1-16,-2-4-2 0,-1 2-11 0,0 0-6 15,0 3-1-15,0 0-6 0,-1-4-7 0,1 4-3 16,-6 0-3-16,6 0-1 0,-7 6-3 0,0-3-1 0,3 3-5 16,0-1 4-16,-2 3-4 0,0-2-3 15,3 3-1-15,-1-3-1 0,3 2-12 0,-2 1-6 0,3-1-3 16,0-1-1-16,1 0-6 15,1-1-3-15,2 0-2 0,0 0-2 0,2-2-1 0,4-1 0 0,-2-1 2 16,2 0 1-16,3-1-2 0,1-3 6 0,3-1 0 16,-3-1 1-16,-2-1 4 0,3-2 3 15,-4 0 2-15,3-1 2 0,-4 0 15 0,1-3 8 0,-1 1 4 0,0 1 2 16,-5-3 5-16,1 1 12 16,-3 3-1-16,-2 1 4 0,2-2 2 0,0 2-7 0,-3-1 2 0,0 1 1 15,0 3-6-15,0-1-3 16,0 0-8-16,3 3-6 0,-3-2-3 0,0 4 1 0,0-3-6 15,0 3-2-15,0 0-3 0,0 0-3 16,-3 9-19-16,6-2-1 0,-3 0-7 0,1 3 0 0,-1-1-3 16,6 3 0-16,-2 2 0 0,3-1-2 0,0 4-2 0,3 1 1 15,1-2 2-15,-4-3 0 0,2-1 3 16,-1-1 3-16,1 0 5 0,-4-2 7 0,2-3-6 16,-4 1 4-16,4-2 5 0,-4 1 1 15,-2-3 9-15,1 0-1 0,-4-2 0 0,0 3-5 16,-5-2-19-16,-5-4-14 0,-2 0-17 0,-7-1-27 15,-3-2-15-15,0-2-19 0,-1 0-23 0,-1-2-20 0,4-2-24 16,-1 0-41-16,1-1-141 0,1 0-398 16,4-3 177-16</inkml:trace>
  <inkml:trace contextRef="#ctx0" brushRef="#br0" timeOffset="74959.6257">8405 4267 156 0,'3'-3'366'0,"-4"1"-8"0,2-1-14 0,-1 0-19 16,0 3-22-16,2-4-32 0,-2 4-29 0,2-2-29 15,-2 2-22-15,0-3-27 0,0 3-14 16,0 0-11-16,0 0-18 0,0 0-18 0,0 0-10 0,0 0-8 16,0 0-9-16,3 6-3 0,-1-2-12 0,0 1-3 0,-2 0-6 0,3 2 2 15,0 0-13-15,-1-1-3 16,0 1-10-16,1 2 14 0,-2 0-6 0,2-1-14 16,0 5 1-16,-3 0-14 0,0-4-15 15,0 0-15-15,1 3-13 0,-2-3-17 0,1 4-17 0,-3-2-14 16,2-2-20-16,-2-2-25 0,0 2-33 0,1-3-41 15,2-2-39-15,0-1-28 0,0-1-212 0,-1 1-519 0,1-3 229 16</inkml:trace>
  <inkml:trace contextRef="#ctx0" brushRef="#br0" timeOffset="75356.958">8529 4294 16 0,'7'-10'309'15,"-1"3"-7"-15,0-1-8 0,-1 3-5 0,-1-2-18 0,-1 3-15 16,1 0-34-16,-1 2-23 0,-1-1-18 0,1-1-22 0,-3 4-20 15,9 0-11-15,-5 2-9 16,2 1-16-16,1 1-3 0,0 2-19 0,-1 1-3 0,1 2-8 16,-3 0-26-16,0 0-5 0,-1-1-14 0,0 2-12 15,-3-1-7-15,2 0-3 0,-4 3-5 0,-1-2-9 16,-1-1 1-16,1-3 0 0,-1 1 1 0,1-3 2 0,-1 0 4 16,-2-1 2-16,3-2-1 0,-1 1-3 15,0-2 8-15,4 0-2 0,-7-3 7 0,1-1 1 0,4-1 12 16,0 0 5-16,-1-2 5 0,3 0 4 15,-2 0 4-15,4-3-3 0,1 2-3 0,1-1-5 16,3-2 5-16,2 2-11 0,-1-1 0 16,5 0-2-16,-2 3-3 0,3 0 3 0,0 1-8 0,0 1 1 15,0 2-3-15,0 0-3 0,0 3-4 0,2 0 13 16,-2 3 1-16,-1 0 3 0,-1 2 16 0,1 1-16 16,-3 3 0-16,0-2 0 0,-4 0-3 0,0 4-3 0,-4 0-11 15,2 2-1-15,-6-2-15 0,-1 1-13 16,-3 1-5-16,1-1-15 0,-4-1-18 0,-1 1-25 0,-1 0-22 15,-1-2-26-15,1 0-30 0,0-1-35 0,2-2-32 0,3-3-53 16,-2 0-149-16,3-1-472 16,1-1 209-16</inkml:trace>
  <inkml:trace contextRef="#ctx0" brushRef="#br0" timeOffset="75825.2707">9148 4110 2981 0,'11'-9'192'0,"0"1"-53"0,-5 3-13 16,0 1-18-16,-1 0-17 0,-2 1-9 0,0-1-9 15,0 3-14-15,-1-2-13 0,-2 3-4 0,4-1-8 0,-4 1-11 0,0 0 0 16,4 5-1-16,-1 2 10 16,0 0-15-16,-3 3-5 0,2 2 5 0,1 2-3 0,-3 4-3 15,2 0 0-15,-1 2 4 0,-1-1-1 16,2-1-4-16,-1 2-2 0,0-1-1 0,-1-5-13 0,0 6 4 15,2-7-10-15,-2 3-13 16,0-3-14-16,-2 1-6 0,4-3-5 0,-4-1-13 0,2 4-7 0,-1-5-9 16,0-2-7-16,-1-1-9 0,1 1-14 0,-1-2-3 15,-1-1-4-15,-1 0 3 0,0-1-3 0,-1-1 5 16,0 0 6-16,-3 0 12 0,2-1 13 0,-1 0 11 16,-1-2 5-16,-1 0 18 0,1-1 18 15,-3 0 20-15,4 0 21 0,0 2 20 0,-3-2 18 0,3-2 17 0,0 1 14 16,0 1 9-16,0 0 7 15,1 1 6-15,0-3-1 0,1 3-1 0,2-2 3 0,-2 3-7 16,5 0-19-16,-5-1-6 0,1-1-5 16,4 2-2-16,-3-1-8 0,3 1-8 0,0 0-5 0,-4-2-5 15,4 2-7-15,0 0 2 0,0 0-7 0,0 0-5 16,21 0-7-16,-7 0-2 0,0-1-5 0,2-1-17 0,5 1-16 0,1-1-24 16,0 1-19-16,1-2-21 15,1 0-22-15,0 0-22 0,-1 0-25 16,0-1-34-16,2-1-46 0,-4-1-50 0,-5 1-164 0,3-2-488 15,-9 1 216-15</inkml:trace>
  <inkml:trace contextRef="#ctx0" brushRef="#br0" timeOffset="76028.7637">9029 4063 5 0,'-5'-3'328'0,"0"2"-19"0,0-2-21 0,2 0-25 0,1 2-28 0,2 1-28 16,0 0-18-16,10-6-31 0,5 3-25 0,8 0-26 15,1 0-35-15,7 2-38 0,9 0-32 0,1 0-36 0,2-1-29 16,-2 2-25-16,0-5-31 0,0 4-35 16,-1 0-158-16,-13 2-338 0,0 0 149 0</inkml:trace>
  <inkml:trace contextRef="#ctx0" brushRef="#br0" timeOffset="76540.5021">9423 4427 245 0,'0'0'371'15,"0"0"-22"-15,0 0-17 0,0 0-21 0,0 0-34 0,0 0-20 16,0 0-23-16,0 0-37 16,0 0-19-16,0 0-16 0,0 0-25 0,0 0-15 0,0 0-10 15,0 0-18-15,6 1-7 0,-6-1-16 16,0 0 0-16,14-3-4 0,-5 0-17 0,-1-1-17 0,1 2-3 0,0-3-10 15,3 1-7-15,2-3-6 16,-3 1 3-16,2-1 0 0,-2 0 4 0,2 0-4 0,-2-2-8 16,0 1 3-16,-4-1 3 0,3-3 0 0,-3 1-2 0,0-1-3 15,-1 0 10-15,-2-2 11 0,2 2 4 16,-5 0 22-16,2 1-8 0,0 2 8 0,-3 1 3 0,0 0 1 16,0 1 5-16,0 3 3 15,0-2-8-15,-3 3-3 0,3 1-9 0,0 2-8 16,-3-5 0-16,3 5-9 0,-3 0-1 0,3 0-5 15,-8 7-4-15,2-3 0 0,2 5 2 0,-2 1-6 0,2 1 1 0,0 2 2 16,0 2-1-16,-1-2-2 16,1 2-5-16,3-2-7 0,-1 2-15 0,2-3-4 0,2 1-10 15,-1-2-2-15,0-2-11 0,1-1-13 0,2 0-12 16,-1 0-31-16,1-2-28 0,-1-2-31 0,1-1-50 16,2-2-52-16,4-2-72 0,-2-3-216 0,2 0-593 0,1-4 263 15</inkml:trace>
  <inkml:trace contextRef="#ctx0" brushRef="#br0" timeOffset="76738.9696">9670 4019 274 0,'-4'-1'284'16,"1"-2"-19"-16,3 3-24 0,-7 0-24 15,7 0-22-15,-4 0-19 0,4 0-19 0,0 0-12 16,0 0-17-16,0 6-11 0,0-6-5 0,7 3-19 15,-3-1-13-15,1 0-16 0,2-2-18 0,1 2-27 16,-1-2-22-16,0 0-29 0,-3 0-29 0,1 0-25 0,-5 0-34 16,9 0-45-16,-9 0-193 0,0 0-387 15,0 0 170-15</inkml:trace>
  <inkml:trace contextRef="#ctx0" brushRef="#br0" timeOffset="79164.9861">10061 4198 252 0,'6'-13'261'0,"-6"2"-13"0,3-3 0 0,-3 2-23 0,0 1-13 16,0 1-21-16,0 2-12 0,-3-1-8 16,0 1-16-16,-1 0-13 0,1 2-16 0,-2 3-13 0,-1 0-9 15,-1 1-10-15,0 0-11 0,0 2-5 0,-3 2-3 0,0 0-6 16,-4 2-5-16,3 3-6 16,-3-1-7-16,-2 5-4 0,2 0-7 0,0 3 21 0,4-3-4 15,-4 3-12-15,0 1-3 16,7-1-3-16,-3 3-5 0,4-4 0 0,1 0-5 0,3 1-3 15,1-2-4-15,0 1-4 0,2-2-9 0,0 0-7 0,4-4-1 0,-1 2-7 16,0-2 1-16,4-1 1 16,0-1-3-16,1-1 1 0,4-2 0 0,0-2-1 15,1 0 1-15,0-2-2 0,-1-4 4 0,1-1 4 16,0-2-6-16,-3 2 12 0,2-4 18 0,-2 1 10 0,-3-2 4 16,1-1 1-16,-2 1 3 0,0-1 36 0,0-2-18 15,0-1-5-15,-4 4 6 0,-3-1 11 0,4 0 4 16,-4 2-1-16,3 2 3 0,-3 2 5 15,1-1 3-15,2 2-5 0,-3 0-7 0,0 1-21 0,0 3 7 16,0 0-8-16,0 2-8 0,0-6-11 0,0 6-13 0,0 0-3 16,0 0-9-16,0 0 1 0,-4 10-2 15,4-3-2-15,0 3-6 0,-3 0-8 0,0 1 2 16,2 3-5-16,1-2-10 0,-3 1 5 0,3 0 5 16,0 0-8-16,3 0-15 0,-2-1-3 0,-1-3 9 15,3 0-1-15,4-1 2 0,-4-1-6 16,1-3 16-16,-1 2-4 0,3-3 7 0,-1 1-5 0,-2-3 3 15,4 0 9-15,-1-2-3 0,-1-1-8 16,4-1 11-16,-1-3-4 0,2 1 1 0,0-4 9 0,-3 2-1 16,1-3 0-16,1 0 3 0,-2 0-3 0,0-1 2 0,-3 2 5 15,3-3 20-15,-2 1-12 16,-3 2 1-16,4 2 6 0,-5 1 8 0,2 1 0 0,-3 1-10 16,3 1 2-16,-3-1-5 0,0 0 0 0,1 2-5 15,-1 2-5-15,3-3-8 0,-3 3 4 0,0 0-6 16,0 0-13-16,-4 9 7 0,1-2-5 15,3 2-4-15,-3 0 1 0,2 2-4 0,-2 2-6 0,3-1 4 16,0 1-6-16,0-1 2 0,0 0-8 0,0-3-9 16,4 0-6-16,-1 0 5 0,4-2-6 0,-4 1 4 15,4-3 5-15,0-2 8 0,0 1 0 0,3-3 4 0,-2-1 4 16,2-3 1-16,-1 0 9 0,-1-1-2 16,1-3 3-16,-2 0 8 0,3-2 0 0,-1-2 4 0,-3 1 12 15,5-1 16-15,-4-1 5 16,0 0 5-16,-4 5-1 0,1-3 2 0,-1 3 4 0,0-1 8 15,-3 4-2-15,2-1-7 0,0 1-4 16,-2 1-8-16,3 0-1 0,-3 0-9 0,0 3-18 16,3-3-9-16,-3 3 2 0,0 0-3 0,4 6-13 0,2 0-8 0,-1 3-4 0,1-1-14 15,3 3-11-15,0 2-11 16,6 0-9-16,0-1-13 0,3 0-14 0,3-2-8 0,0-1-8 16,2 0-5-16,1-3-4 15,0-2 4-15,0-3 10 0,0 1 13 0,-2-5 7 0,0 0 11 16,0-1 13-16,-8-1 25 0,-3 0 25 15,3-2 26-15,-4 0 33 0,-3 1 18 0,-2-2 21 0,-3 0 13 16,2 0 9-16,-4-1 18 0,0 4 18 0,-2-4 6 0,-2 2-7 16,0-1-1-16,-1 1 2 0,-3 1-16 15,-1-1-12-15,1 3-8 0,-5-1-1 0,3 2-12 0,-4 1-7 0,-2 2-17 16,2 0-2-16,0 2-1 16,0 3-8-16,2-1-9 0,1 2-3 0,1 1-7 0,1 0-22 15,5 2-17-15,-2 0-10 0,1 3-13 16,3-2-20-16,2-1-8 0,2 0-12 0,0 1-4 0,3-2-7 15,3 1-5-15,3-2 0 0,2-1 2 16,2-2 3-16,0-1 6 0,1-2 3 0,6-5 6 16,1 1 9-16,-3-4 6 0,1 0 7 0,-4-4 5 0,1 0 9 0,-2-4 14 15,-2-1 24-15,0 0 6 16,-4-2 10-16,-2 0 15 0,1-3 9 0,-2-2-3 0,0-1 9 0,-3-1 20 16,-1-1 7-16,0-9 3 15,-2 9-2-15,1-9 13 0,-4 10-14 0,2 3 3 16,-4 1 6-16,1 2 21 0,0 5 0 15,0 2-10-15,1 2-8 0,-1 3-11 0,0-2-8 16,-1 3-4-16,-1 3-9 0,1-1-5 0,0 2-5 0,-2 2-7 0,-1 3 3 0,0 3-10 16,0 5-5-16,0 1-4 15,-2 7-2-15,1-1-5 0,4 5-9 0,3 4 0 0,-4 8-9 16,6 2-13-16,1-3-4 0,2-7-4 16,3-1-10-16,1-1-3 0,3 2-2 0,3-4 1 0,0 0 2 0,1-1 7 15,1-3-5-15,1 0 2 16,3-5 2-16,-2-1-3 0,1-2 3 0,0-4 11 0,-4-1 1 15,1-5 0-15,-1 2 6 0,1-4 2 0,-2-2 5 0,2-3-7 16,2-1 7-16,-5 0 1 16,0 0 11-16,-2-1 10 0,0 0 5 0,-3 0 2 15,-1 1-5-15,-1 1 3 0,-1-1-2 0,-2 1 3 16,1 1-2-16,-1 1-6 0,0-1-9 0,0 3-21 0,-3-3-41 16,1 3-47-16,-1 2-56 0,-3-3-69 15,3 3-75-15,-8-2-289 0,8 2-643 0,-17 3 284 16</inkml:trace>
  <inkml:trace contextRef="#ctx0" brushRef="#br0" timeOffset="80388.551">11314 4269 197 0,'-8'0'284'15,"8"0"-16"-15,0 0-13 0,-5-2-20 0,5 2-11 0,-4-1-21 16,4 1-19-16,0 0-22 0,0 0-15 15,0 0-13-15,0 0-16 0,-5-1-12 0,5 1-13 16,0 0-8-16,0 0-8 0,0 0-11 0,0 0-9 0,0 0-11 0,13 3-5 16,-5-2-5-16,0-2-2 0,4 0-6 0,1-2-8 15,-1-1-4-15,5-1 1 0,0-3-2 0,-1 1-5 16,2-2-1-16,-7-2 3 16,2 1-2-16,-2 0 13 0,-1-1 5 0,-3-1 4 0,0 3-1 0,-3-4 3 15,-1 2-1-15,-2-1 6 16,-1 4 20-16,1-1-9 0,-2 2-7 0,-1-1 0 0,-1 3-9 15,-1 1-1-15,-2-2-7 16,1 3-2-16,-1 3 0 0,-1 0-2 0,0 2-11 0,-3 1 1 16,3 3 3-16,-1 0 0 0,-1 4-7 0,5 2 4 0,-2-1-6 0,2 1-11 15,1 1-7-15,3-1-10 16,2 3-7-16,2-3-13 0,0-1-11 0,3 1-4 0,4 0-8 16,2-5-8-16,1 1-11 0,6-2-13 0,2-3-5 15,1-5-4-15,2-1 3 0,-1-3 10 0,3-4 3 16,-3-2 12-16,0-1 11 0,-2-2 24 15,-2-1 24-15,1-3 13 0,-4 0 21 0,-4-2 19 0,-2-4 17 16,-1 4 8-16,-5-3 6 0,1 1 17 0,-3 1 16 0,-3 2 10 16,0 2 7-16,0 6 8 15,-2 1-13-15,1 1 5 0,0 2-4 0,-2 1-6 0,3 1-19 0,-3 3-15 16,0 0 0-16,0 3-12 0,3 0-11 16,-8 6-2-16,-1 4-16 0,4 3-9 0,-5 9-3 15,3 2-8-15,-3 10-11 0,7-8-6 16,-1 13 4-16,1 2-13 0,0 0-2 0,6 3-3 0,-1-3-9 0,2 3-23 15,0-1-9-15,3 19-8 0,-1-20-17 16,-2 2-12-16,-1-3-15 0,1 2-14 0,0-2-13 16,-2-2-8-16,0-1-17 0,0-4-12 0,-2-9-17 15,0 0-23-15,0-3-199 0,-7-2-450 0,3-6 200 16</inkml:trace>
  <inkml:trace contextRef="#ctx0" brushRef="#br0" timeOffset="80563.3731">11519 4494 25 0,'1'-13'236'0,"2"-1"-27"0,0 1-20 15,4 0-17-15,-1 0-18 0,6-1-12 0,4 0-15 16,2 0-14-16,2 2-12 0,4-1-4 0,0 0-18 16,1 0-19-16,10-2-18 0,-7 4-18 15,9-1-23-15,-9 1-17 0,9 0-33 0,-2-2-36 0,3 4-49 16,-13 2-115-16,2-3-268 0,0 2 120 0</inkml:trace>
  <inkml:trace contextRef="#ctx0" brushRef="#br0" timeOffset="81213.1259">12175 4049 30 0,'0'-3'336'15,"-3"0"-13"-15,3 3-21 0,-1-3-32 0,1 3-22 0,0 0-24 0,-1-3-26 16,1 3-21-16,0 0-18 0,0 0-11 0,-2 10-15 15,-1-2-12-15,2 0-12 0,1 0-15 16,0 2-4-16,1 2-13 0,-1 2-4 0,3 1-8 0,-1-2-5 16,3 5-8-16,-2-3-3 0,-3 3-8 15,4-4-1-15,-1 2-4 0,-3-1 0 0,0-2-3 0,0-1-3 16,0 0-5-16,0-3-1 0,-3-2 2 16,3 0-4-16,0-4 2 0,0 2-9 0,0-2 2 15,-3 0-2-15,2-1 3 0,1-2-5 0,0 0 3 16,0 0-6-16,0 0-2 0,0 0 3 0,-8-9 1 0,6 4-4 15,-2-3 3-15,1 0-4 16,2-3 0-16,-2-2 3 0,0-1 14 0,2-1 4 0,-1 0-3 16,2-5-5-16,2-1-6 0,-1-1 13 15,2 0-9-15,1 1 9 0,0 0-17 0,2-2-2 0,5-2 1 16,-1 3-5-16,3 1-1 0,1 1 7 16,1 3-11-16,-1 3 0 0,3 2-5 0,2 3 0 0,2 2-3 15,-2 3 2-15,4 1-1 0,-6 3 0 0,-2 1-2 16,0 2 1-16,-1 1 4 0,-2 4-11 15,0-1-4-15,-3 5-1 0,-2 1 0 0,-1 4-6 0,-2 4 2 16,-5-2 3-16,-5-1-4 0,-2 0 1 16,-3 0 1-16,-4-2 6 0,1 1 1 0,0-5-3 0,3-2 4 15,-2-2 2-15,2 0 2 0,-2-1-1 0,6-3 3 0,0 0 2 16,0-1 2-16,3 0 4 16,1 0 1-16,0-1-2 0,-1-1 0 0,4-1-1 15,-3 2-2-15,3-2-4 0,0 0 0 0,0 0 1 16,0 0-1-16,0 0 1 0,17-2-2 0,-10 4 5 0,3-1-2 15,-3-1 0-15,3 3-3 0,0 0 5 0,3 1 4 16,1 3 5-16,4 4 2 0,-4-4 1 0,-1 2 8 16,2 4 0-16,-4-2 4 0,-1 0 10 0,-5 0-11 0,-3 0 7 15,1 0 2-15,-3 1 1 16,-5-1-3-16,-7 0 2 0,1 0-4 0,-9 0 3 0,-2-3-9 0,-2-1 1 16,-3 1-3-16,3-3-2 15,-3-2 0-15,2 1-3 0,1-4 0 0,2 1-1 0,-1-2-3 0,3-3-22 16,6 1-29-16,0-1-43 15,0-2-47-15,4 0-57 0,3-3-78 0,3 4-256 0,1-3-570 16,3 0 252-16</inkml:trace>
  <inkml:trace contextRef="#ctx0" brushRef="#br0" timeOffset="81578.8402">12679 4226 123 0,'-8'-2'347'0,"8"2"-15"16,-6 0-14-16,6 0-23 0,-3 2-23 0,3-2-19 0,0 0-25 15,-4 0-23-15,4 0-16 0,0 0-19 0,0 0-18 0,0 0-19 0,14-4-14 16,-5 2-6-16,5 2-29 16,1-1-17-16,8 0-21 0,1-1-26 0,0 2-20 15,2-3-20-15,2 3-20 0,2-2-21 0,0 0-24 16,10 0-22-16,-10 1-20 0,-2-2-22 0,2 0-20 15,-3 0-20-15,-1 0-18 0,-2-1-179 0,-3 0-417 16,-8 0 184-16</inkml:trace>
  <inkml:trace contextRef="#ctx0" brushRef="#br0" timeOffset="81903.0721">13003 4072 146 0,'-6'0'314'0,"2"-3"-10"16,4 3-15-16,-10 0-19 0,7 0-15 0,3 0-23 0,0 0-26 16,-8 0-15-16,8 0-23 15,0 0-18-15,0 0-19 0,0 0-2 0,-2 3-17 16,2-3-14-16,12 7-7 0,-4 1-7 0,9 4-15 16,0-1-2-16,0 3-12 0,2 0-4 0,-2 1-21 0,1 1-10 15,-1 1-7-15,-1 1-11 0,-3-2-1 16,-3 0 4-16,-3-3-14 0,-3-1 0 0,-1 0 0 0,-3-1 2 15,-3-2 1-15,-4 2 1 16,0 0 4-16,-4-3-6 0,-2 1 2 0,-6-1 1 0,-2-1 0 0,-1-2-4 16,3 1-9-16,-1-3-11 0,3 1-17 0,3-3-19 15,-2 1-31-15,3-1-39 0,3-2-47 16,1 0-66-16,-1-3-186 0,1 1-470 0,1-2 208 16</inkml:trace>
  <inkml:trace contextRef="#ctx0" brushRef="#br0" timeOffset="82446.8532">13320 4040 250 0,'3'-3'285'0,"-2"3"-13"0,-1 0-14 16,3-5-18-16,1 3-19 0,-4 2-20 0,2-2-23 0,1 1-13 16,-3 1-20-16,0 0-13 0,8 4-17 15,-1-1-2-15,-1 3-4 0,2-2-2 0,1 7-15 16,1-1-7-16,5 5-2 0,-1 2-6 0,-1 0-8 15,2 0-11-15,-1 3 2 0,0 0-10 0,-1 0-7 0,-2-2-8 16,1 1 21-16,-4 0 3 0,-2-6-22 0,-2 1-13 16,-1-1-4-16,-2-1-6 15,-2-1 1-15,-1-2-4 0,0 1-6 0,-1-4 0 0,-1 0 0 0,-1-2-1 0,1-2 3 16,0 0 2-16,-2 1-4 16,0-4 2-16,2-3 0 0,-3 2-3 0,0-3 9 0,1-3 12 15,-2-4 11-15,1-1 13 0,1-3 10 16,0-4 7-16,3 1 8 0,0-4-3 0,4 0-3 0,1-4-1 15,3-9-3-15,2 0-12 0,6-2 1 16,1 0 2-16,4 1-8 0,-1-4-6 0,4 1-12 0,2 1-4 16,11-17-5-16,-11 17-11 0,13-17 0 0,-11 21-15 15,5-1-14-15,1 2 3 0,-5 3 0 16,-4 12-4-16,0 3 0 0,-1 3-8 0,2 4-21 0,-1 4-14 0,1 1-16 16,-1 5-10-16,-6 2-14 15,-2 3-12-15,4 5-10 0,-5 3-27 0,1 6-33 16,-7 0-50-16,0 5-59 0,-4 1-212 15,-6 0-549-15,-7-1 244 0</inkml:trace>
  <inkml:trace contextRef="#ctx0" brushRef="#br0" timeOffset="84159.3365">14069 4206 206 0,'-4'0'255'0,"4"0"-13"0,-4-3-22 0,1 0-18 16,0 2-21-16,3 1-19 15,0 0-16-15,0 0-12 0,0 0-16 0,-7 4-9 0,6-1-11 16,-1-2-12-16,1 2-7 0,1-3-9 0,0 6-5 0,0-3-4 16,0 0 2-16,0 1 6 0,1 1-3 0,2-3 0 15,0-1 3-15,0 2-7 0,4-2-2 0,0-1 1 0,0-1-7 16,4-2 19-16,2 1-7 16,0-4-7-16,-1 0-4 0,1-1 10 0,1-2-6 0,-1-2-5 15,-2 2 2-15,-1-1 8 0,0-2-9 16,-5 0-2-16,2-1 5 0,-1 2 0 0,-2 2 0 0,-1 0-4 15,-2-4-9-15,-1 4 1 0,0 1-9 16,-1-1-2-16,1 3 1 0,-1 2-8 0,-2 1-5 0,0 0-7 16,0 2 2-16,-3-1-3 0,6 2-2 0,-11 3-3 0,4 3 3 15,0 0 2-15,0 0-5 16,0 5-14-16,0 0-3 0,0 2-7 0,7-4-9 0,-3 3-8 16,0 1-12-16,3 0-6 0,3-1-5 15,0 0-1-15,4-2 3 0,3 0-1 0,0-1-3 0,1-4 1 16,3 3 3-16,0-5 0 0,3-2 3 15,0-1 6-15,3-1 9 0,-5-2-2 0,2-7 5 0,0 5 7 16,-4-5 2-16,2 0 2 0,-4 1 12 0,-1-1 16 0,2-2 6 16,-3 1 6-16,-2-1-1 15,0 1 5-15,-1 0 5 0,-2 0 14 0,-1 4 3 16,1-1 0-16,-2 3-5 0,1-1-4 0,-1 1-1 0,-2 3-5 16,3-2-11-16,-3 3-6 0,0 1-1 15,4-4-1-15,-4 4 0 0,0 0-1 0,0 0-3 16,6 7-7-16,-2-3-5 0,-1 3-5 0,1 1 2 15,3 4-2-15,2 1 6 0,-1-2-7 0,2 5-12 16,-4-3-8-16,2 6-6 0,-4-5 2 0,-1 0-1 0,0-1 0 16,-3 1-2-16,-3 0 0 0,-2-2 1 0,-2-1-4 15,-3-1-9-15,-6 1-11 0,2-4-14 0,-6-1-22 0,4-4-18 16,-7-2-22-16,0-4-13 0,2-3-15 0,0-2-10 16,4-4-15-16,-1-2-7 15,3-3-152-15,0-2-376 0,4 0 167 0</inkml:trace>
  <inkml:trace contextRef="#ctx0" brushRef="#br0" timeOffset="84759.4958">14979 4130 196 0,'3'-8'327'0,"-2"-1"2"0,2 0-19 0,-3-4-16 0,-1 3-16 16,-1-2-20-16,1-1-23 0,-1 1-19 0,-2 5-24 0,3-2-13 16,-3 3-23-16,1-3-11 15,-2 1-19-15,0 2-8 0,-1 1-14 0,-1 0-8 0,-3 4-15 16,3 1-5-16,-3 1-12 0,-2 4-8 0,0-1-7 16,0 2-5-16,2 2 7 0,0 2-15 0,-1-2-8 15,3 2-2-15,-1 0-11 0,1 2-3 16,2-1-10-16,2 1-10 0,1 0-9 0,1-1-6 15,1-2-5-15,0 0-1 0,2 0 2 0,0 0-4 16,-1-2 8-16,3-1 2 0,2 1-2 0,-1-2 6 0,0-2 2 16,0 0 4-16,0-1 1 0,3-2 0 0,-1 0 24 0,-1-2 11 15,0 1 11-15,-2-1 15 16,2 2 0-16,-2-3-5 0,0 2 0 0,0-2-9 0,-2 0 18 16,1 1 1-16,-1-1 0 0,-1 3-15 15,1-4 14-15,-1 4-7 0,2-3-4 0,-1 1-7 0,-1 2-5 16,0 0-3-16,1-4-8 0,-1 4-12 15,0 0-21-15,3 0-21 0,-3 0 3 0,6 0-5 16,-6 0-10-16,15 2-1 0,-1-4-9 0,2 4-10 16,7-4-8-16,1 2-8 0,1-1-13 0,0-2-10 15,1 0-17-15,1 1-24 0,0-1-38 0,-1-2-38 0,-2 2-50 0,-2 0-227 16,-6-1-538-16,-3-3 239 16</inkml:trace>
  <inkml:trace contextRef="#ctx0" brushRef="#br0" timeOffset="85860.3671">15022 4090 170 0,'-1'-6'210'16,"0"3"-19"-16,-2 0-12 0,1 0-14 0,-1-1-12 0,-1 1-10 15,1-1-9-15,-2 2-7 0,2-1-11 0,-2 0-9 0,0 2-7 16,1-2 4-16,1 3-10 0,-2-3-7 16,-1 0-7-16,3 3-8 0,-2-2-1 0,0 2-12 0,0-1 3 15,-1 0 1-15,0 0-7 16,2 1-8-16,4 0-1 0,-10 1-3 0,3-1-1 0,0 2-5 0,0 0 0 15,1 1-2-15,0 0-4 0,-2 0-5 0,1 1 0 0,-1-1-4 16,1 3 6-16,0-1-6 16,0 3-3-16,0-2-3 0,1 1 14 0,-1 0-2 15,3 0-2-15,-1 2-4 0,2-2-2 16,0 3-1-16,1-1 1 0,2-1-3 0,0-1-2 0,3 3-1 0,0-3 0 16,1 0-3-16,2-1 3 0,0-1-3 15,1 0 0-15,2-1-1 0,0-2 1 0,1 0-2 0,3-2-1 16,0 0 2-16,1-4-2 0,-1-1-1 15,1 1-1-15,-1-5-2 0,0 3 3 0,1-3 24 0,-3 2 18 16,1-2 7-16,-3-1-2 0,0-1 13 0,-2 3 0 0,-3 1 4 16,0 0 2-16,0 1 15 15,-2-1-1-15,0 3 1 0,-1-1-7 0,0 1-10 0,0 2-8 16,0 0-12-16,-1 2-3 0,0 0-12 0,0 0-4 16,0 0-7-16,0 0 0 0,-10 5-9 15,8 1-24-15,1 0-1 0,-1 0-5 0,2 1-7 16,0 2 0-16,1-1-3 0,1 0-1 0,1 1 2 0,2-2-9 15,1 1-6-15,5-1-4 0,-1-1-15 0,4-1-28 16,0 0-25-16,3-1-30 0,5-3-46 0,-1 0-52 16,4-2-54-16,-2-1-254 0,-1-4-589 15,-3-1 261-15</inkml:trace>
  <inkml:trace contextRef="#ctx0" brushRef="#br0" timeOffset="86351.5874">15476 4014 322 0,'0'-2'385'0,"0"2"3"16,2-4-33-16,-2 4-20 0,1-4-31 0,-1 4-22 15,0 0-29-15,0 0-31 0,1-3-25 0,-1 3-23 16,0 0-11-16,0 0-20 0,0 0-14 0,2 10-17 16,0-4-7-16,1 1-5 0,-1 2-14 0,1 4-14 0,0 0-5 15,0 7-17-15,1-1-23 0,-2 2-16 16,0-2-12-16,0 2-12 0,-1 1-22 0,0-1-20 0,-1 0-21 15,3-2-20-15,-5 0-17 0,2-5-10 16,0-1-8-16,-1-4-10 0,-1 0-12 0,2-3-5 0,-1 0 8 16,1-1 13-16,-1-3 13 0,1 2-6 0,0-4-10 15,0 0-1-15,0 0 11 0,-6-7 27 0,5-2 29 0,0 1 30 0,0-4 17 16,-1-3 21-16,0 1 17 16,-1-5 24-16,3-3 22 0,-1 2 18 15,1-4 7-15,2 1 16 0,0 0 6 0,2-2 4 0,-1-3-7 16,4-9-8-16,0 3-3 0,2 0-6 15,0-1-4-15,0 10-5 0,4-8-10 0,-1 7-3 0,5-5-6 16,-3 11-13-16,3 1 0 0,-3 1-9 0,5 6-2 0,-6 4-6 16,2 1-2-16,-1 3-3 0,-2 1-4 15,2 1-3-15,-1 4-3 0,-3-1 2 0,1 3 5 0,-1 1-15 16,0 4 2-16,-3 1 4 16,-1-1-2-16,-5 6 0 0,-1 3 2 0,-3 3-18 0,-5 1 0 15,-4 3-1-15,-6 5-10 0,-4-1-2 16,-4-1-13-16,-2 0-12 0,-1-3-16 0,-4-1-7 0,11-6-7 0,-4-4-12 15,2 1-12-15,-1-1-21 16,2-2-31-16,1 0-33 0,2-4-49 0,6-1-157 0,3-3-422 16,2-2 186-16</inkml:trace>
  <inkml:trace contextRef="#ctx0" brushRef="#br0" timeOffset="86909.6073">15711 4021 2870 0,'10'-3'196'0,"-3"0"-46"15,-1 3-44-15,-2-1-35 0,0 0-18 0,-1 0-10 0,-3 1-2 16,6-1-15-16,-6 1-7 0,4-1 4 16,-4 1-8-16,5 2-3 0,1 1 0 0,-2 0 0 0,5 3-3 15,-2 0 0-15,-3 3-16 0,3-2-21 0,2 3-10 0,-2 2-3 16,-3-5-11-16,3 5-13 0,-3-1-4 16,2-2-11-16,-3-1-8 0,1 1-3 0,-3-2 3 15,1-1 7-15,-2 0 8 0,0-1 7 0,-3-1 8 16,-1-1 3-16,1 0 7 0,-1-1 9 0,-2-2 6 15,2 1 6-15,4-1 15 0,-10-4 14 0,3 2 5 0,1-2 8 16,2 1 0-16,0-1 2 0,2-1 0 16,1-2 0-16,-2 1 8 0,3-1 6 0,0-2-5 0,4 3-4 15,1-1 0-15,2-5-4 16,4 2-1-16,0 1 0 0,7-1 1 0,-5 0-2 0,5 0 7 0,-5 4 6 16,1-2 3-16,0 1 3 0,0 2 3 15,2 0 1-15,-8 2-6 0,2 2-1 0,0 1-8 0,-4-1 2 16,-2 2 3-16,3 2 8 15,-4 1-4-15,-1 0-2 0,3 2-3 0,-5 2 1 0,0 2-1 16,0 1-6-16,-2 1-2 0,-1 0-2 0,1-2-3 0,-1 2-11 0,1-3-4 16,1-1-3-16,0 2-8 15,1-3-6-15,0 2-11 0,1-3-5 0,2 0 0 0,0-1-5 16,1-2 1-16,2 1 4 16,1-2-1-16,1 0 3 0,-1-2 8 0,3-2-2 0,-2 0 2 0,1-2 7 15,1-1 17-15,-2 0 11 0,-1-2 19 16,-1 2 6-16,-2-2 9 0,3-3 6 15,-4 2 7-15,-3 1 9 0,1-2-2 0,2 1 0 0,-6 1-2 0,-1-2-7 16,0 2-6-16,-2 1-3 16,1 2-3-16,-4-2-9 0,2 2-3 0,-1 1-4 0,-1 1-24 0,2 1-25 0,-1 1-27 15,-1 1-20-15,4 1-21 16,-2 1-30-16,2 1-35 0,1 3-32 0,3 0-29 0,2 1-45 16,2 2-193-16,1-3-487 15,2 1 215-15</inkml:trace>
  <inkml:trace contextRef="#ctx0" brushRef="#br0" timeOffset="87778.7088">16397 4117 82 0,'4'-4'300'0,"-1"-3"-8"0,1 0-9 16,-4 1-10-16,0 0-24 0,0 1-19 0,-2-2-23 0,0 0-23 15,-5-1-15-15,4 1-13 0,-4 3-16 16,0 1-14-16,-1 0-5 0,-5-1-12 0,3 2-6 0,-4 2-11 15,1 0-11-15,-2 3-8 0,2 0-6 16,1 1-9-16,-1 1-1 0,-1 0-6 0,4 3-11 0,0 0 0 16,-1 0-7-16,5 1-2 0,-1 0-9 0,3 2-18 15,1-2-15-15,2-1-14 0,1 2-12 16,1-3-5-16,2 2-15 0,4-2-6 16,3 1-10-16,1-1-9 0,3-3-9 0,6-1-7 15,1-3 0-15,0-1 13 0,2-1-2 0,-2-2 11 0,1-3 5 0,2-3 9 16,-4 0 15-16,0-1 20 0,-5-2 20 15,2-4 24-15,-3 1 25 0,-4-3 15 0,0 0 12 16,-3-1 8-16,-1-2 5 0,-3-1 7 0,-2-1 11 16,0 0 10-16,-2-1 0 0,0 2-5 0,0 0 9 0,-3 1 9 15,1 3-2-15,-1 3 12 0,1 5-29 0,2 2-23 16,-2 0 3-16,2 2-8 0,-1 3-10 16,1-2-12-16,-2 3-18 0,3 1-24 0,0 2-5 15,0 0 4-15,0 0-8 0,-5 8 6 0,3-1-15 16,-1 4 2-16,2 1-9 0,-2 3 5 0,0 3-2 0,2 3-5 15,-1 0 0-15,2 1 5 0,0 1 0 0,2-2-3 16,-1-1-1-16,2 2-5 0,-2-2-5 16,2 0 8-16,-1-3-17 0,-1-3-1 0,1-1-5 0,0 0 18 15,1-5-14-15,0 2 8 0,1-1-1 0,0-5 5 16,2 3 0-16,-2-2 4 0,5-3-2 16,-1 1-3-16,1-3 0 0,0 0 2 0,1-1 4 15,4-3 5-15,0-1-2 0,-4 1 3 0,3-2-2 0,-2-3 4 16,2 2 0-16,-3-3 5 15,0-2 3-15,0 2 8 0,-1 0 12 0,-2-2 5 0,1 0 10 0,1 0 6 16,-4 0 4-16,-1-1 12 0,-2 1 11 16,1 4-4-16,-3-1 15 0,0 0-15 0,3 2 5 15,-3-1-11-15,0 3 1 0,0 2-10 0,0-1-4 0,0 0 1 0,0 2-23 16,0 2 3 0,0 0-7-16,0 0 0 0,0 0-25 0,-10 6 13 0,10 1-16 15,-3 0-9-15,-1 6-2 0,1-1-7 0,-1 2 1 16,3 0-1-16,-1 0-11 0,2 0-6 0,0-1-18 0,2 0-4 15,-1-2 3-15,4 0-6 0,-3-2-3 16,2-2 4-16,-1 1 0 0,1-5 6 0,2 3 6 0,-2-2 10 16,3-1 5-16,0-3 5 0,-1 0 5 0,1-2 6 0,1-1 15 15,2-1 16-15,0-2 4 16,-1-3 15-16,0 2 18 0,-3 0 15 0,1-8 7 0,0 6 2 16,0-2 4-16,-2 0 4 0,-2 0-1 15,0-1 7-15,-1 3 16 0,-1 1 5 0,-1 2-7 0,1 0-10 0,-1 2-11 16,-1-2-3-16,1 3-11 15,-1 0-20-15,1 3-21 0,-1-4-27 0,1 4-15 0,0 0-19 16,0 0-13-16,-4 9-10 0,1-2-16 0,1 0-15 0,0 2-11 16,1 4-10-16,2-2-17 15,1 1-10-15,1 1-28 0,1 0-23 0,2-4-18 0,2 3-18 0,2-4-18 16,1 0-22-16,-1-2-154 0,3 0-464 16,-3-6 206-16</inkml:trace>
  <inkml:trace contextRef="#ctx0" brushRef="#br0" timeOffset="88159.932">17015 4055 146 0,'10'-13'219'15,"-2"2"19"-15,-2 1 1 0,-2-1 10 0,2 2 5 16,-3 3-6-16,-1-4 3 0,-2 4-11 0,0-3-6 16,-1 3-16-16,0 1-12 0,-2 0-6 0,1 1-23 0,1 0-22 0,-3 2-13 15,1 1-17-15,3 1-11 16,-10 1-4-16,3 5-20 0,1 0-16 0,2 2-23 0,-3 4-13 0,3 0-10 16,0 1-16-16,3 1-17 15,1 1-18-15,1 1-16 0,1-2-14 16,4 5-14-16,-2-5-16 0,2-1-12 0,3 0-19 0,0-2-8 15,4-2-9-15,0 0-5 0,2-2-7 0,0-1-2 0,5-2-1 16,-4-1 0-16,7-5 7 0,1 1 12 0,-1-5 10 0,-2 0 23 0,1-4 20 16,1 0 23-16,-4-3 27 15,2-1 30-15,-3-5 23 0,0 0 25 0,-1 0 15 16,-1-2 19-16,-2-1 13 0,-4-3 4 16,1 1 7-16,4-10 5 0,-10 10-1 0,2 0 5 0,-3-1 6 0,-2 2 1 15,-2 2 11-15,0 7-18 0,-1-1 2 16,-1 3-17-16,-1 1-14 0,-2 1-13 0,0 5-4 0,-2-2-6 15,0 4-7-15,-3 2-11 16,0 1-12-16,0 1-8 0,2 4-5 0,-4 4-13 0,3 4-4 16,-1 3-21-16,2 2-11 0,3 2-10 0,1 4-14 0,0 1-16 15,3 1-7-15,3 10-18 0,-1-10-19 16,2 2-19-16,2 7-24 0,-2-9-23 0,2-2-19 16,-1 0-29-16,2 0-41 0,-4-4-176 0,1-5-474 15,-1-2 210-15</inkml:trace>
  <inkml:trace contextRef="#ctx0" brushRef="#br0" timeOffset="88450.4458">17322 3960 71 0,'2'-3'247'0,"1"1"-11"0,0 0-11 0,4-1-12 0,2 3-17 0,-1-3-15 15,5 0-16-15,1 2-14 0,3 1-14 16,0-2-8-16,-2 1-8 0,2 0-8 16,-1-1-7-16,0 2-2 0,-2 0-10 0,-1 0-9 0,0 3-8 0,-3-3-8 15,0 3-8-15,-1-2-5 0,-1 3-7 16,-1 1 13-16,0-1-5 0,-1 5-2 16,-2-4 0-16,0 5-3 0,-2-1-4 0,-1 2-6 15,-1 0-22-15,0-1-20 0,-1 2-20 0,-1-3-28 16,-2 3-33-16,3 1-40 0,-4 1-48 0,3-3-41 15,0 2-228-15,-1-5-475 0,1 0 210 0</inkml:trace>
  <inkml:trace contextRef="#ctx0" brushRef="#br0" timeOffset="88989.2548">17777 3919 254 0,'-1'-4'320'0,"-1"1"-26"0,0 1-30 0,-1 0-23 0,-1 0-21 0,4 2-26 16,-10 3-14-16,1 0-18 0,4 3-19 0,-4-1-14 0,2 2-12 0,-3 3-8 15,3 0-22-15,-1 2-26 16,2-1-18-16,0 0-14 0,4 0-24 0,-1-4-20 16,3 2-12-16,-2-2-12 0,4 1-10 0,-1-4-4 15,2 2-6-15,-1-3 2 0,3 1 4 0,-1-3 5 0,0 1 4 16,2-2 8-16,3-2 12 15,-2-1 33-15,1-1-7 0,-1-1 15 0,6-3 14 0,-5-1 10 16,3 2 8-16,1-3 13 0,-2 1 10 0,-1-2 0 0,3 2 19 0,-4-1-6 16,-1 4 8-16,2-1-5 15,1-2-3-15,-5 3-2 0,1 1-9 0,-3 1-12 0,2 0-7 0,-2 1-4 16,1 1-7-16,1 0-2 16,-3 0-11-16,1 1-9 0,-3 1-7 15,6 0-10-15,-6 0-8 0,7 4-18 0,-6 0-6 0,1-1-4 16,-1 1-8-16,-1 1-4 0,0 1-12 0,-3 0-8 15,2-2-1-15,-6 4-3 0,3-3 0 0,-2 2 4 16,3-3-1-16,0 2 11 0,2-3 7 0,-2 1 5 16,2-1 9-16,-1-2 7 0,2-1 3 0,-1 3 8 0,1-3 1 15,0 0 10-15,0 0 5 0,8-10 12 0,-2 4 4 16,1 2 3-16,4-5 3 0,-1 2 2 0,0-2 4 16,3 1-4-16,-2 3-2 0,-1 1 0 15,-2 0 4-15,1 0-3 0,1 1-6 0,-2 1-4 16,-1 1-3-16,0 0 1 0,-1 2-2 0,-2 0-2 0,2 2 1 15,-1 2-1-15,-1 1-1 0,-1 1-4 16,0 2 5-16,-3 2-14 0,0 1-6 16,-1-2-19-16,-2 4-24 0,-3-2-36 0,-2-1-51 0,1 0-62 15,-3 0-234-15,0-2-474 0,-4 0 211 0</inkml:trace>
  <inkml:trace contextRef="#ctx0" brushRef="#br0" timeOffset="90129.518">18384 3832 132 0,'0'-4'350'0,"0"2"-7"0,0 2-12 0,0-5-27 0,0 3-20 16,0 2-21-16,0-5-30 16,3 3-16-16,-3 2-38 0,0 0-19 0,0 0-20 0,0 0-11 15,0 0-13-15,0 0-11 0,0 0-15 16,4 11-3-16,-4-3-7 0,3 2-9 0,0 1-4 0,-2 2-10 0,2 0-11 15,0 2 10-15,-2 5-25 16,1 1-26-16,-1 0-8 0,-4-1-6 0,6-5-23 0,-4 4-13 16,-1-5-12-16,-2 4-26 0,1-3-33 15,-1-3-34-15,1 0-43 0,-1 1-59 0,1-3-238 0,-4-3-530 16,3 0 235-16</inkml:trace>
  <inkml:trace contextRef="#ctx0" brushRef="#br0" timeOffset="91319.5095">18201 3834 90 0,'0'-3'295'0,"0"0"-24"0,3 0-29 16,1 0-20-16,-1 0-10 0,8 0-21 0,-1 1-16 15,6-2-20-15,-1 0-12 0,9 0-16 16,1 1-13-16,2 0-12 0,4 0-10 0,7-2-6 0,-10 0-10 15,2 1-5-15,-1 0-4 0,-5 1-4 16,0-4 8-16,0 5 7 0,-10 0 1 0,2-2 5 0,-2 3 6 16,-4-1 6-16,-3 0 4 0,-2 1-1 0,1 0-2 15,-2 0-6-15,1 1-6 0,-1-1-11 0,-4 1-7 16,5-2-11-16,-5 2-7 0,5-1-10 0,-5 1-6 0,0 0-16 16,5 5 1-16,-5-1-1 0,0 5 5 15,2-2-8-15,-2 4-15 0,0 4-5 0,-2 3 1 16,2 3-3-16,-3 0-14 0,-1 1-1 15,4-1-12-15,-5 3-9 0,0-3-8 0,3 1 0 0,-3-4 1 0,3-2 3 16,-3-4-8-16,5 0 4 0,-3-2 4 0,2-3 5 16,-2 1 6-16,3-4 6 0,0 0 4 15,0 1 6-15,0-2 21 0,0-3 4 0,0 0-3 0,0 0 4 16,0 0 4-16,9-6 7 16,-5 0 9-16,1 0-2 0,0-1 0 0,3-3 3 0,1-2 7 15,0 0-1-15,1 0-4 0,-3 0-8 0,3 0 8 16,0 2 14-16,-3 3-16 0,-1 0-4 0,2 1-4 15,-1 1-1-15,0 1-6 0,-2 1 2 16,0 1-2-16,-1 0-4 0,3 3 1 0,0 0-4 16,0 1-3-16,1 2-13 0,0 1-4 0,0 1-2 0,0 4-13 15,1-1-8-15,1 2-14 0,1-2-4 0,-2-1-12 16,-1 3-13-16,4-2-5 0,-1-1-1 0,-1 0-2 0,2-2 11 16,-3-1-3-16,1-2 7 0,-1 0 7 15,0-2 10-15,-2 1 5 0,-1-4 21 0,1 0 14 0,-2 0 17 16,-1-1 19-16,0-4 0 15,0 0 10-15,-2-1 12 0,1-4 14 0,-3-1 6 0,-3 2 11 0,1-2 9 16,0 0-7-16,-4 1 9 0,2 3 7 0,-3-2-2 16,1 2-5-16,-2-1-4 0,2 5-4 15,0-2-9-15,0 3-6 0,0 0-6 0,0 2-5 0,1 0 6 0,0 1-15 16,-1 1-5-16,1 3-5 16,-1-1-16-16,0 4-9 0,2 0-12 0,-1 2-2 0,3 1-8 15,0 1-12-15,2 4-1 0,2 5-11 0,0-5-16 16,5 2-11-16,-1-1 2 0,3-2 0 15,0-2-7-15,1 0-3 0,3-2-9 0,-1 1 0 16,2-3-1-16,6 1 0 0,-5-5 8 0,5-1 8 16,-3-2 8-16,-1-1 10 0,6-3 3 0,-6 0 11 0,5-4 14 15,-3-1 8-15,-6 1 22 0,0-1 18 0,-1-2 13 16,-1-1 10-16,0 0 6 0,-1-1 6 0,-2 2 7 16,-2-1 3-16,1-1 7 0,-6 4-4 0,4-4-6 15,-2 4 8-15,-1 0 8 0,-1 2-16 0,0 2-3 16,-1 0-13-16,1 1-1 0,-2 0-6 15,-2 1-10-15,1 1-8 0,-1 1-12 0,4 1-7 16,-11 3-1-16,5 1-3 0,-1 2 1 0,1 0-13 0,0 4-8 0,1 1-6 16,-1-3-12-16,2 1-6 15,0 5 1-15,-1-1-6 0,2-4-3 0,1 0-2 0,2-1 2 16,0 2 3-16,0-4 4 16,0-2 9-16,0 0 0 0,0-1 7 0,1-1 7 0,0 1 18 0,-1-3 5 15,0 0 1-15,12-3 5 0,-5 0 10 16,3-5 4-16,1 0 6 0,1-3 1 0,-1 2-2 0,3-6 9 15,0 8 2-15,2-6-1 0,-3 3-2 16,4 1-2-16,-4 1-5 0,-1 3 0 0,0-1-12 0,1 1-2 16,-5 2-1-16,1 1 0 0,-1 4-4 15,2 1-1-15,-3-2 1 0,2 5-12 0,-2 0-5 16,1 3-12-16,-2 2 0 0,-1 2-2 0,-2 0-9 0,-2 1-3 16,-2 1 3-16,0 0 0 0,-1-2-3 15,0 0 4-15,0-3 1 0,0-2 1 0,-3 0 0 0,5-1 6 16,-2-1 1-16,1-2 2 0,0 0 10 15,1-2 8-15,2 2-3 0,-2-4 5 0,9-1-1 16,-1-2 7-16,1-1 4 0,4-1 3 0,7-4 10 16,-1 1-4-16,-2-2 4 0,3 1-1 0,-8 2 7 15,8-1-1-15,-1-2 1 0,-5 0-4 0,-2 3 4 16,1 0-5-16,0-1 1 0,-4 3-7 0,4 1-1 0,-6-1-1 16,0 1 0-16,0 2-7 0,-4-1-14 0,1 0-16 15,-1 2-19-15,-3 1-19 0,4-2-23 16,-4 2-31-16,0 0-33 0,0 0-48 0,0 0-46 15,0 0-245-15,-11-1-523 0,4 1 231 0</inkml:trace>
  <inkml:trace contextRef="#ctx0" brushRef="#br0" timeOffset="96099.2476">20105 3896 71 0,'7'-11'278'16,"-1"4"-5"-16,-1-1-15 0,0 2 0 15,-1-1-11-15,0 4-12 0,0-3-5 0,-1 3-20 16,0-1-15-16,-2 4-25 0,1-4-19 16,-1 2-22-16,-1 2-10 0,0 0-15 0,0 0-6 15,-7 6-11-15,3 1-8 0,-2 2-5 0,-4 2-6 0,-1 0-2 16,-3 3-10-16,0 3-2 0,0 0-7 15,-2 2-2-15,5-1-2 0,-3 0-7 0,0 0-4 0,0-3-12 0,2-2 9 16,4-2-4-16,1-1-6 0,1-3 0 16,2 0 1-16,1-2-6 0,-1-2 7 0,1-1-4 15,2 2 2-15,-2-1 7 0,3-3-6 0,0 0-7 16,0 0-2-16,0 0-2 0,11-15-4 0,-2 2 8 16,1-3-6-16,2-5-1 0,1 1 0 0,1 0-2 15,2-1 0-15,-4-2 5 0,1 0-9 0,1 0 1 16,-1 0-1-16,1-1 3 0,1 4 8 0,-2 2 9 0,0 1 4 15,-4 6-2-15,0 2-7 16,-2 1 1-16,0 2-11 0,-3 0-7 0,-1 2 5 0,1 3-1 0,2 0-4 16,-6 1-4-16,7 6 9 15,-3-1 3-15,-1 2-6 0,3 4-1 0,-2 2 4 0,-1 1 1 16,2 7-5-16,-2-1 3 0,3 1-4 16,-3 4 5-16,1-1-3 0,0-1-9 0,-1-3-16 0,1-1-1 15,-1-4-12-15,1-1-7 0,-1 0-6 16,3-1-18-16,-2-1-11 0,0-3-11 0,0-2-32 0,-1 2-18 15,0-3-20-15,-2-2-15 0,-1 0-4 0,0 2-6 0,-1-4-18 16,-2-1-7-16,-1 1-183 0,4-2-426 16,-16-4 188-16</inkml:trace>
  <inkml:trace contextRef="#ctx0" brushRef="#br0" timeOffset="97049.658">20126 4012 56 0,'-14'-9'136'16,"1"1"4"-16,1 1 1 0,2 0 1 0,0 0-3 15,0 2 5-15,3 0-1 0,0 1 0 0,3 1-3 0,-2 1-4 0,2-1-16 16,1 1-11-16,2 0-11 15,-2 0-14-15,3 2-4 0,0 0-11 0,0 0-6 0,0 0-5 16,0 0-3-16,0 0-9 0,20 4-3 0,-6-1-3 0,8-3-4 16,2 2-4-16,3-1-3 0,4 0-3 15,7-1-4-15,3-2-5 0,2 0-6 0,4-1-3 16,-3 0-10-16,1 0 0 0,-2-1-6 0,-2-1 3 16,-3 1-1-16,-10 1 2 0,2-1 0 15,-5 1-2-15,-4-2 4 0,-4 3 4 0,-4 0 13 16,-5 1 6-16,-1-1 6 0,-2-1 0 0,-3 1-4 0,-1 0-2 15,-1 2 3-15,-7-5 9 0,1 1 5 16,-4 1 0-16,-4 1 1 0,-2 0 2 0,-2 1 5 0,-2-2 1 16,5 6-2-16,-5-6-6 0,3 6-1 0,3 0-3 0,0-2-5 15,0 2 0-15,1-1-6 16,-1 3-3-16,2 1-2 0,5-1 3 0,-2 1-5 0,-1 2-3 0,3-2-3 16,0 4 1-16,-1 2-5 15,2-2 4-15,3-1-2 0,-1 1-1 0,3-3-4 0,-1 0-4 16,2 0-5-16,0 1 1 0,0-3-2 15,3-1 1-15,1 0 0 0,0-1 2 0,4-1 1 16,0-2-2-16,6 0-1 0,-3-2 2 0,3-2-2 0,6-3 2 0,0-4 4 16,0 1 4-16,-1-5 15 0,-3 0 6 15,1-2 5-15,-2-2 4 0,3-1 2 0,-3 0 2 0,0-4 3 16,3-8 3-16,-11 8 6 16,3-1 5-16,0 1-1 0,-3 2 1 0,-1 0 9 0,-2 8-6 0,-3 0-1 15,-1 5-18-15,2 2-2 16,-1 0-1-16,-1 1-18 0,-1 4 2 0,-1 0 4 0,2 2-6 15,0 0-4-15,-11 3-3 0,6 4-2 16,-2 2-4-16,-1 3 8 0,0 6-15 0,1 0-4 16,1 4-7-16,-1 0-7 0,4 1 2 0,-1-1-5 0,7 2-9 0,-2-1-4 0,2 5 0 15,4-3-12-15,0-1-9 16,7 8 1-16,0-10-11 0,-1-1 1 0,3-2-12 16,2 2-7-16,2-6-4 0,-1-2-6 15,5 1-3-15,2-1 0 0,0-7 7 0,1-1 9 0,0-1 13 0,0-3 1 16,-2-4 11-16,0-1 16 15,-2-1 20-15,-2-4 18 0,-1 0 22 0,-7 0 16 0,4-4 9 16,-4-3 24-16,-5 3 3 0,-1 0 5 0,2-7 8 0,-5 2 6 16,0 4 5-16,-2-1-3 0,-2 0 1 15,-2 2-8-15,0 1 3 0,-4-1-9 0,0 4-16 0,-1-2-5 16,-1 2-4-16,-4 0-7 16,0 3-4-16,-2 0-14 0,-1 3 5 0,0 0-1 0,0 3-6 15,2 1-6-15,-1 1 7 0,0 1-25 0,4 4-10 16,2-4-9-16,0 4-9 0,1-1-8 0,2 3-7 15,3-3-3-15,1 3-4 0,1 3-5 16,3-3-10-16,4 2-2 0,0-2 1 0,4 3-10 0,8-2 1 0,1-2-2 16,4-1-2-16,-1-4-1 0,4 1 8 0,-2-8 5 15,2 1 9-15,-1-3 7 0,-1-1 14 16,0-2 22-16,-2-4 22 0,-1-1 17 0,-2-3 16 0,-2-1 2 16,-1-3 11-16,-4-3 9 15,4-7 8-15,-7 6 4 0,1-10 5 0,-1-1 11 0,-3 1-16 0,0 1 14 16,-3 10 2-16,-1 1-6 0,-2 1-17 15,-1 3-3-15,-2 5 7 0,0 1-8 0,-1 5-12 16,-1 0-8-16,0 1-2 0,-1 5-6 16,-2 0-9-16,-2 2 0 0,-1 2-23 0,-3 5-15 0,-2 8-9 15,-1 3-5-15,2 4-6 0,-5 10-9 0,5 3-10 0,2 1-10 0,4 1-11 16,4-1-23 0,1 0-20-16,5 4-21 0,4-2-23 0,3 4-28 0,3-4-39 0,2-1-31 15,1 1-281-15,1-4-578 16,-3-9 256-16</inkml:trace>
  <inkml:trace contextRef="#ctx0" brushRef="#br0" timeOffset="99069.4721">3758 5096 8 0,'0'-3'310'15,"-1"0"-19"-15,1 3-14 0,0 0-15 0,0-4-12 0,0 4-6 16,-3-2-24-16,3 2-19 0,0 0-16 15,0 0-23-15,0-4-17 0,0 4-15 0,0 0-14 16,0 0-18-16,0 0-11 0,0 0-6 0,0 0-9 0,0 0-7 16,0 0-6-16,3 13-6 0,-2-4-5 0,-1 1-4 15,1 3-6-15,1 2-3 0,-2 5-2 0,3-1-5 16,-2 2-3-16,-1 0-4 0,3 0 0 16,-3 0 0-16,3 2-3 0,-3-3-4 0,3 1 4 0,-6-1-3 15,3 0-5-15,3-5 11 0,-2-1-14 16,-2 1 2-16,1-1-1 0,0-3-4 0,0-1 3 15,0-2-6-15,0-1-6 0,0-2 1 16,0-1-2-16,0 0 3 0,0 0 1 0,0-2 2 0,1 2 2 16,-1-4 1-16,-1 3 4 0,1-3-5 0,0 0 0 0,0 0-1 15,0 0 2-15,0 0 2 0,-3-11-5 16,3 4-1-16,-3-1 2 0,0-1-1 0,2-3 3 0,-2-1-3 16,0-1 0-16,-4-6-2 0,3 2 0 0,1-1 5 0,-1 0 0 15,-2-2 1-15,2-3-5 16,1 6 0-16,3-6 5 0,0 1 6 15,0 2-11-15,0-1 3 0,3 1-5 0,4-1 0 0,0 5-1 0,0-1-2 16,0 5-2-16,3 2 14 0,3 1-10 0,-2 0 1 0,6-1-4 16,-2 3 26-16,-1 4-1 0,7-2-4 15,-5 3-6-15,1 0 3 0,-3 2-3 0,3 2 3 16,-4 1-6-16,-1 1-2 0,2 2-6 16,-5 0-1-16,-1 6-8 0,1-2-7 0,-4 6-6 0,-2-1-7 15,-3 1-4-15,-3 6-2 0,-1 1 1 16,-4-2-2-16,-5 1 6 0,0-2-1 0,-2 0 3 0,-2-1 6 15,-3-2 0-15,2-2 3 0,1-1 3 0,-1-1 3 0,5-4 2 0,3-1 2 16,2-3 1-16,2 0 1 16,0-1 3-16,2-1 2 0,0 0 8 0,1 0 1 15,3-2 0-15,0 0-5 0,0 0-4 0,0 0 2 16,13-9-3-16,-5 5-2 0,8-1 1 0,-2 1-1 16,7 1 1-16,3-1 1 0,-3 3 1 0,3 1-3 15,0 1 4-15,-2 3-1 0,0 0 2 0,0 4-3 16,-1-3-2-16,-4 4 0 0,-3 0 0 0,3 4 5 15,-6-3-2-15,-1 2 1 0,-1-1 1 0,-5 2 0 16,-1-1 5-16,-2 0 2 0,-4 0 7 0,-1 0 6 0,-4-1-3 16,-4 0 4-16,-3 1 3 0,-5-3 2 15,-4 0-4-15,3-1-1 0,-6-3 4 0,3-2-8 0,-1 0 3 16,4-3-1-16,-3 0-3 16,3 0 3-16,5-1-6 0,1-4-10 0,-1 1-30 15,1-2-35-15,2 1-49 0,2-3-64 0,4 1-74 16,-2-3-223-16,4 0-514 0,1-1 227 0</inkml:trace>
  <inkml:trace contextRef="#ctx0" brushRef="#br0" timeOffset="99479.6302">4341 5388 81 0,'-3'-3'265'0,"3"3"-8"15,0 0-14-15,-4-2-20 0,3 1-18 16,1 1-19-16,0 0-22 0,0 0-14 0,0 0-16 0,0 0-17 16,0 0-11-16,0 0-8 0,0 0-10 15,10-2-11-15,-1 1-9 0,1 1-8 0,6 0-17 16,-1-1-19-16,6 2-15 0,1 0-13 15,0-3-14-15,3 2-16 0,-1 0-19 0,3-3-12 16,0 3-20-16,1 0-12 0,2-1-28 0,-3-2-27 0,-1-1-176 0,-4 2-355 16,0-2 157-16</inkml:trace>
  <inkml:trace contextRef="#ctx0" brushRef="#br0" timeOffset="99783.4112">4589 5240 142 0,'-1'-3'288'0,"-2"0"-12"0,1 2-14 16,2 1-13-16,-5-4-23 0,5 4-18 0,-2-2-22 0,2 2-18 16,-2-2-17-16,2 2-17 0,0 0-7 0,0 0-19 0,0 0-13 15,0 0-11-15,15 8-9 0,-6-4-10 16,4 3-4-16,5 3-6 0,0 1-5 15,1 0-15-15,-1 4-13 0,0-2-13 0,-3 4-6 16,2-1-11-16,-2 1-7 0,-6 0-5 0,0 0-9 0,-5-3 0 16,-2 5-3-16,-5-4-9 0,-2-2-3 15,-4 3-2-15,-6-1-16 0,-2-2-11 16,-3-1-22-16,-1 0-15 0,0-3-39 0,-2-3-45 0,2 0-162 16,0-5-384-16,3-2 170 0</inkml:trace>
  <inkml:trace contextRef="#ctx0" brushRef="#br0" timeOffset="100829.7731">5314 5296 186 0,'0'0'209'0,"0"0"-22"0,0 0-11 0,4 2-16 16,-4-2-8-16,6 3-13 0,-3-3-15 0,1 1-9 0,-1 1-11 0,1 0-14 16,2 1-9-16,-2 1-11 15,-1-1-9-15,1 1-2 0,0 0-4 0,1 2-10 0,-4-2-10 16,0 0-3-16,-1 1-8 0,0 1-4 16,-1-1-1-16,-2 2-6 0,-1-2-3 0,0 1-1 0,-2-2-2 15,-1 0 1-15,3-2 0 0,-2 1 1 0,0-1-1 0,2-1 3 16,0-1 4-16,4 0-3 0,-9 0 3 15,5-3 8-15,1 1-4 0,2-1 8 0,-2 1-5 0,2-2-1 16,1 1-1-16,3-3-5 0,-1 2 0 16,1-1-1-16,3-1-1 15,1 2 1-15,0-2-5 0,1 2-1 0,2 1-2 0,-1-1 1 0,-1 0-1 16,1 4-2-16,-1-1-1 0,-2 1 0 0,1-2-2 16,-2 2-3-16,0 2 1 0,0-2 2 15,-1 1 2-15,-2 3 0 0,1 0 0 0,-3-1 4 0,-2 2 0 16,-1-1-4-16,-3 2-1 15,0-1 2-15,-1 1-1 0,-3-1-1 0,0 0 4 0,-2-2 0 16,2 1-3-16,1-3 5 0,1 1-2 0,1 1 5 0,1-3 6 16,0 0 2-16,6 0-2 0,-8 0-3 0,5-3 16 15,2 1 1-15,-3 0-5 0,3-4-3 0,1 2 0 0,2 0-5 16,1-1-2-16,-1 2-1 16,1-3-2-16,3 2-1 0,-2 0 1 0,2-1-7 0,1 2 2 0,-3 0-3 15,2 2-1-15,-2 0 0 16,0-1-15-16,0 2-22 0,-4 0-12 0,8 0-17 0,-8 0-30 15,5 4-31-15,-3-2-50 0,-1 2-222 16,-1-1-428-16,-1 1 190 0</inkml:trace>
  <inkml:trace contextRef="#ctx0" brushRef="#br0" timeOffset="101460.0224">5510 5233 257 0,'1'-2'339'0,"1"-1"-1"0,-1-1-10 0,1-2-24 16,-1 3-23-16,2-1-23 15,-2-1-6-15,2 1-37 0,0 1-21 0,4-1-25 0,-4 1-6 16,1 1-13-16,3-2-34 0,-1 2-25 15,1 2-2-15,1 0-4 0,0 0-9 0,2 2-6 0,0 1-8 16,3 3-5-16,0 1 4 0,-2 0-10 0,3 8-2 0,0-1-13 16,-3 2-5-16,-1 1-12 0,0 2-3 15,0 2 1-15,-3 1-14 0,-2-2-10 16,-3 1-3-16,1-2-4 0,-3 2-13 0,0-4 4 16,0-1-5-16,-3-1-3 0,-1-1-2 0,1-2 0 0,-1-3 8 15,-2-1-2-15,2 1 7 0,1-3 3 16,-1 0 1-16,1-4 5 0,-3 2 7 0,5-2 7 0,-3 0 13 15,4-2 2-15,-6-5 0 16,5 1 9-16,-1-5 10 0,1-1 2 0,-2-4 6 0,3-6-5 16,3-2 2-16,1-4 3 0,6-9-6 0,0-2-6 0,1-1-3 0,7-2-2 15,1 0-6-15,9-17-2 16,-7 18-5-16,-1 1-4 0,2 0-4 0,1 4-2 0,-2 3-4 0,4 4-5 16,-8 8 1-16,1 3 1 0,2 3-25 0,-6 5-9 15,-1 2-20-15,1 2-15 16,0 2-15-16,-4 3-20 0,1 1-13 0,0 4-17 15,-1 3-22-15,-1 4-32 0,-1 4-43 0,-1 5-51 0,-7 0-197 16,-1 0-519-16,-3 3 230 0</inkml:trace>
  <inkml:trace contextRef="#ctx0" brushRef="#br0" timeOffset="101988.6123">6080 5545 29 0,'0'0'394'0,"2"-2"-27"0,-2 2-29 15,1-1-23-15,-1 1-30 0,0 0-27 0,0 0-29 16,0 0-31-16,0 0-17 0,0 0-15 15,4 7-18-15,-1-2-13 0,0 3-14 0,0 4-9 0,-2 6-43 0,-1 3-25 16,-4 2-42-16,-3 2-59 0,-6 1-72 0,-5 4-92 16,-10-1-277-16,-5-3-539 0,-3-2 239 15</inkml:trace>
  <inkml:trace contextRef="#ctx0" brushRef="#br0" timeOffset="103236.9975">6437 5294 44 0,'2'-1'238'16,"-2"1"-13"-16,2-6-17 0,-1 2-14 15,2 3-16-15,1-3-20 0,-2 2-9 0,3-3-17 0,-1 4-14 16,2-2-11-16,-2 2-10 16,5-2-8-16,-4 2-8 0,1 1-8 0,1-3-8 0,0 3-8 15,3 3-5-15,-3 0-3 0,2 0-3 16,-1 3 11-16,-1-2-8 0,1 4-1 0,-1 0-2 15,0 3-5-15,-1 0-5 0,-3 2-4 0,-1 1-4 16,-2-1 6-16,0 2-16 0,-4-1-4 0,0 2-3 16,-4 0 4-16,1-4-5 0,0 1 2 0,-2-3-5 0,2 0-1 0,2-4 2 15,-1 0 1-15,1 0-4 16,0-3 4-16,2 1-1 0,-1-2 6 0,3 0 6 0,-1 0 7 16,2-2 0-16,-4 3-2 0,4-3-6 15,0 0-5-15,4-11-5 0,-1 4-3 0,4-2 0 0,3-4 0 16,-1 0-2-16,4-3-1 0,-1 0 1 15,3-2-2-15,-1 0-2 0,-1 1 3 0,-1 0-2 16,1 0 0-16,0-4 8 0,0 4 3 0,-2 0 4 0,3 0 5 0,-4 2 15 16,-1 3 2-16,-4 5 5 0,3-3 4 15,-2 1 16-15,-1 1-9 0,0 3 5 0,-2-1-3 0,0 3-8 16,0 0-3-16,-1 0-6 16,-1 0-6-16,-1 3-6 0,0 0-2 0,0 0 2 0,0 0 2 15,-4 10-2-15,-1-1 0 0,-2 2-5 16,0 2-2-16,0 0-1 0,-1 4-5 0,-1 0 1 0,1-4 0 15,0 5-5-15,4-4 1 0,1 1 0 16,0 0-5-16,3-1 4 0,2 0-5 0,-1 0 0 16,5-1 0-16,1 1 1 0,4 2-6 0,3-3 0 15,3 1 3-15,1-3-7 0,3-1 2 0,0-2-1 16,5-2-1-16,-2-2 3 0,-1-1 1 0,0-3 2 16,-2-2 4-16,-1 0-6 0,-6-1 11 0,0 0-7 0,-4 0 19 15,0-1 17-15,-3-1 9 0,-1-1 15 0,1 1 12 16,-3-2 21-16,-2 0 8 0,-1 1-1 15,-1 1-9-15,-3 0-14 0,2-2-8 0,-2 5-19 0,-1-2-24 16,1-1-51-16,-6 1-56 0,5 3-63 0,-2 1-60 16,-1 0-79-16,3 1-88 0,-3 0-271 0,0 2-692 15,-2 0 307-15</inkml:trace>
  <inkml:trace contextRef="#ctx0" brushRef="#br0" timeOffset="105208.6636">7490 5191 268 0,'3'-5'312'0,"-2"-3"-17"15,2 4-9-15,-3-2-17 0,0 1-13 0,3 0-17 0,0 1-16 16,-3 0-24-16,1 3-10 0,-1-2-28 0,0 3-18 15,3-5-10-15,-3 5-16 0,0-2-17 0,0 2-12 0,0 0-7 16,3-2 0-16,-3 2-19 0,0 0-4 16,4 7-5-16,-4-2-4 0,0 0-6 0,3 3-5 15,-3 1 2-15,1 0-12 0,2 2-1 0,0 2 3 16,-2 0-10-16,-1-1-10 0,3 2-4 0,0-1 3 16,-2 0 1-16,1 1-12 0,-1-1-19 15,-1 0-8-15,1 2-10 0,-2-5-19 0,0 3-22 0,0-4-27 16,-1 1-34-16,0-1-42 0,1-2-42 15,-1 1-64-15,0-2-170 0,0 0-496 0,0-3 220 0</inkml:trace>
  <inkml:trace contextRef="#ctx0" brushRef="#br0" timeOffset="105597.2254">7600 5195 226 0,'1'-4'321'0,"1"-1"-19"0,0 3-22 0,0-4-27 15,-2 5-22-15,3-2-26 0,-1 0-9 0,0 0-31 0,-2 3-17 16,8-1-15-16,-2 1-11 16,-6 0-13-16,10 2-15 0,-3 2-9 0,0 0-10 0,0-2-5 15,-3 5-5-15,2-1-6 16,-1 2-16-16,0 0-3 0,-1 1-2 0,-1-1-11 0,-1 5-9 0,0-4-6 16,-2 1-1-16,-2-1-1 15,0-1-4-15,-1-2-4 0,-4 1 5 0,4-2 5 0,-1-1-7 0,1 0 4 16,3-1-1-16,-3-1-4 15,2-1 9-15,1-1-2 0,0 0-3 0,0 0-2 0,-7-7 5 16,7 1 6-16,0 0 2 0,0-2 1 16,1-1-1-16,2-3-1 0,4 0-1 0,0-1 0 15,0 2 0-15,3-2-6 0,0 4 1 0,2-1-3 0,1 0 1 16,1 3-2-16,0 0-5 0,0 3-2 0,2-1 2 16,-1 3 2-16,1 4-1 0,-2-1-2 0,3 4 0 0,1 1 9 15,-4 2-2-15,4 4 5 0,-2 1 5 16,-5 2-7-16,-1-3-2 0,-3 6-20 0,-3-3-13 0,-2-1-12 15,-2 0-18-15,-2 0-29 0,-6 6-40 16,-3-4-42-16,1-7-58 0,-1 2-281 0,-4-4-546 0,1-3 242 16</inkml:trace>
  <inkml:trace contextRef="#ctx0" brushRef="#br0" timeOffset="106089.0712">8348 5142 2562 0,'5'-13'48'0,"1"1"-21"0,-1-2 10 15,-2 6-4-15,2-1 29 0,0 1 17 0,-1 0-6 16,-1 0 1-16,1 1 4 0,-2 3 9 15,1-1-4-15,-1 1-14 0,1 1 8 0,-3 1-27 0,2-2-1 16,0 2-7-16,-2 2-12 0,0 0 14 0,0 0-16 0,0 0-6 16,3 9 1-16,-5-3-5 0,2 3 0 15,-1 4-2-15,-1 2 5 0,0-1-6 0,0 4-3 0,1 1 1 16,-1 1-2-16,0 0-1 0,2-1-2 16,0-1 1-16,2 2-4 0,0-2-22 0,-2-4-15 0,0 1-15 15,0-2-7-15,0 1-7 16,1 1-16-16,1-2-14 0,-5-1-19 0,1 1-15 0,0-2-16 15,-1-2-13-15,3-2-19 0,-2-2-16 0,0-1-3 0,2 1-30 0,-1-2-136 16,1-3-389-16,0 0 172 0</inkml:trace>
  <inkml:trace contextRef="#ctx0" brushRef="#br0" timeOffset="106289.5059">8352 5369 155 0,'-4'-1'216'0,"-1"-2"-10"0,0 2-3 16,-1-1-8-16,2 0-3 15,-2 1-4-15,1 0-6 0,0 1-4 0,5 0-17 0,-11-2-11 16,8 2-15-16,3 0-11 0,-7 0-18 15,7 0-11-15,-4 0-6 0,4 0-9 0,0 0-9 16,0 0-4-16,-6 2-8 0,6-2-6 0,0 0-1 0,0 0-3 0,13 5-4 16,-6-5-5-16,7 1 1 15,3-3-14-15,4 1-7 0,3-4-9 0,4 1-9 0,-4 1-13 16,6-5-16-16,-5 1-16 0,3 2-23 16,-4-3-43-16,-3 0-34 0,3-2-41 0,-7 0-66 15,-4 3-144-15,-3-3-425 0,-2-1 188 0</inkml:trace>
  <inkml:trace contextRef="#ctx0" brushRef="#br0" timeOffset="106485.863">8222 5025 199 0,'-4'-1'293'16,"4"1"-26"-16,0-4-30 0,0 4-24 15,6-4-20-15,2 3-23 0,10-2-19 0,2-2-28 0,8 1-35 16,0 1-40-16,12 0-45 0,-1 2-51 16,5-2-55-16,-5 5-203 0,-12-4-331 0,1 2 146 15</inkml:trace>
  <inkml:trace contextRef="#ctx0" brushRef="#br0" timeOffset="106918.7018">8615 5368 202 0,'0'0'271'15,"0"0"-9"-15,-1 3-10 0,1-3-20 0,0 0-14 0,0 0-28 16,0 0-15-16,1 3-9 15,-1-3-24-15,0 0-14 0,9-2-13 0,-4 2-11 0,1-1-9 16,1-1-10-16,1 0-2 0,0 0-16 0,1-1-5 0,4-1-5 16,-1 0-4-16,-2 0-5 0,3-2-3 15,-1-1 15-15,0 1-10 0,-2-3 2 0,1 2 9 16,-5 0-7-16,4-3 0 0,-5 2 5 0,0 0 8 16,-3 0 3-16,1-2 7 0,0 2-4 0,-2 1 7 15,0-2 4-15,0 0-3 0,-1 2 9 16,-2 0 3-16,0-1-5 0,-1 4-6 0,1-1-9 0,-2 3-13 0,1-4-4 15,-1 5-9-15,1-1-6 0,3 2-8 0,-8 1 1 16,3 1-3-16,1 4-17 0,0 0-15 16,-2 1-18-16,3 2-14 0,-1 2-7 0,1-2-5 0,2 6-7 15,1-1-9-15,0 0-3 0,1 3-13 16,2-4-13-16,1 1-17 0,2-1-11 16,4 0-29-16,-3-4-24 0,0 1-41 0,6-4-36 15,1-4-46-15,-1 0-196 0,0-2-531 0,2-4 236 0</inkml:trace>
  <inkml:trace contextRef="#ctx0" brushRef="#br0" timeOffset="107083.8015">8898 5042 80 0,'-7'-5'346'0,"2"-3"-12"16,0 1-23-16,-2 1-14 0,3 3-29 0,1-2-28 0,-1 1-24 15,1 2-26-15,0 0-23 16,1 1-36-16,2 1-45 0,-4-6-54 0,4 6-55 0,0 0-51 15,0 0-58-15,0 0-71 0,0 0-175 0,0 0-409 16,0 0 181-16</inkml:trace>
  <inkml:trace contextRef="#ctx0" brushRef="#br0" timeOffset="108809.5565">9363 5224 3413 0,'4'-12'-53'0,"-3"4"35"0,0 0 45 0,-1 1 8 15,1 2-2-15,-2-2 4 0,1 4 3 0,-1 0 0 16,1-2-6-16,0 2-4 0,-1 2-2 0,1 1-5 0,0 0-7 16,-1-5 4-16,1 5-3 0,0 0-6 0,0 0 0 15,-7 10 1-15,5-3-1 0,-1 0-3 0,0 2-1 16,-1-1 3-16,1 2-3 16,0 0 6-16,0 3-9 0,0-2 0 0,1 1-2 15,-1 0-2-15,2-2 3 0,1-3-1 0,0 3-11 0,0-1 6 16,0 0-8-16,0 0 1 0,1-2-5 15,1 0-2-15,-2-1 0 0,3-2 1 0,-1-1 3 0,1 1 8 16,0-1-7-16,1-1 0 0,1-2-2 0,3 2 2 0,1-4 3 16,1-1 4-16,5-1-3 0,-1-2 1 15,0-3-6-15,3-1 9 0,3-1 1 0,-4 0-3 0,1-2 4 16,-4 3 3-16,0 1 23 16,-3 1 12-16,-3 1 4 0,-2 1 9 0,1 0-2 0,-2 0-4 0,-1 2 7 15,-2 0 12-15,2 2 7 0,0-1-6 16,-2 0-7-16,1 0-7 0,-2 3-11 0,0 0-1 15,0 0-2-15,0 0-14 0,0 0-4 0,0 0-8 0,0 0-17 16,-11 11-1-16,9-5-9 0,-1 1-7 0,2 1-8 16,1 0-4-16,0 1-8 0,1 0 0 0,5-2-6 15,1 4-8-15,1 0-5 16,4 0-4-16,2-3-5 0,3 1-4 0,4-2-1 0,0-4 2 0,1 1 3 16,1-4 8-16,-2-3 13 0,0 1-2 15,-5-3 8-15,5-3 16 0,-7 0 12 0,-3-2 21 0,0 1 14 16,1-6 12-16,-4-4 4 0,-5 1 9 0,0-1 6 15,-6-3 5-15,0 2 9 0,-5-2-16 0,-4-2-2 16,-2 2-2-16,-2 1-3 16,-4 1-16-16,0 1 6 0,0 0-3 0,-2 5-6 0,-1 1-2 0,-1 2-2 15,0 4-2-15,-1 1 2 0,3 1-19 0,2 3-15 0,6 2-17 16,1 2-20 0,2-1-23-16,-1 5-10 0,7-2-30 0,1 3-22 0,2 2-22 0,5 3-30 15,3 0-23-15,1-3-58 0,4 3-143 16,7-2-448-16,3 2 198 0</inkml:trace>
  <inkml:trace contextRef="#ctx0" brushRef="#br0" timeOffset="109209.1855">9946 5051 2597 0,'13'-10'134'16,"-5"-1"-19"-16,-1 0 29 0,-1-1-48 0,-5 2 8 0,2-1 11 16,0 2-2-16,-2 1-6 0,-1 0-3 0,0-1 12 15,0 2 8-15,-3 1-4 0,2 3 4 0,0-3-12 16,-1 4-10-16,2-2-18 0,-1 2-8 15,1 2-8-15,0 0-8 0,0 0-6 0,-9 6-7 0,6 1-11 0,-2 1-5 16,1 2-16-16,1 5-11 0,0 1-6 16,-1 3-24-16,1 2-5 0,3 1-12 0,0-2-9 15,0 2 7-15,3-1-3 0,-2 1-8 0,2-2 3 0,0-5 1 16,-3-2-3-16,3 3 5 0,-2-7-7 16,0-1 13-16,1 0 5 0,-1-3 6 0,-2 1 3 0,2-1 4 15,1-1 7-15,-2-2 25 0,0 1 16 16,0-3 6-16,0 0-1 0,0 0-12 0,0 0 11 0,7-9-8 15,-5 1-3-15,4 0-4 0,-2-3 3 16,3 1-2-16,-1-2 1 0,1 1-3 0,2 0 0 16,-4 3-1-16,2 0-4 0,-1 1-11 0,1 1 13 0,-2 1-2 0,1 1-10 15,1 1-2-15,-4 1 5 0,4 2 1 16,3 0-2-16,-6 2-4 0,6 3-4 0,-4 0-3 0,1 1-9 16,-3 3-3-16,4 0-14 15,-1 4-14-15,-2 0-4 0,-4 1-11 0,3 0-14 0,-4 1-14 16,0 4-17-16,-1-3-9 0,-5 1-21 15,1-3-27-15,-1 1-19 0,3-2-21 0,-1-1-47 16,-2-2-172-16,1-4-466 0,-1-1 207 0</inkml:trace>
  <inkml:trace contextRef="#ctx0" brushRef="#br0" timeOffset="109959.4816">10178 5190 188 0,'-1'-4'278'0,"1"-1"-17"0,0 1-17 0,0 4-25 0,-2-3-24 15,2 3-19-15,2-3-18 0,-2 3-19 16,1-4-12-16,-1 4-15 0,0 0-10 0,0 10-9 0,3-8-8 16,1 3-13-16,-1 0-10 0,4 1-8 0,0-1-13 0,3 3-14 0,4-3-12 15,0 0-10-15,2-1-6 16,5-1 1-16,-6-1-4 0,2-4 2 0,-3 2 0 16,3-4-1-16,-3 1 5 0,0 0 8 0,-4-3 11 15,0 1 11-15,-3-2 10 0,0 0 6 0,-3 0 2 0,-1-2 1 16,-1 2 2-16,-2-2 8 0,-2 4-1 0,-1-3 0 15,-1 3-1-15,-3-2-7 0,-3 3-2 16,0 1 0-16,3 1-6 0,-5 0-5 0,-2 2-1 16,1 0-5-16,2 3-2 0,-2 1-9 0,3 2-5 15,2-1 4-15,-2 4-4 0,1-1 0 0,4 3-3 0,-1 0-4 0,3 2-1 16,-1-1-7-16,4 1-6 16,3-1-8-16,-2 1-2 0,2-4-3 0,3 2-4 0,-2-3-2 15,3 0-2-15,3 1-1 0,-2-4 3 16,5 1 0-16,-3-3 0 0,3-2-1 0,-1-1 7 0,2-1-1 15,0-4 4-15,-1 1 1 0,1-1 2 16,7-4-1-16,-8 0 3 0,0-1-3 0,4-2 5 16,-1 0 4-16,0-2 6 0,-3 1 6 0,-1-3 5 15,-2 4 0-15,-2-1 21 0,1 1-8 0,-5 0-3 16,3 0-3-16,-4 5-1 0,1-2 8 0,-1 3-2 0,0-1-9 16,-2 1-6-16,-1 2 0 0,0 0-5 15,2 0-12-15,-1 0-8 0,-1 4-1 0,0-2 1 0,0 2 0 16,0 0 0-16,-3 9-5 15,3-1-2-15,-1-1-2 0,-2 0 2 0,3 6 1 0,0 0-5 16,0 1-3-16,3 0 1 0,-2 0-3 0,2-1 3 0,1-1-2 16,1 2-2-16,-1-3-5 0,2 0-2 0,-1-3 3 15,1-2 3-15,-1 1-1 0,3 0 3 0,-2-3 3 16,1 1 4-16,1-4 5 0,1 1-3 0,1-2 3 0,-3 0 4 16,3-2 1-16,-2 0 3 0,2-4-1 15,0 0 4-15,4-1 4 0,-4-1 6 16,0-1 11-16,-1-1 6 0,-1 0 10 0,-1 0 9 0,0-2 3 15,-1 0-2-15,0-1 8 0,-2 0 18 0,0 1-15 0,-2 0 1 16,-1 2 7 0,0 1 6-16,0 2-3 0,-1-1-4 0,-1 3-5 0,0 0-4 0,-1 1-9 0,0 2-4 15,-2 0-5-15,0 1-1 16,4 1-9-16,-9 2 7 0,4 1-7 0,1 0-2 16,0 1-5-16,-2 3 0 0,3 2-4 0,1 3-8 15,0 1-1-15,4 2-24 0,-1-1-19 0,3 0-18 0,5 2-26 16,-2-4-20-16,2 1-29 0,6 0-31 15,2-4-34-15,3 0-40 0,1-4-224 0,-5-2-503 0,5-4 222 16</inkml:trace>
  <inkml:trace contextRef="#ctx0" brushRef="#br0" timeOffset="111518.5143">11106 5074 79 0,'0'-5'272'16,"0"2"-23"-16,1 1-24 0,-1 2-20 16,2-5-24-16,-1 1-16 0,2 2-15 0,1 0-18 0,1 2-15 15,1-2-12-15,1 1-10 0,1 1-11 16,1 0-6-16,1 0-6 0,0 1-9 0,0 1-9 0,-2 0-3 15,1 3-8-15,0-1-8 16,-4 2-4-16,2 1-14 0,1 4-6 0,-1 0-5 16,-5 1-11-16,1 3 0 0,-3-2-8 0,0 3 5 15,-3-2-4-15,-1-1 4 0,-1 2 0 0,0-2-1 0,-2-3 1 16,3 0-4-16,-2-1 7 0,2-4 2 0,1 0 0 0,-1-1 0 16,1 0-2-16,1-2 10 15,0 1 5-15,0 0 9 0,2-3-1 0,-1 2-5 16,1-2 1-16,0 0 1 0,3-9-8 0,-2 4-5 0,3-2 5 15,2-1 1-15,1-4-5 0,3-1-1 0,-1 1 1 0,6-3 0 16,-3-2 6-16,4 1-4 0,-1 2 3 0,-3-2 7 16,2 1 6-16,0 2 3 0,-6 1 4 15,1 0 5-15,2 1 1 0,-1 1 10 0,0 0 5 0,-3 1 1 16,0 4 8-16,-1-2-10 0,-2 3 1 16,0 0-4-16,-2 1-5 0,1 0-6 0,-1 0 0 0,0 3-10 15,-2 0 0-15,0 0 1 0,0 0-5 16,0 0 0-16,0 0-6 0,-9 10 3 0,7-3-1 0,-3 1-3 15,1 4-2-15,0 2-2 0,0-1-2 16,-1 0-1-16,2 2 2 0,1-1-1 0,-1-2-3 16,3 1 1-16,0-1-1 0,1 0 1 0,1-3 0 0,0 1 8 15,3-3-7-15,-1 2-4 0,2-2 2 16,2 0-1-16,-1-2-2 0,3 1-3 0,2 0 0 0,0-2 3 16,2-1-1-16,1-3 1 0,1 1-2 15,1-5 8-15,-2 3-4 0,-2-2-3 0,1-2-1 0,0 0 2 16,-4 2 6-16,0-1 2 0,-3 0 4 0,1 0 9 15,-3 1 10-15,0 1 4 0,1 0-1 16,-3-1-1-16,-1 1-1 0,1-1-1 0,-1 1-7 0,0 0-3 16,-2-1-8-16,0 3-12 0,0 0-17 0,-2-5-17 0,2 5-13 15,-7-1-29-15,7 1-25 0,-7 1-33 16,1 1-29-16,0-2-34 0,2 2-38 16,0 1-231-16,0-2-501 0,-2-1 221 0</inkml:trace>
  <inkml:trace contextRef="#ctx0" brushRef="#br0" timeOffset="111842.2199">11950 4971 208 0,'0'-3'308'0,"0"3"-22"0,-3-4-10 0,0 2-20 0,0 1-19 16,3 1-23-16,-8-2-20 15,8 2-22-15,-9 2-15 0,1-1-19 0,1 2-10 0,0 0-16 16,-7 4-10-16,4-1-10 0,-3 1-13 0,2 2-3 0,1-2-14 16,-1 4-2-16,1-1-7 15,2 2-5-15,-1-1-4 0,1 0-4 0,2 1-7 16,2 1-1-16,0 2-1 0,1-2-9 0,3 1 3 0,0 0-6 16,0 0 3-16,3-1-1 0,-1-1-4 0,3 0-3 15,-1-3-6-15,3 2-4 0,-1-4-10 16,5 0-8-16,-1 1-14 0,0-5-15 0,5 1-18 0,-1-1-25 0,9-1-35 15,-2-1-30-15,1-3-41 16,2-2-45-16,-1 2-206 0,1-3-477 0,-3-1 211 0</inkml:trace>
  <inkml:trace contextRef="#ctx0" brushRef="#br0" timeOffset="112223.0638">11826 5111 310 0,'0'0'306'16,"-7"0"-7"-16,7 0-16 0,-4-2-19 0,4 2-20 16,0 0-12-16,-6 0-33 0,6 0-12 0,0 0-14 0,0 0-20 15,0 0-11-15,0 0-15 16,0 0-13-16,0 0-7 0,-4 2-14 0,4-2-12 0,0 0-7 0,0 0-5 15,21-2-7-15,-10 5-5 0,2-3-6 0,11-1-6 16,-3-1-8-16,1 1-13 0,4-1-4 16,-5 2-5-16,3-3-5 0,0 0 3 0,-3 2-3 0,-4 1-1 0,-3-3 1 15,3 2-4-15,-6-1 0 16,-2 1 1-16,-1-1 3 0,-1 1 4 0,0-2 3 16,-1 3 5-16,-2-2 14 0,-4 2-2 15,6 0 0-15,-5-1-3 0,-1 1-3 0,3-5-1 0,-3 5-2 0,-2-3-16 16,2 3-2-16,-2-3-28 0,2 3-19 0,-6-2-26 0,6 2-39 15,-7-2-29-15,3 3-52 16,4-1-56-16,-9 1-62 0,2-1-203 0,7 0-547 0,-8-2 242 16</inkml:trace>
  <inkml:trace contextRef="#ctx0" brushRef="#br0" timeOffset="113239.6523">12482 4962 30 0,'0'-3'327'0,"0"-1"-11"0,0 1-16 0,-3 0-19 0,3 3-23 0,0-5-30 15,0 5-13-15,-2-3-28 0,2 3-22 0,-2-4-18 16,2 4-14-16,0 0-15 0,0 0-16 16,0 0-10-16,0 0-7 0,0 0-5 0,0 12-8 0,0-4-9 15,0-1-5-15,0 1-7 16,2 1-5-16,0 3-3 0,-2-1-5 0,3 3-4 0,-3-1-5 0,2 0-5 16,0 1 1-16,-2-2 0 0,0 0-5 0,0 1-3 15,0-2-2-15,3 1 2 16,-3-3-3-16,0 0-3 0,0 0 3 0,0-1-8 15,0 1 0-15,0-3-14 0,0 3-17 0,0 0-17 0,-3-5-16 16,6 1-18-16,-6-1-22 0,3-1-16 0,0 1-25 0,0-1-26 16,0 0-23-16,0 0-28 0,0-3-38 15,0 3-132-15,0-3-416 0,0 0 185 0</inkml:trace>
  <inkml:trace contextRef="#ctx0" brushRef="#br0" timeOffset="113500.8891">12436 4932 28 0,'-2'-9'314'0,"0"2"-11"0,0 3-17 0,1-1-20 0,-1 1-19 0,2 1-20 15,-1 0-22-15,1 0-20 16,0 3-19-16,-2-4-21 0,4 1-10 0,-2 3-18 0,7-3-12 16,-3 1-11-16,7 1-7 0,-1 1-9 15,4-2-8-15,3 1-6 0,0 0-10 0,3-2-9 0,-5 3-7 16,9-3-12-16,-10 2-9 0,1 1-8 15,0-2-9-15,-5 2-6 0,3-2-8 0,-4 2-9 16,1 0-9-16,-3 2-26 0,0-4-22 0,-1 2-23 0,-2 2-15 0,0 0-2 16,-1 2-14-16,-3-1-25 15,3 2-37-15,-5 0-182 0,-2-1-410 0,0 2 181 0</inkml:trace>
  <inkml:trace contextRef="#ctx0" brushRef="#br0" timeOffset="113868.7294">12384 5069 153 0,'-7'-1'279'0,"7"1"-18"0,0 0-16 16,0 0-14-16,-6 0-22 0,6 0-20 0,0 0-16 15,0 0-20-15,0 0-13 0,0 0-14 0,20-1-12 0,-10-1-14 16,6 2-10-16,4-1-7 0,1-1-14 15,3 2-17-15,-3-3-2 0,5-1-7 0,-4 3-5 16,-1 0-3-16,1-3-1 0,-2 1-7 0,-5 1-4 0,0-1 2 0,-1 2-5 16,-4 0 18-16,-3 0-5 15,1 1 5-15,-5-1 5 0,2 1 5 0,-5 0 2 0,5 0 7 16,-5 0-7-16,6 0 1 0,-6 0-4 0,4-2-6 16,-4 2-7-16,0 0-3 0,0 0-6 0,4 2-3 0,-4-2 9 15,0 4-10-15,0-4-1 16,-2 7-2-16,2-4-7 0,0 1-10 0,1 3-12 0,-1 0-10 15,0 1-11-15,1-1-17 0,-1 5-16 16,2-2-12-16,1 0-32 0,-1-1-21 0,-2 3-35 16,2-3-34-16,-1 0-54 0,-1 0-175 0,0 0-461 0,-1-5 204 0</inkml:trace>
  <inkml:trace contextRef="#ctx0" brushRef="#br0" timeOffset="114240.7991">12772 5012 290 0,'3'-3'298'0,"-1"1"-22"0,0 1-21 0,1-2-20 0,1 3-26 16,0-1-15-16,2 1-19 0,1 0-20 16,-2 0-15-16,1 1-14 0,3 2-14 0,-1 0-9 15,-1 1-16-15,3-1-4 0,-3 1 0 0,2 1-10 16,-2 1-5-16,0 0-15 0,0 0-9 0,-2 2-6 0,-1-4-4 15,1 3-12-15,-3-1-8 0,-1 1-14 0,-1 1-3 0,0-3 1 0,-2 0-5 16,-2 1 3-16,0-2-2 16,0 1 0-16,-2-2 0 0,4 1 9 0,-3-2-5 0,2 0 4 15,1-1 0-15,2-1 9 16,-5 2 10-16,5-2-13 0,0 0 4 0,-7-5-4 0,6 3-2 0,-1-4 5 16,2 3 3-16,2-3 0 15,-1-1 0-15,2 0-4 0,1-2 10 0,2 1-13 0,1-2-3 16,0 0-1-16,2 0-1 0,1 0-9 15,1 1-7-15,2 2-5 0,0 1-1 0,1-1-17 0,-2 4-19 16,3 2-23-16,-2-2-22 0,1 5-16 0,-4 0-25 0,-2 1-29 16,2 3-21-16,-3 0-200 0,-1 1-423 15,-2 1 187-15</inkml:trace>
  <inkml:trace contextRef="#ctx0" brushRef="#br0" timeOffset="114648.8717">13039 5127 38 0,'0'-5'268'0,"0"-1"-5"0,0-1-13 16,2 0-19-16,-1 1-22 0,1-1-10 0,2 0-16 0,0-1-17 0,1-1-13 15,0 2-8-15,3-3-14 16,0 0-12-16,-1 0-8 0,-1 2-4 0,0 1-2 0,-1 1-4 16,-1-1-11-16,0 4 2 15,1-3-1-15,-3 3-10 0,0-1-5 0,-1 3-2 0,-1 1-12 16,-3-6-9-16,0 4-11 0,-1 0-4 0,-3 1-7 0,-1 0-7 15,-1 2-7-15,-1 0-5 0,2 1-15 16,-2 1-3-16,3 0-6 0,0 0-10 0,1 3-12 0,2-3-1 16,2 3-3-16,0-2-2 0,2 4-8 15,2-2 5-15,3 1-1 0,0 1 3 0,4 1 3 0,0 1-1 16,1 0 6-16,2-3 4 0,-1 2 4 16,0 0 3-16,2 0-1 0,-3-1 2 0,0 1 4 15,-3-3 2-15,0 1 0 0,0-3 10 0,-1 0 13 0,-1 0 11 16,-2-1 4-16,0-1 3 0,0 1 0 0,-3 1 9 15,0 0 2-15,-3-2-3 0,0 0 1 0,0 3-5 16,-4-2-2-16,-1-1-5 16,-5 4 0-16,-1-2-6 0,2-3-15 0,-2 4-8 0,1-2-22 15,0-2-16-15,3 2-16 0,1-2-25 0,1 0-17 16,1-1-32-16,2 0-34 0,1-2-35 0,2-1-206 0,-1-1-442 16,5-2 196-16</inkml:trace>
  <inkml:trace contextRef="#ctx0" brushRef="#br0" timeOffset="114865.004">13293 4830 187 0,'14'-14'325'0,"-4"2"-9"0,-3 4-7 0,0 2-22 15,-2-1-27-15,-3 2-25 0,3 2-31 0,-2 0-20 0,-1 1-22 0,-2 2-12 16,5 5-6-16,-3 2-15 16,-1 2-12-16,0 5-9 0,0 1-14 0,-1 7-10 0,0-2 1 15,3 2-13-15,-1 0-11 0,0 0-10 0,0 2-11 16,2-2-11-16,0 1-24 0,0-1-12 0,-2 0-21 15,0-1-14-15,0 1-10 0,1-4-18 16,-3-4-15-16,1-1-17 0,-2 0-19 0,1 0-33 16,-3-1-31-16,2-5-31 0,-3 0-214 0,-1-2-465 0,2-1 206 0</inkml:trace>
  <inkml:trace contextRef="#ctx0" brushRef="#br0" timeOffset="115050.7966">13236 5011 270 0,'0'0'266'15,"3"-5"-25"-15,1 2-22 0,1-1-21 0,4 0-18 0,4 0-17 0,7-1-15 16,1 2-16-16,2-3-21 16,1 1-29-16,0 1-36 0,0 0-42 0,-2 1-44 0,1 0-63 15,-1-3-63-15,-6 3-127 0,0-1-315 16,-4-1 140-16</inkml:trace>
  <inkml:trace contextRef="#ctx0" brushRef="#br0" timeOffset="116269.2536">13882 4865 90 0,'-1'-4'292'16,"-1"1"-20"-16,1-2-17 0,1 2-20 0,-3 1-9 0,0 0-31 15,3 2-20-15,-8-1-15 0,2 1-16 16,-1 1-7-16,-3 2-8 0,0 0-20 0,-1 2-9 0,-3 1-12 0,1 1-7 16,1 2-6-16,-1 2 3 0,2-2-14 15,-4 5-5-15,1 3-10 0,2-1-3 0,-2 0-4 16,4 2-5-16,0 1-8 0,2 0 12 0,2 1-19 0,2 3 3 16,1-1-1-16,0 1 0 15,2 0-6-15,2 1-1 0,3-1 1 0,-1-2 6 0,6 0-8 0,-1-1 0 16,5 0-5-16,-1 0-7 0,2-4 4 0,5-1 0 15,-1 0 9-15,2-5-9 0,1-2-3 0,3-1-1 16,0-2-3-16,-2-3-2 16,1-4-2-16,-2 1 0 0,0-3-19 0,0 0-12 0,-4 0-16 15,-4 0-13-15,-2-2-21 0,3-1-26 0,-7 1-34 0,3-3-35 16,-2 0-43-16,-2 0-206 0,-3 0-463 16,-2-2 206-16</inkml:trace>
  <inkml:trace contextRef="#ctx0" brushRef="#br0" timeOffset="116580.9984">14028 4966 284 0,'0'-5'339'0,"-1"1"-9"0,1-1-16 16,0 2-24-16,-1-1-7 0,2 1-48 0,-1 3-27 15,-3-5-16-15,3 5-30 0,0 0-17 0,0 0-12 0,0 0-13 16,0 0-16-16,0 0-8 15,3 12-6-15,0-3-14 0,0 1-6 0,-1 0-5 0,1 3-3 16,0 2-8-16,0 4-12 0,0 2 11 0,-2-1-14 0,2 2 9 0,0 1-19 16,-6-1-2-16,3 0-5 15,0 0-9-15,0 1-2 0,0-3 1 16,-3-2-11-16,3-3 1 0,-3-2-9 0,3 0 1 0,-1 0-9 16,1-3-11-16,-2-1-13 0,1-2-17 0,1 0-17 0,0-1-17 0,-1-1-16 15,2-1-16-15,-1-1-20 16,0 0-15-16,0 0-7 0,0-3-10 0,0 3-19 0,0-3-46 15,0 0-152-15,0 0-423 16,0-10 188-16</inkml:trace>
  <inkml:trace contextRef="#ctx0" brushRef="#br0" timeOffset="117051.0578">13996 4971 171 0,'3'-13'258'0,"-3"0"-14"16,4 1-9-16,-1 0-22 0,4 1-17 15,0 0-16-15,-1 3-17 0,2-1-16 0,0 2-14 16,2 2-15-16,2-1-8 0,0 1-17 0,2 4-6 0,-4-1-10 0,0-1-10 16,0 3-4-16,1 0-7 15,-1 4-8-15,-3-2-4 0,0 1-5 0,2 1-3 0,-2 0-4 0,-3 1 1 16,0 1 1-16,-1 1 5 16,-3 2-15-16,-3-1 4 0,-1 0-14 0,1 1 0 15,-5 1-4-15,-2-1-1 0,-3 0-1 0,3 0-4 16,-2-2 3-16,0-1 0 0,4-1-3 0,-1-1 0 15,4-1-2-15,-1 0 2 0,0 0-1 0,4-2 2 0,-1 1-3 0,3-2-5 16,-3 3-12-16,3-3 4 16,0 0-2-16,0 0 2 0,0 0 3 0,11 3 0 0,-2-3-3 15,-1 1 2-15,2-1 3 0,-1 2-2 16,0-1-1-16,1 0 3 0,4 4 1 0,-1-2 0 0,-3 0 2 0,3 3 0 16,-1 0 0-16,-2 0 4 15,0 3 4-15,0 0 1 0,-5-2 4 0,1 0-1 0,-2 3-2 16,-1-2 2-16,-3-1-1 0,0 2 3 15,-3 0 0-15,-1-2 5 0,-2 0-5 0,1 0 7 0,-5 3 2 0,0-5-2 16,0 1 4-16,-2-1-4 0,-1-2-2 0,3 1-4 16,-4-3 2-16,4 1 3 0,0-1-8 15,3 0 4-15,-1-1-2 0,2 0-3 0,0 0-10 16,2 0-15-16,-1-2-28 0,-1 0-25 0,3 1-33 16,-1-4-36-16,4 5-36 0,-3-7-50 0,2 2-184 0,-1 0-443 15,4 1 196-15</inkml:trace>
  <inkml:trace contextRef="#ctx0" brushRef="#br0" timeOffset="117809.8468">14524 5041 112 0,'4'-4'296'0,"-2"-2"-10"0,-1-1-15 0,2 0-15 0,-2-1-8 16,-1 2-22-16,0-1-9 0,0-1-21 0,-1 1-11 15,-2 0-7-15,2 0-17 0,-3 1-20 16,1-2-5-16,-3 3 1 0,2-1-20 0,-3 1-2 0,1 1-17 16,2 0-9-16,-2 1-9 0,-1 0-16 15,0 3-2-15,0-1-3 0,3 1-11 0,-6 1-3 0,3 1-5 16,-1 1-7-16,-1-1-2 0,2 5-4 15,0-2-1-15,0 2-5 0,-3 3-2 16,3-1 3-16,0 2-7 0,-1 0-2 0,2 1-1 16,-1-1-1-16,3 0 1 0,0 0-9 0,-1 0-6 0,5-2-3 15,-1 1 2-15,1-1-11 0,1-1-5 0,1 0 0 0,-1-2 3 16,5 0 8-16,-2 0-7 0,3-2 0 16,-3-3 2-16,6 2 1 0,-1-3 0 0,0-1 2 15,4-2-8-15,-2 0 8 0,-1-2 1 0,2 0 2 16,0-2 6-16,-1-1 0 0,1 1 13 0,-4 0 4 15,1-2 0-15,-2 1 2 0,1-1 7 0,-2 2 7 0,-1 0 7 0,-2-1 2 16,1 2 5-16,-1 0 19 0,-1 2 10 16,0-2 7-16,-1 3 5 0,-1-1-1 15,1 1-9-15,0 1-10 0,-1 2-8 0,0-2-12 16,0 2-2-16,0 0-8 0,0 0 1 0,0 0-6 0,-7 10-9 16,6-6-11-16,-1 3-16 0,0 1-9 15,-1-1-9-15,3 2-8 0,-2 1 11 0,2 2-17 0,-1-1 5 16,1-1 2-16,1-1-5 0,2 3 4 15,1-4 5-15,-1 1-1 0,0-3-5 0,1 0 7 16,0-1 5-16,2-1-1 0,-2-1 7 0,2 0-4 0,2-3 9 0,-1 0 4 16,1-1-7-16,1-2 4 15,-2 0 4-15,1 0 8 0,1-2-6 0,-2 2-1 16,0-3-1-16,0 0-4 0,-1 0 5 0,1 2-21 0,-3-2-8 16,-1 1-14-16,3 0-25 0,-3 0-25 0,-1 1-39 0,1 0-38 15,-3 1-46-15,3-2-57 16,-2 2-286-16,-1-1-607 0,1 0 269 0</inkml:trace>
  <inkml:trace contextRef="#ctx0" brushRef="#br0" timeOffset="118066.8393">14766 4825 2868 0,'0'-2'170'15,"0"2"-52"-15,0 0-36 0,0-4-32 0,0 4-10 0,0-4-10 16,0 4 6-16,0 0-9 0,0 0-4 16,0 0 4-16,0 0-1 0,0 0 15 0,13 8-12 15,-8-1-5-15,1-1 0 0,4 4-5 0,1 1-1 0,2 4-2 0,-2 1 7 16,1 2 4-16,-2 0-3 0,-1 2-10 16,-2 3-12-16,-4 0-10 0,-5 2-32 0,-6 11-40 0,-8 4-36 15,-6-2-52-15,-16 14-84 0,-10 0-264 16,-2-6-559-16,-7-1 247 0</inkml:trace>
  <inkml:trace contextRef="#ctx0" brushRef="#br1" timeOffset="170210.8798">1581 7136 84 0,'0'0'87'0,"0"0"-11"15,-14 4 0-15,12-2-11 16,2-2-7-16,-1 2-4 0,1-2 0 0,0 0-33 0,0 0-33 15,0 0-41-15,0 0-32 16,-4 0-93-16,4 0 41 0</inkml:trace>
  <inkml:trace contextRef="#ctx0" brushRef="#br1" timeOffset="209392.3254">6049 5604 19 0,'0'0'33'0,"0"0"-7"0,7-1 0 16,-7 1 1-16,0 0 2 0,6-2 13 0,-6 2-8 16,3-1 10-16,-3 1-5 0,1-2 2 0,-1 2-8 0,3-2-7 15,-3 2 13-15,1-4-1 0,1 2-1 0,-2 2-2 16,1-3 0-16,-1-1 6 0,0 4 1 0,2-2-4 16,-2 2 3-16,1-4 2 0,-1 2-4 15,0 2 6-15,1-4-3 0,-1 4 6 0,-1-4-1 0,1 4-1 16,0 0-1-16,0-5-8 0,0 5 4 15,-1-3 5-15,1 3-1 0,-2-4 3 0,2 4-1 0,-3-3-10 16,3 3 6-16,-2-1-3 0,2 1-1 0,-5-2-4 0,5 2-7 16,0 0 5-16,-4 0-10 0,4 0 1 15,0 0-2-15,0 0-1 0,-7 3-4 0,7-3-2 0,-3 3-3 16,0-2 5-16,2 2-1 0,1-3-6 16,-1 4-2-16,-1 0-9 0,2-2 1 0,0 1-3 0,0 1 2 15,0-4-1-15,3 5-4 0,-3-3 2 16,3 0-4-16,-2 0-8 0,-1-2 9 15,6 3 3-15,-3-3-4 0,-3 0-1 0,0 0 2 0,8 0 4 0,-8 0 1 16,4-1-4-16,-4 1 5 0,3-3-3 0,0 2 3 16,-3 1-3-16,3-4 7 15,-2 2-10-15,-1 2-7 0,2-3-12 0,-2 3-24 0,0 0-34 16,-3-4-35-16,3 4-120 0,-7-2-258 0,1 1 114 16</inkml:trace>
  <inkml:trace contextRef="#ctx0" brushRef="#br0" timeOffset="267301.6392">2085 6029 175 0,'0'-9'246'0,"3"-1"-9"16,-3-1-17-16,1 1-9 0,-5 0-3 0,4 2-5 0,-3-1-8 0,-1 2-21 16,-2 0-13-1,2-2-11-15,-3 4-7 0,2-2-11 0,-4 3-13 0,2 0-6 0,-3 2-14 0,0 2-11 16,-2-2-7-16,-2 4-7 16,-1 2-9-16,0 0-12 0,2 4-2 0,-1 1-4 0,-4 2-6 15,8 0-6-15,-3 0 8 0,2 6-9 16,1-7-11-16,2 5 0 0,-1-5-1 0,5 3-4 0,0-1-3 15,2-1 4-15,2 2-15 0,3-3-4 16,0 1-3-16,0-3-5 0,1 1-3 0,5 0 4 0,-1-3-8 16,2 1-2-16,3-1-1 0,-4-4 1 0,4 2 2 15,1-4 4-15,0 0 0 0,-4 0 2 16,3-3 1-16,-3 2 6 0,-2 0-4 0,-4 0 11 0,2-1 10 16,-2 1-1-16,-1-2 3 15,-2 2 2-15,1-1-1 0,-2 2 1 0,-6-4-5 0,1 3 6 16,-4-1-3-16,-2 4 4 0,-5-2-3 0,2 3-1 15,-4-1-5-15,-2 5 3 0,6-2-1 0,-10 2 3 16,10 0-6-16,0 1 2 0,1 0-2 0,1 1-8 0,2 0 5 16,3-3-1-16,3 2-2 0,1 0-1 15,3 1-1-15,0-2-7 0,4 5-10 0,-1-4-6 0,4-1 4 0,4 3-7 16,2-1-23-16,8-3-8 16,-1-2-25-16,2-2-24 0,2-2-32 0,0-4-33 0,1 1-21 15,1-5-36-15,-2 3-213 16,-2-3-474-16,-1-4 210 0</inkml:trace>
  <inkml:trace contextRef="#ctx0" brushRef="#br0" timeOffset="267719.6188">2151 6100 162 0,'0'-5'246'0,"0"-1"-6"0,-1 2-8 0,1-1-6 16,-1 2-6-16,2-2-6 0,-2 3-11 0,1 2-15 0,0-6-22 16,0 6-15-16,0-2-21 0,0 2-14 15,2-3-12-15,-2 3-12 0,6-2-10 0,-2 2-11 16,-4 0-5-16,11 3-8 0,-2 0-7 0,-2 2-9 15,1 0-3-15,-1 0-24 0,3 4-10 0,-3 1-5 16,0 1-7-16,-4-2-11 0,1 3-3 0,-1-1 0 16,-3 1-5-16,0-2 1 0,0-1-1 0,0 3 4 15,-3-2 2-15,-1-3 2 0,1 0-1 0,1 0 4 0,0-1 0 16,-1-2 5-16,3-1 3 0,-2 0 3 16,1 0 6-16,1-3 7 0,0 0-3 0,0 0-7 0,0 0-5 15,6-9 1-15,-2 3 2 0,-1-2 0 0,4-2-3 16,3-1-1-16,-3 0 6 0,3-2 3 0,-4 1 7 15,3-1 11-15,1 2 16 0,-3 0 3 0,-4 2 9 0,1 1 14 16,1 1 15-16,-3 0 15 16,0 4 4-16,-1-1-3 0,1 0-9 0,0 2-3 15,-2-1-7-15,0 3-5 0,0 0-17 0,0 0-1 16,-14 5-9-16,5 0-5 0,-1 2-4 0,1 3-15 0,-1 0-9 16,2 0-10-16,-1 2-9 0,2 0-11 15,3 1-17-15,1 1-4 0,3 0-20 0,3-2-18 16,0-1-19-16,4 2-24 0,3-2-24 0,3-2-36 15,2-4-29-15,6-2-31 0,3-1-207 0,-1 0-486 16,0-6 216-16</inkml:trace>
  <inkml:trace contextRef="#ctx0" brushRef="#br0" timeOffset="267949.805">2576 6001 79 0,'-5'-8'334'0,"-1"3"-14"16,-1-1-3-16,1 1-10 0,1 1-21 0,-1 2-31 0,2 0-28 15,-2-1-24-15,2 1-20 0,4 2-23 16,-9 2-19-16,6 0-11 0,-2 0-22 0,4 0-15 0,-2 3-10 16,0-1-18-16,3 1-18 0,0 1-15 0,0-3-16 0,2 3-17 15,0-1-1-15,1 1-7 0,1 0-15 16,-2-3-10-16,2 2-4 0,-1-3-10 0,-1 1-8 0,1-1-1 16,-1-1 11-16,-2-1 1 15,4 3 6-15,-4-3-6 0,0 0-27 0,0 0-27 16,3-6-12-16,-3 6-25 0,-1-5-6 0,-1 1-19 15,2 1-24-15,-3 1-155 0,-1 0-367 0,0-1 162 0</inkml:trace>
  <inkml:trace contextRef="#ctx0" brushRef="#br0" timeOffset="268154.8526">2556 6256 244 0,'-2'2'305'15,"2"-2"-9"-15,0 0-1 0,0 0-11 0,0 0-10 0,0 0-8 0,-17-5-36 16,17 5-25-16,-5-4-21 0,5 4-8 0,-2-2-23 16,1 1-27-16,1 1-32 15,0 0-36-15,0 0-41 0,-4-2-50 0,4 2-52 16,0 0-45-16,0 0-39 0,0 0-25 0,0 0-58 0,0 0-139 0,0 0-423 16,6 9 186-16</inkml:trace>
  <inkml:trace contextRef="#ctx0" brushRef="#br0" timeOffset="268296.351">2662 6185 201 0,'0'0'268'16,"0"0"-20"-16,0 0-25 0,-1-5-22 16,1 5-24-16,0 0-30 0,0 0-43 0,-1-2-62 15,1 2-63-15,0 0-57 0,0 0-174 16,0 0-273-16,0 0 120 0</inkml:trace>
  <inkml:trace contextRef="#ctx0" brushRef="#br0" timeOffset="268678.4556">1906 6452 310 0,'-7'0'333'0,"0"0"-18"0,7 0-9 16,-7 0-11-16,7 0-15 0,-6 2-14 15,6-2-28-15,0 0-14 0,-7-2-16 0,7 2-26 0,0 0-20 0,0 0-1 16,-7 0-35-16,7 0-2 0,0 0-30 0,0 0-7 16,0 0 0-16,0 0-11 0,0 0-8 0,29 0-6 15,-10 0 0-15,5 0-16 16,3-1 0-16,4-1-9 0,7 2-4 0,4-1-10 15,-4 0 3-15,0-1-18 0,-10 1-8 0,11 0 0 16,-10 1-4-16,-1-1 1 0,0-2-1 0,-4 2-10 0,-1-1-4 16,-8 2 4-16,2 0 2 0,-7-1-3 0,-2 2 6 0,1-1-5 15,-2 0 1-15,-3 0 1 16,-4 0 0-16,7-1-4 0,-7 1-5 0,0 0-22 0,0 0-16 16,0 0-15-16,-21-2-19 0,11 3-18 0,-4 1-32 0,-1-2-37 15,-2 2-43-15,3-2-44 0,-7 2-219 16,5 1-525-16,-5-1 232 0</inkml:trace>
  <inkml:trace contextRef="#ctx0" brushRef="#br0" timeOffset="268976.2284">1923 6557 237 0,'-3'1'288'0,"3"-1"-17"0,-1 3-14 0,1-3-9 15,0 0-12-15,0 0-17 0,0 0-14 0,21-4-21 16,-7 0-17-16,2 0-20 0,8-1-13 0,1 0-13 16,0 1-8-16,2-2-11 0,11 0-7 0,-8 3-17 0,-2-1-7 15,10-1-6-15,-11 0-5 16,-4 1-11-16,1 0-3 0,0 0-2 0,-1 0-4 0,-8 3-5 0,-1-2 3 16,-4 3 10-16,0 0 6 15,-5-1-5-15,1-1 0 0,-3 2-3 0,4 0 4 0,-7 0-4 16,6 0-2-16,-6 0-6 0,0 0-4 15,0 0-22-15,0 0-26 0,-16 3-34 0,7-3-34 0,-3 0-38 16,3 3-57-16,2-3-71 0,-1 1-308 0,0-1-601 0,2-1 266 16</inkml:trace>
  <inkml:trace contextRef="#ctx0" brushRef="#br2" timeOffset="276008.0833">3606 6077 140 0,'3'-6'210'15,"0"-2"2"-15,-2 4-6 0,-1-2-1 16,1 1-10-16,-1 0-15 0,-1-1-8 0,1 0-14 15,-4-1-9-15,1 3 9 0,-1-1-10 0,-3-1-7 0,4 3-10 0,-4-1-7 16,0 1-9-16,-3-1-9 0,0 2-7 16,2 2-6-16,-5-1-9 0,0-3 4 15,-2 5-9-15,1-1-3 0,0 3-4 0,-3-2-10 16,0 3-2-16,-2 0-9 0,0 1-2 0,-1 4-6 16,-1-3-4-16,3 4-4 0,-3 1-3 0,4 0-9 15,0 0 0-15,0 2 0 0,3-2-5 0,-4 3-2 0,5 1 1 16,0 1-3-16,-1-1 1 0,5-1 2 0,1 4-5 0,1 0-3 15,0 2 0-15,3-2-1 0,3 5 1 16,2-1 2-16,0-2-6 0,2 1 0 0,4-1 3 16,0-4-9-16,3 0 3 0,1 1-4 0,2-2 6 0,1-6-6 15,3 2-6-15,3-3-3 0,1-2-2 0,1-2 1 16,-1-3-6-16,2-1-8 0,-1-1 5 16,4-4-7-16,-5-2-1 0,-1-2-1 0,-2 0 1 15,0-2 4-15,-2-1 5 0,-4-3 3 16,-2 3 4-16,-3-1 1 0,-1-2 4 0,-3 2 8 0,-3 1 3 15,-2-2 17-15,-2 2-4 0,0 1 6 16,-2-2-3-16,-2 3-2 0,-2 2 5 0,-1 0-6 0,-1 2-2 16,0 1-1-16,-1 1 1 0,2 1-1 0,4 1-5 15,-3 1 6-15,2 0-9 0,2-1-4 16,0 2 7-16,6 0-5 0,-8 2-3 0,5 0-3 0,3-2 0 16,-1 7 0-16,2-2 3 0,-1 1 0 0,4 3-1 0,2 2 2 15,1 3-1-15,0-1 0 0,0 5 5 0,3-1-4 16,0 1-1-16,-1 0-2 15,-1 1 7-15,1-2-1 0,-3-2-3 0,4 2 2 0,-5-4-3 16,0 0-13-16,0 0-13 0,0-1-5 0,-1-1 0 0,-1-2-9 16,-2-1-17-16,0-1-17 15,-2-1-20-15,1-2-26 0,0 1-24 0,0-2-42 0,-3-1-51 0,-1 0-233 16,4-2-509-16,-11-4 225 16</inkml:trace>
  <inkml:trace contextRef="#ctx0" brushRef="#br2" timeOffset="276518.8101">3720 6245 7 0,'0'0'321'15,"0"0"-16"-15,0 0-14 0,0 0-15 16,0 0-18-16,0 0-20 0,0 0-22 0,0 0-14 0,0 0-13 15,0-3-25-15,0 3-12 0,0 0-18 16,0 0-13-16,0 0-10 0,0 0-16 0,0 0-7 0,0 0-10 16,0 0-8-16,0 0-7 0,0 0-6 0,4 0-5 0,-4 0-8 15,9-2-1-15,1 2-4 0,-2-1-9 16,2-2 2-16,5 3-6 0,-1-1-3 0,-1-1-5 0,0 0-5 16,-3 2 1-16,1-1-3 0,-1 0-1 15,-3-1 0-15,0 2-2 0,-1 0 1 0,-1 0 10 0,-2-1-12 16,-3 1 1-16,4 0 1 0,-4 0 9 0,6 0 4 15,-6 0-1-15,0 0 3 0,4-2 0 16,-4 2-1-16,0 0 1 0,0 0-11 0,0 0 0 0,0 0-4 16,7 0-8-16,-7 0-20 15,0 0-20-15,0 0-30 0,0 0-32 0,0 0-43 0,0 0-50 0,0 0-51 16,0 0-45-16,0 3-202 0,0-3-533 16,0 0 235-16</inkml:trace>
  <inkml:trace contextRef="#ctx0" brushRef="#br2" timeOffset="276888.4744">3751 6365 275 0,'-4'3'297'0,"4"-3"-11"0,0 0-16 0,-3 2-10 16,3-2-13-16,0 0-18 15,0 0-21-15,-4 1-23 0,4-1-11 0,0 0-23 0,0 0-8 16,0 2-14-16,0-2-16 0,0 0-7 16,0 0-9-16,0 0-15 0,11 0-5 0,-11 0-7 0,15-2-9 15,-5 1-9-15,3 0-9 0,1 0-9 0,-1 0 6 0,4-1-10 0,-3 2-7 16,0-1-5-16,-3 0-2 16,2 0 1-16,-3 1-2 0,-2 0-5 0,2-1 2 0,-3 1 7 15,-3 0-12-15,2-1 3 0,-2 1-1 16,-4 0 4-16,7-2 11 0,-7 2 6 0,0 0 12 0,6 2 4 15,-6-2-5-15,0 0 16 0,0 0-17 0,4 0-4 0,-4 0 4 16,0 0-7-16,0 0-4 16,0 0-1-16,0 0-15 0,0 0-21 0,0 0-27 0,0 0-34 0,0 0-44 15,0 0-48-15,0 0-67 16,0 0-77-16,0 0-257 0,0 0-608 0,0 0 270 0</inkml:trace>
  <inkml:trace contextRef="#ctx0" brushRef="#br2" timeOffset="278719.1943">4510 6027 193 0,'2'-3'234'15,"0"1"-5"-15,-2 0 9 0,0 2-18 0,3-3-22 0,-3 3-20 16,-5-5-13-16,0 4-20 0,-2 0-13 15,-3 1-12-15,-4 0-14 0,0 2-7 0,-6 3-11 0,-2-2-7 16,2 1-5-16,3 1-5 0,-4-1-6 0,7 0 0 0,-1-1-6 16,-1 3-9-16,4-3-7 15,2 0-2-15,1 0-6 0,2 1-4 0,2-1 0 0,0-1-6 0,3 2-2 16,0-1-5-16,2 0 0 16,0 1-2-16,4 0-1 0,2 0 0 0,1 1-5 0,4 2 0 15,3-1-5-15,0-2-6 0,1 2 2 0,4-2-7 16,-2 2 0-16,-3 1-2 0,0-4 2 0,2 3 0 0,-2-1-1 15,-2-1-1-15,-3 2 0 0,-1-3-1 0,1 1-1 0,-3-1 2 16,-2 1 0-16,1-1 4 16,-5 3 0-16,0-1 3 0,0 1-1 0,-5 3-1 0,-2-1 2 15,-3 0 1-15,-6 4 0 16,-2-3 0-16,-2 1 1 0,1-1-1 0,-4-2 2 0,3 1 2 0,-1 0 0 16,0-1-1-16,7-2 0 15,1 1 0-15,-1-3 2 0,4 2-2 0,2-3-3 0,2-1 1 16,2 2-1-16,0-1 0 0,0-1-3 15,4-1-4-15,0 0-6 0,1 3-1 0,-1-3-5 0,11 3-3 16,-4-3 4-16,7 1-5 0,-4-1 6 16,6 1-1-16,-1 1-1 0,2-1 3 0,-3 0 2 0,0 1 5 15,0 1-3-15,-1 1-1 0,-3-1 1 0,1 3 2 0,-4-2 1 16,0 1 1-16,-1 2 7 16,-3 0 11-16,-2 1 3 0,1 5 8 0,-4-1 2 0,-1 1 6 0,-2-1-2 15,-1 1-2-15,-4 3 2 0,3-1 4 16,-6-1 0-16,-1 3 8 0,7-6 2 0,-3 0 0 0,1-1-6 15,0 1-1-15,2-1-4 0,2-3-6 0,0-1-3 16,3-1-2-16,0 0 1 0,1 1 1 16,1-1-4-16,2-1-3 0,1 0 4 0,4 1-10 0,2-1 1 15,3 3-3-15,2-4 0 0,-1-1-7 0,4-1 0 16,0 2-9-16,3-2 4 0,-3-1-1 0,-3 0-1 16,1-1 1-16,-1-2-1 0,-3 3 4 15,-2-1 0-15,0-1 3 0,0 2 1 0,-2-2-2 0,-3 1 1 16,2 0 2-16,-3 0-4 0,-3 1-9 15,7-2-19-15,-7 2-25 0,4-3-31 0,-4 2-29 16,0 1-42-16,3-3-35 0,-3-3-33 0,3 4-190 16,-2-2-451-16,1 0 200 0</inkml:trace>
  <inkml:trace contextRef="#ctx0" brushRef="#br2" timeOffset="279159.2522">4938 6151 283 0,'-3'-5'315'16,"-2"1"-15"-16,-1-1-19 0,-2 1-20 0,-1 1-21 0,0-1-21 16,0 2-12-16,-4-1-28 0,-1 2-14 15,0-1-17-15,1 2-17 0,-1 2-15 0,2-1-6 16,-1 2-15-16,0-1-5 0,3 3-12 0,1-2-13 0,0 3-5 0,3-2-9 15,-2 3-2-15,4-2-4 0,-2 3-10 16,4 0 4-16,0 3-4 16,2-5-6-16,2 4-3 0,2 2-10 0,4 1-2 0,-1-2-5 15,2 1 1-15,3 3-7 0,1 1 0 0,2-2-2 16,2 0-1-16,-4 0-1 0,4-1 1 0,-6-4 1 16,5 5-1-16,-6-8-1 0,1 3 0 0,-1-2 0 15,-4-1 1-15,0 1 0 0,-2-2-1 16,-2 0 0-16,0-1 0 0,0 0 1 0,-3 1 3 0,-2 0 1 15,0 0-2-15,-4 1 2 0,-3 0-2 16,-4 0 3-16,-4 1 0 0,2-4-1 0,-7 2-1 0,1-2-1 16,-1-1 3-16,1-1 1 0,0 0-6 0,6-1 2 15,1 0 8-15,2-1-14 0,3 0-18 0,0-1-20 16,3 0-26-16,0 0-47 0,0-3-65 0,5-1-60 0,1 3-275 16,4-5-558-16,-2 1 248 0</inkml:trace>
  <inkml:trace contextRef="#ctx0" brushRef="#br2" timeOffset="279395.7258">4981 6384 79 0,'0'0'289'0,"-4"0"-24"15,4 0-21-15,0 0-26 0,0 0-20 0,0 0-22 0,0 0-15 16,16-3-16-16,-6 2-17 0,0 1-11 0,4-4-17 16,7 2-21-16,-4 2-20 0,5 0-24 0,0-1-20 0,3 1-23 15,-1-2-17-15,1 0-34 0,-3 1-24 16,3-2-31-16,-4 1-37 0,-4 0-161 0,-3-1-337 0,-1 1 149 0</inkml:trace>
  <inkml:trace contextRef="#ctx0" brushRef="#br2" timeOffset="279719.142">5202 6265 204 0,'-5'-1'301'0,"1"-1"-19"0,0 1-16 0,1 1-23 15,3 0-19-15,-6-3-23 0,6 3-21 16,0 0-18-16,0 0-19 0,-7 3-16 0,7-3-11 0,0 0-13 15,0 0-10-15,6 7-7 0,0-4-7 0,1 0-8 16,6 6-9-16,-1-2-4 0,4-1-9 0,5 5-7 16,-2-3-5-16,0 1-4 0,0 0-5 0,-6-3-4 0,1 1-13 15,-3 3-8-15,1-5-5 0,-5 2 2 16,-3-1-1-16,3 1-3 0,-4-1 4 0,-2-1 0 16,0 1 3-16,-3 1-1 0,-1-1-1 15,-4 2 0-15,1-3 3 0,-1 2-5 0,-1-2 2 0,-5 2-7 16,2-3-13-16,2 0-18 0,1-1-19 0,-1 1-27 0,1 0-33 15,2-2-40-15,1-1-37 16,1 1-64-16,1-2-129 0,3 0-416 0,-10 0 185 0</inkml:trace>
  <inkml:trace contextRef="#ctx0" brushRef="#br2" timeOffset="280318.8034">5713 6264 283 0,'0'-3'286'0,"0"3"-13"0,0-3-19 0,0 3-19 0,-3-3-25 0,3 3-15 16,0 0-26-16,0 0-16 0,0 0-17 16,0 0-13-16,0 0-12 0,0 0-8 0,0 0 1 15,0 0-5-15,-3 13-1 0,2-5-13 0,-2 1-4 0,3 2-7 0,-4 2-3 16,1 0-13-16,0-1-7 16,-1 3-6-16,-2-1-3 0,2 4 6 0,-2 1-13 0,3-1-3 15,1-4-3-15,-3-1-7 0,1 0 1 16,1 1-2-16,1-5-10 0,-1-1 11 0,0 1-7 0,0-2 2 15,3-3-2-15,-3 1 0 0,2-2 1 16,1-1 2-16,-3 0 0 0,3-2-1 0,-1 2-3 16,1-2 1-16,0 0-4 0,-3-9 13 0,4 2 0 15,1-2 0-15,-1-4 0 0,2-2 2 0,-2-1 0 16,3-6 0-16,1 0-1 0,2-1-7 0,-3-1-1 0,6-1 2 16,-2 1-2-16,5 3-5 0,-3 0 8 15,1 2-7-15,-1 2 4 0,0 5-3 0,-3 1 0 0,0 0-4 16,0 5-2-16,0-2-3 0,-1 4-2 15,-2 0-3-15,0 0 5 0,0 2-14 0,2 1 7 0,-6 1 4 16,7 3 2-16,0 2-4 0,-3 0-3 0,2 4 5 0,1 2-2 16,-1 1-1-16,2 5 1 0,-5-3-4 15,4 6 5-15,0 0 3 0,0 0-5 16,-1 0 3-16,-2-2 0 0,3 0-7 0,-2-2-6 16,1-1-3-16,1 1-12 0,-1-4-4 0,-2 2-9 0,-1-1-22 15,1-2-13-15,0 0-17 0,-1-1-23 16,-3-4-40-16,3 3-31 0,-3-4-26 0,1 0-37 0,1-1-232 15,-4-1-520-15,2-3 230 0</inkml:trace>
  <inkml:trace contextRef="#ctx0" brushRef="#br2" timeOffset="281141.0169">5665 6429 266 0,'-3'-2'276'16,"-1"0"-14"-16,1 0-18 0,0 0-16 0,3 2-18 15,-1-3-26-15,1 3-16 0,4-4-18 0,3 1-18 0,1 0-15 16,8 0-12-16,4-2-15 0,1 2-22 0,3 0-17 0,2 2-12 16,4-2-8-16,-2-1-11 0,2 1-10 15,-1-2-4-15,9 0-7 0,-12 0-3 0,1 0 6 0,-5 0-4 16,2-2 3-16,-3 2 4 16,-7 1 2-16,-1 0 19 0,-5 0 17 0,2 1 15 0,-4-1 16 0,1 1 0 15,-3 1 7-15,0 0 3 0,-2 1 4 16,-2 1-4-16,3-5 0 0,-1 4 15 0,-2 1-26 15,0 0-6-15,0-4-11 0,0 4-4 0,0-4-7 0,0 4-13 16,0 0-5-16,0 0 1 0,0 0-5 16,0 0 5-16,0 0-8 0,0 0-4 0,2 10 4 0,-2-5 0 15,1 0-6-15,-1 2-5 0,0 0 2 16,2 2 0-16,-2 1-1 0,1 0-1 0,0 3 2 0,-1-1-5 16,3 1 5-16,-3 1-3 15,0-2-1-15,0 1 3 0,0 0 6 0,0 0-17 0,-3-1-3 0,2-2-3 16,0-2 0-16,-1 1 2 0,1-3-5 0,1-1 4 0,-2-1 5 15,2 0-2 1,0-1 3-16,0 0-5 0,0-3 6 0,-2 4 0 0,2-4-3 0,0 0 3 16,0 0 3-16,0 0-1 15,-5-10-3-15,7 2 8 0,-4-1-5 0,2 0 0 0,0-4-3 16,-2-1 4-16,2 0-7 0,0-4 3 0,2-3-2 16,-2 3 12-16,3-3 2 0,-1-1-2 0,0 2-1 15,1-2 0-15,1 2 4 0,2 2-9 0,1 4-1 16,0-3 3-16,0 4-2 0,0 2-2 0,2 1-3 0,-1 1-4 15,3 2 4-15,-1 2 13 0,4 2-21 0,-5-1 8 16,3 2-5-16,-2 1 2 0,0 1 4 0,-3 0-2 16,2 2 1-16,-2 1-2 0,0 2-5 0,-2-1 8 15,0 2-5-15,-3 1-3 0,1 2 3 0,-3 0-13 16,-3 3-4-16,-1-1 1 0,-3 3 4 0,0-2 0 16,1-1 8-16,-9 3-6 0,5-4 0 15,2-1-2-15,-1 0-5 0,1-3 1 0,1 0 12 16,1 0-17-16,2 1-4 0,0-5-3 0,-1 2-5 15,3 0 1-15,-1-3-7 0,1 3-3 0,2-3 3 16,0-1 0-16,5 6 0 0,-1-3 1 0,4-2 5 0,1 2 6 0,1 1 0 16,-1-1 2-16,4 1 4 15,-2 1 0-15,3 2 5 0,-4-1 4 0,4 2-2 16,-4 0 5-16,0 3 2 0,3-2 3 0,-5 1 8 16,-1 0 11-16,2 1-2 0,-5 0 4 0,-3-3 10 0,1 2 2 15,-5-1 3-15,0-1 15 0,-2-1-6 16,-4 2 2-16,-4 1-1 0,-1-4 3 0,-7 1-3 15,4-2-3-15,-4 0 1 0,0-1-5 0,-3-3-2 16,4-1 2-16,-1 2-9 0,4-4 1 0,3 1 2 0,0-1-4 16,4 0-5-16,3 0-7 0,-1 0-21 0,2 0-17 15,2-1-27-15,1 1-43 0,0-1-44 16,2 0-57-16,2-1-48 0,4 0-252 0,0-1-542 16,2 2 239-16</inkml:trace>
  <inkml:trace contextRef="#ctx0" brushRef="#br2" timeOffset="281379.5331">6632 6560 1 0,'3'1'353'15,"-3"-1"-13"-15,4 2-15 0,-4-2-14 0,0 0-16 16,0 1-16-16,0-1-25 0,0 4-28 0,0-4-19 15,-4 6-19-15,0-2-27 0,-2 3-10 0,0 0-21 0,0 4-9 16,-4 1-9-16,-1 5-22 0,1 1-39 16,-2 2-28-16,2-1-46 0,-2 3-46 0,-1-2-71 0,3-2-84 0,1 1-303 15,0-3-572-15,3-3 254 16</inkml:trace>
  <inkml:trace contextRef="#ctx0" brushRef="#br2" timeOffset="282728.9604">7011 6280 142 0,'3'-8'309'0,"0"1"-9"0,-2 1-6 0,-1 3-21 0,2-2-17 0,-2 1-15 15,1 3-20-15,-1 1-23 0,2-4-21 16,-1 2-18-16,-1 2-20 0,2-3-13 0,-2 3-12 0,0 0-14 16,-3 11-10-16,1-3-11 15,-2 3-3-15,-2 2-9 0,1 4-5 0,-2 2-5 0,-1 1-6 16,0 2-3-16,1-2-1 0,1 0-19 0,-5 0 4 15,1 0 0-15,1-2-6 0,1-1 0 16,1-4 6-16,1-1-11 0,1-5-3 0,0 0 1 0,2 1-4 16,1-3-1-16,0-1 14 0,-1 1-15 0,1-3-4 15,0 1 6-15,1-2 6 0,1-1 2 0,0 0-15 16,0 0 18-16,-1-13-17 0,1 4-4 0,1-4-2 16,2-2 8-16,3-4 2 0,0-4-3 0,0 1-2 15,2-2 0-15,1-1 3 0,-1 0 1 16,1 2-5-16,1 1 2 0,1 0 3 0,-1 1-9 0,0 3 1 15,-3 5-2-15,2 0 0 0,-1 2 2 0,-1 2 2 0,-2 2-4 16,0 1 0-16,-1 2-3 0,0 1-6 16,-1 1-2-16,0 2 4 0,2-2-7 0,-5 2 7 0,8 4 2 15,-2 0 3-15,0 1-5 0,-1 3-5 16,3 3 5-16,-2 1 2 0,1 2 1 0,1 5-1 0,2 2 4 16,-2-3 1-16,-1 4-2 0,3-1 3 15,-3 0-2-15,0 1 0 0,1 0-1 0,-3-4-7 0,2 0-9 16,0 0 6-16,-4-5-21 0,2 1-10 15,-1-1-17-15,-1-1-12 0,-1-2-17 0,-1 1-18 16,0-4-19-16,-1 2-31 0,0-4-25 0,-1 1-35 16,-1-3-51-16,-2-2-192 0,-1 1-497 0,-1-1 220 0</inkml:trace>
  <inkml:trace contextRef="#ctx0" brushRef="#br2" timeOffset="282921.0825">6908 6406 170 0,'-2'-1'241'0,"2"1"-23"0,-4-2-27 16,4 2-15-16,-2-2-18 0,2 2-17 0,0 0-11 0,0 0-13 15,16 1-10-15,-3 0-10 16,2 1-14-16,1-2-31 0,7 3-30 0,3-3-31 0,0 2-39 16,0-5-44-16,1 5-80 0,1-3-92 15,-1-2-286-15,1 1 127 0</inkml:trace>
  <inkml:trace contextRef="#ctx0" brushRef="#br2" timeOffset="283418.9532">7288 6424 23 0,'0'0'288'0,"0"0"-17"0,-5 1-12 0,5-1-11 0,0 0-32 0,0 0-23 0,0 0-20 16,0 0-18-16,11-5-13 16,-1 4-20-16,4-2-24 0,0 1-23 0,2-1-18 15,4 0-24-15,5 0-18 0,-3 0-17 0,4-1-13 16,-1 3-8-16,-1 0-17 0,3-1-16 0,-5-1-14 16,1-1-15-16,-8 4-2 0,-1-3 3 0,-1 0-3 15,-3 0 2-15,-3-1-5 0,-4 3-9 0,1-2 15 0,-4 0 11 16,-3-1 16-16,-3 2 23 0,-2-1 21 15,1 1 27-15,-4-3 5 0,-3 0 7 0,-1-1 8 16,-1 2 19-16,1 1 14 0,1-1 10 0,2 1 8 16,2 0 9-16,0 0 2 0,2 1 1 0,1-2-5 15,1 2-1-15,2 1-11 0,1 0-10 0,-1 0-7 16,4 1-7-16,-5-2-3 0,5 2-10 16,0 0-4-16,0 0-5 0,0 0-4 0,16 2-3 0,-6-1-1 0,4 2-6 15,0 2 3-15,2-3-4 0,-1 4-3 0,-1 0 1 0,-1 0-5 16,1 1-4-16,-2-1 8 15,0 3 4-15,-2 1 6 0,-2 0 1 16,-2-4 6-16,-2 2 3 0,0 0-3 0,-4-1 0 0,0 2-4 0,-4-1-6 16,0 0 3-16,-2 0-3 0,-5 1-3 0,-2-1-5 0,-1 1-15 15,-3 1-17-15,4-2-16 16,1 0-20-16,-1-2-29 0,2 1-26 16,0-2-28-16,2 1-31 0,5-4-40 0,0 1-180 15,-2 1-420-15,2-3 186 0</inkml:trace>
  <inkml:trace contextRef="#ctx0" brushRef="#br2" timeOffset="284319.0031">8067 6354 91 0,'3'-8'311'0,"-3"-2"-13"0,0 3-18 0,0 0-10 16,-4-1-15-16,1 1-9 0,-4-2-16 16,1 3-9-16,-2 1-21 0,-2-2-17 15,-4 1-8-15,0 1-12 0,-3 1-15 0,0 1-15 16,-4 2-7-16,0-1-8 0,1 4-13 0,5-2-13 0,-1 4-9 16,2 0-4-16,1 1-15 0,-1 1-6 15,3 3-3-15,0-1-3 0,-2 2-8 0,3 1-2 0,2-2-5 16,2 2-3-16,1 0-7 0,-1 1 1 15,3 0-6-15,-1-1-11 0,4-1-17 0,0-1-4 0,1-1-1 16,2 1-3-16,1-2-4 0,2-1-3 0,4-1 2 0,1 0 2 16,3-3-4-16,4 0 0 0,4-2-2 15,-1-2 1-15,1 0 3 0,1-5 1 0,-2 2 11 16,0-3-7-16,0-1-1 0,-8 2 3 16,1 0 3-16,-3-1 28 0,-2 2-5 0,-1-3 14 0,-1 5 4 0,-3-4 9 15,1 3 17-15,-3 1 6 16,0-1-4-16,-2 1 5 0,-3 1-2 0,2-1-14 0,-2 2 4 15,3 2-8-15,-10-2-8 0,4 2 1 0,-1 3-6 0,0-2-6 0,0 3-10 16,-1 1-15 0,2 2-7-16,-1-2-9 0,3 2-4 0,1 2-23 0,0 0-3 0,3-1-8 15,0 1-2-15,3-1-1 0,4 1-6 16,0 1-6-16,0-6-2 0,6 1-8 0,1 1-1 16,0-3 1-16,1-3-1 0,8-1 5 0,0-1 5 15,-1-4 8-15,1 1 5 0,-1-2 8 0,-5-2 5 16,4-3 13-16,-4 2 11 0,-3 1 14 0,-3 0 17 15,2 1 27-15,-6 1 9 0,0 2 6 16,0-2 8-16,-4 3 5 0,0-1 11 0,1 2-4 0,-1 0 20 0,-2 0-10 16,-1 2-14-16,0 1-2 0,2-3-6 15,-2 3-11-15,0 0-3 0,0 0-3 0,-12 10-10 0,5 0 2 16,0-3-15-16,0 2-20 0,0 4-6 16,0-1-16-16,0-1-13 0,-1 2 17 0,1 0-16 0,1 0-4 15,-1-1-7-15,1 3-4 16,-1-4 2-16,3 0-10 0,-1-1 0 0,0-4 4 0,2 0 6 0,1-2 10 15,0 0 7-15,1-2 1 0,-1 0 0 16,2-2 5-16,0 0 6 0,0 0 3 0,0 0 15 0,3-14 9 16,0 6 7-16,1 0 4 0,2-6-11 0,2 0 8 0,-1-2 4 15,2-2-3-15,-1 1 1 0,2-3 1 16,1 0 15-16,-1-1-16 0,3 1 0 0,-2-2-10 16,3 2 14-16,-1 1-9 0,-2 1-5 15,2 3-5-15,-3 3 6 0,-2 3 0 0,3 0 1 0,-5 4-1 16,1 0-12-16,-3 3 7 0,3 0-6 0,0 0 2 0,-1 2-3 15,1 2 1-15,-3 0 3 0,3 2-9 16,0 3-1-16,0 4 6 0,-1 0-5 0,1 4 3 0,-1 4 2 16,-2 2 4-16,0 0-10 15,0 0-8-15,1 1 6 0,-1 0-9 0,0-2 23 0,0 0-17 16,-1-5-11-16,1-1-2 0,-1 0-6 0,1-1-1 16,-1-1-16-16,-1-4-5 0,1 1-19 0,-1-2-17 0,0 0-27 15,-1-3-28-15,1 0-28 16,0-1-34-16,-2-2-49 0,0-1-243 0,0 0-539 0,0 0 238 0</inkml:trace>
  <inkml:trace contextRef="#ctx0" brushRef="#br2" timeOffset="284518.8105">8287 6400 45 0,'-4'-2'296'0,"4"2"-17"0,-6 0-14 0,6 0-16 16,-4-1-9-16,4 1-11 0,-3-1-22 0,3 1-18 15,7-7-12-15,0 7-30 16,7-3-12-16,0 1-15 0,9-1-9 0,2 0-19 0,3-1-23 16,-1 3-27-16,1-2-29 0,2-2-24 0,-2 2-37 15,0 1-29-15,0-2-38 0,-1-3-50 0,-2 4-43 0,0-1-173 16,-4-2-411-16,-7 1 182 16</inkml:trace>
  <inkml:trace contextRef="#ctx0" brushRef="#br2" timeOffset="284839.587">8767 6069 304 0,'0'-3'332'0,"1"0"-13"16,-1 0-11-16,0 3-23 0,0-4-28 0,0 4-18 0,2-3-11 16,-2 3-40-16,0 0-19 0,0 0-17 15,0-3-18-15,0 3-3 0,0 0-10 0,0 10 2 0,1-4-7 16,-1 3-6-16,2 3-8 0,-1 2-12 15,2 6 1-15,0 1-8 0,0 2-9 0,0 0 6 16,-1 2-6-16,1-1-5 0,0 3-9 0,1-2 12 0,-4 0-25 0,2 1 1 16,-1 1-15-16,2-2 1 0,-1-1-1 0,-1-2-12 0,-1 1 7 15,1-1-6-15,-1-3-5 16,0-4-5-16,0-2-15 0,0 0 6 16,-1-4-6-16,-1-2 2 0,1 1-6 0,1-3-8 0,1-1 17 15,-2 0-21-15,1-1-11 0,0-3-10 16,1 3-7-16,-1 0-21 0,0-3-15 0,0 3-25 15,0-3-25-15,0 0-34 0,0 0-38 0,0 0-27 16,0 0-37-16,0 0-262 0,0 0-574 0,0 0 255 16</inkml:trace>
  <inkml:trace contextRef="#ctx0" brushRef="#br2" timeOffset="286468.2178">9112 6406 92 0,'7'-6'197'0,"1"-1"3"0,-3 1-3 15,2-8-7-15,0 1-5 0,-1 2 1 0,-2 0 1 0,0-1 0 16,-1-1-13-16,-2 1-9 0,-1 0-16 16,-2 3-2-16,0 0-2 0,-1-1-1 0,0 0-17 0,-1 2-5 15,-1 0-11-15,-1 2-7 0,-1 0-8 16,2 0-9-16,-3 2-5 0,0 0-13 0,-2 1-1 0,0 3-11 15,1-1 0-15,-2 2-15 0,0 2 8 0,-3 1-16 16,2 2-4-16,0 1-2 0,2 0-6 16,0 4 3-16,0 0-3 0,0 1-4 0,3-1 0 0,-1 3-1 15,0 4-4-15,4-5-1 0,-1 2 13 16,1-2-18-16,1 0 1 0,-1 0 1 0,3 0-2 0,1-5-6 16,0 3 5-16,1-2 0 0,0-2-2 15,4 1-5-15,-1-1 1 0,2 1 2 0,-1-4 0 0,4 1-1 16,-1-3-2-16,3-1 3 0,3-1 0 0,0-2 1 15,0 0-6-15,2-3 2 16,2-6 0-16,0 2 0 0,-5 1 14 0,0-1 1 0,0 0 7 16,-2 0 1-16,-1 0 1 0,-1-2 11 0,-1 0 16 0,-2 4 10 15,-2 0 5-15,1 1 19 0,-2 0 0 16,0 1 12-16,-1 0 4 0,-1 2 1 0,0-1-8 16,0 2-14-16,-1 2-3 0,1-4-13 0,-1 1-9 0,0 3-19 15,0 0-5-15,0 0-6 0,0 0-1 0,0 0-9 16,-3 13-26-16,2-5-23 0,0 0 3 0,2 1 0 15,-1 0-3-15,1 1-4 0,1 1 3 16,2 2 3-16,2-2-2 0,-1-2-6 0,2 2 9 0,2-3-4 16,1 2-2-16,0-5 16 0,0 1-1 0,1-3 1 0,2-2 2 15,-3-1-2-15,4-1 23 16,-5-1-17-16,0-1 4 0,0-1 6 0,0-1-9 16,-3-2 8-16,0 0-3 0,-1-1 7 0,-2 1-2 0,0 0-5 15,-2 0-2-15,-1 0-5 0,0-2-29 0,-2 1-23 16,-2 1-26-16,1-1-24 0,-2 3-30 15,0 2-36-15,-1-1-46 0,0 2-54 0,2 2-275 0,-2 0-606 16,0 1 269-16</inkml:trace>
  <inkml:trace contextRef="#ctx0" brushRef="#br2" timeOffset="286744.671">9581 6447 242 0,'0'0'347'16,"0"0"-19"-16,4-2-17 0,-4 2-22 0,0 0-17 15,3 0-29-15,-3 0-26 0,0 0-27 0,0 0-2 0,0 0-36 16,0 0-14-16,0 0-15 0,0 0-11 0,0 0-12 0,2 6-13 15,-2-1 11-15,-2 1-45 16,1 3-24-16,-2-1-23 0,-1 3-29 0,-3 2-32 0,-3 0-42 16,3 1-68-16,-2-3-76 0,-3 4-250 0,-7-2-532 15,3-2 236-15</inkml:trace>
  <inkml:trace contextRef="#ctx0" brushRef="#br2" timeOffset="288168.659">10021 6188 222 0,'1'-2'300'16,"-1"-1"-17"-16,0 0-10 0,0 3-14 0,1-5-10 0,1 3-15 0,-2 2-7 15,1-2-36-15,-1 2-19 16,0 0-21-16,0 0-18 0,0-4-15 0,0 4-15 0,0 0-8 0,0 0-10 16,0 0-4-16,0 13-7 0,0-4-14 15,2 3-1-15,-1 0-10 0,-1 8-4 0,1-2 0 16,1 2-7-16,-2-2-4 0,0-4-2 15,3 5 1-15,-3-5-7 0,1 1-2 0,-1-2-2 16,-1 1-6-16,1-5-9 0,-2 2-7 0,1-1-1 0,1-3 1 0,0-1-2 16,-2 0 3-16,2-2 0 0,0 0 3 15,0-1 2-15,-1-1 2 0,1-2-4 0,0 0 1 0,-3 3 1 16,3-3-2-16,0 0-2 0,-10-10 0 16,8 6 4-16,-1-4-5 0,-2 1-1 0,3-2 5 0,-1-3 1 15,0-1-9-15,0-2 14 0,2-1-11 16,-1 2-2-16,1-8-1 0,1 4 7 0,3-3-5 15,-2 3-2-15,3 2 3 0,2-1-1 16,-2 4 3-16,3-1-3 0,2 3 1 0,-1-1 0 0,2 1-8 0,0 1 14 16,1 3-7-16,-1-1-8 15,4 2 7-15,2 3-4 0,-1-1 4 0,-1 3 7 0,0 1-12 16,-5 1 0-16,2-1 2 0,-3 4-2 0,2-1 2 16,-3-1-1-16,0 5-2 0,-1 0-9 0,-2-1-5 15,-1 3 6-15,-3 1-5 0,-3 4-7 0,-2-1 1 0,-2-1 0 16,0-1 3-16,-3 0 0 0,-2 1 5 15,1-2 1-15,-3-1 1 0,3 0 5 0,1-4-1 16,2 1 0-16,-1-3 4 0,2 2-1 0,4-1 3 16,-1-3 0-16,1 3 0 0,-1-2 0 0,4-2-6 0,-3 2 1 15,3-2-3-15,0 0-3 0,10 5-2 0,-6-5 4 16,6 0-4-16,-1 1 6 0,2 0 0 16,3 1 1-16,-1 2 0 0,2-2 4 0,-1 3-1 0,0 1 2 0,3-2-1 15,-6 3 3-15,2-3 0 16,-6 1 1-16,0 0 9 0,0 1 2 0,-3 1-2 0,-1 0 9 15,-1 1 3-15,-4-1 5 0,-1 0 3 0,-4 0-2 0,0-1 3 16,-7-1 3-16,-5 1-7 0,-1 1 0 16,-3-3-1-16,1 1 0 0,1-4-4 0,-2 2 1 0,6-3-2 15,3 1-4-15,-3-1 0 16,3-3-1-16,1 2-3 0,4 0-8 0,0-1-15 16,3-1-25-16,1 1-33 0,1 0-46 0,-2-2-51 15,3 0-56-15,3-1-250 0,2 1-515 0,0-2 229 0</inkml:trace>
  <inkml:trace contextRef="#ctx0" brushRef="#br2" timeOffset="288728.6966">10337 6309 171 0,'0'0'302'0,"0"0"-19"0,0 0-21 0,0 0-13 15,0 0-19-15,6 0-21 0,-6 0-21 0,0 0-12 16,0 0-22-16,0 0-17 0,4 1-15 0,1 0-10 16,0-1-10-16,6 1-9 0,4 1-14 0,1-1-4 15,4 2-9-15,5-2-11 0,-1 0-9 0,3-1-2 16,1 0-9-16,-4 0-7 0,4-1-8 0,1 0-6 0,-3-2-1 16,-4 2-4-16,1 1 4 15,1-3 0-15,-10 3-6 0,2 0 0 0,-3 0 1 16,-4 0 1-16,-3-1 3 0,1 1 6 0,-3-1 11 0,2 1 7 0,-2-2 9 15,-4 2 6-15,5-2 8 16,-5 2-13-16,0 0-3 0,-1-3-11 0,1 3 3 0,-8-6-8 0,0 4-2 16,-1-1-4-16,1 1 1 0,-2 0-10 15,-3 0 5-15,0-1-3 0,3 1-1 16,-1 0 3-16,1-2-4 0,0 4 2 0,1-2 1 0,0 1-3 16,2-2-5-16,1 2-1 0,0-1 6 0,1-2-8 0,0 4 1 15,1-2 5-15,-1 1-3 0,5 1 5 0,-6-2 14 16,2 1-17-16,4 1 3 0,-4-1 1 0,4 1-5 15,0 0-5-15,-4-3 2 0,4 3 1 0,0 0-2 0,0 0-3 16,0 0 4-16,10-2-1 16,-3 2-4-16,3 2 4 0,0-2 0 0,4 4-3 0,0-1-1 15,2 0-3-15,1 1 3 0,-1 2-3 16,-2-3 3-16,-1 3 0 0,-1-2-5 0,0 1-8 0,-5 1 1 16,-1-1-3-16,0 0-3 0,-3 1-6 15,-1 1 0-15,-1 0 6 0,-4 1 6 0,-4 1-3 0,-3 0-3 16,-2 0-11-16,-7 0-5 0,1-2-7 0,2-2-12 0,-2 1-7 15,3 0-16-15,1-3-20 0,1-1-24 0,3 1-25 16,0-1-29-16,3-2-33 0,2 0-63 0,0-1-170 16,3-1-477-16,0-1 210 15</inkml:trace>
  <inkml:trace contextRef="#ctx0" brushRef="#br2" timeOffset="289179.6088">10895 6123 59 0,'10'-12'366'0,"-2"3"-6"15,-3 1-19-15,0 0-20 0,0 3-21 0,-2 1-23 0,-1-1-13 16,2 3-17-16,-2 0-22 0,-1-2-36 16,1 2-16-16,-2 2-6 0,3-2-36 0,-3 2-19 15,0 0-1-15,4 8-8 0,-4-2-13 0,1 4-8 16,0 3-7-16,-1-1 12 0,2 3-28 0,0 5-11 16,-1-2-1-16,2 1-13 0,-1 1-12 15,0-1-9-15,-1 0-5 0,0-4-7 0,0 4-2 16,-1-7-2-16,1-3-7 0,-1 0 0 0,0-5 2 15,1 1 4-15,-1 1-3 0,0-4 10 0,0 1-5 0,1 0 6 0,-1-3-3 16,-1 3 9-16,1-3 3 16,0 0-1-16,0 0-4 0,9-5-3 0,-4 1 19 0,-2 2-13 15,4-3-8-15,0 1-9 0,3-1 6 0,0-2-5 0,0 3 2 16,2 0 6-16,3 0-2 16,-3 0-5-16,3 3 2 0,-1 1 0 0,-1 1 3 0,1 1-3 0,-2 0-3 15,-2 0 6-15,2 4-9 16,-4-1 1-16,-1 2 14 0,-1-1-7 0,1 1-8 15,-4-1 5-15,0 2-3 0,-2-1-5 0,-2 2-2 0,-5-1 6 0,1-2-1 0,-8 3-2 16,-1 0 3-16,-7-2 1 16,-2-2-3-16,0 0 6 0,-3-2-2 15,2-1-1-15,0-1 4 0,0-3-4 0,3-1 1 0,1 1-10 16,5-2-17-16,0-1-14 0,2 1-21 0,0-5-27 0,5 4-26 16,-1-2-35-16,3 1-40 0,2-4-46 15,3-2-60-15,1 0-191 0,5 0-532 0,4-6 235 0</inkml:trace>
  <inkml:trace contextRef="#ctx0" brushRef="#br2" timeOffset="289662.6832">11337 5960 94 0,'4'-3'319'0,"2"1"-21"0,-3-1-22 0,1 2-26 0,-1 0-20 0,-3 1-25 15,4-2-25-15,-4 2-18 0,7 2-3 16,-4 3-20-16,4 1-7 0,0 1 5 0,0 2-21 15,-1 2-7-15,1 2-15 0,-3 1-9 0,2 4-8 0,-5-3-12 0,0 4-7 16,-3-1-4-16,0 1-6 16,0-5-4-16,0 4-7 0,-1-2-1 0,-1-3-5 0,1-2-17 15,1 2-3-15,0 0 1 0,2-1-4 0,2-3-9 16,-1-2-4-16,0 0 0 0,4-2-1 16,-3-1-6-16,1-1-7 0,5 2 2 0,0-3-2 15,0 0 6-15,1 1-1 0,2-3 1 0,-1-2 3 0,0 1-1 16,-1-1 8-16,0 2 12 0,-5-1 18 0,2 0 12 15,-3 1 7-15,-3 0 8 0,6-1 6 0,-3-1-4 16,-3 2 0-16,0 0-11 0,0 0 1 16,0 0-1-16,-15 0 0 0,6 2-9 0,1 1-7 15,-2 0 2-15,-1 3-9 0,-1 0 4 0,0 1-2 0,0 4-13 0,3-2 6 16,0 4-2-16,1-2 0 16,2 2-4-16,2 1-7 0,4 1 4 0,0 4-6 0,3-5-3 0,3 5-3 15,-1-5 0-15,2-1-4 0,0-1-3 16,1-2 18-16,0 1-12 0,-1-2 0 15,-2-4 0-15,0 3 1 0,-1-3 3 0,-1-1 9 16,1 0 2-16,-2-1 18 0,0 0 7 0,0-1 20 0,-2-2 10 0,0 3 1 16,0-3-1-16,-5 3-13 0,-1-1-7 15,-3-1-3-15,-4 1-7 0,-3-2-24 0,1 2-23 16,0 0-29-16,-7-1-31 0,7 1-30 0,-7 2-35 0,2 2-52 16,-1-2-62-16,6-2-72 0,-7 1-254 0,2-1-625 15,3 0 277-15</inkml:trace>
  <inkml:trace contextRef="#ctx0" brushRef="#br2" timeOffset="298169.2377">14110 6211 29 0,'3'-4'254'0,"-3"-1"-10"0,0 2-12 0,-1 0-12 0,-2-4-17 0,0 4-10 15,-3-2-13-15,1 0-14 0,-2 0-7 16,0 1-16-16,-2-1-10 0,-1 2-12 0,-2-1-8 16,-1 1-7-16,-3-1-9 0,1 3-10 0,1-1-8 0,-2 1 7 15,1 0-20-15,-1 1-7 16,2 0-3-16,-1 3-11 0,-1-1 1 0,1-1-10 0,1 3 8 0,0 1-12 16,1-1-4-16,0 2-8 0,2-1 0 15,1 0 8-15,2-2-12 0,-1 2-1 0,4 2-4 16,-1-4-1-16,3 2-2 0,-1 1-1 0,1 0 2 0,2 1-5 15,2 0 1-15,0 0-3 0,2 2-2 16,3-3 8-16,1 1-5 0,0-1 5 0,6 3-4 16,1 0-3-16,0-2 1 0,6 2-2 0,-1-1-3 15,1-1 7-15,1 1-5 0,-1-3 4 0,2 2 1 0,1 1-5 16,-3 0 0-16,1-1 4 0,0-3-4 0,-7 1 2 16,1 2-1-16,1-3 4 0,-5 2-3 15,-1-5-4-15,-1 4-1 0,-1-2 3 16,-1 2 3-16,-3-3 0 0,-1 2 3 0,0-1-1 0,1 1 3 15,-8 0 1-15,1 3 1 0,-4-3-2 0,-3 3 3 0,-4-2-8 0,-8 0 5 16,-1 1-1-16,0-3 1 16,-2 0-5-16,1-2 4 0,-1 1-2 0,4-1-1 15,0-2 6-15,1 1-5 0,-1-2-2 0,5 1-1 16,4-2-3-16,-4 0-9 0,5 1-14 0,1-2-13 16,0 1-18-16,2 0-27 0,-1 0-39 0,2-1-39 15,2-1-53-15,0-1-65 0,4-2-148 0,-2-1-462 0,4 1 204 16</inkml:trace>
  <inkml:trace contextRef="#ctx0" brushRef="#br2" timeOffset="298868.943">14313 5984 165 0,'4'-5'306'0,"-1"1"-12"0,0 0-17 15,0 1-15-15,-2-1-5 0,3 2-34 0,-1 0-20 16,-3 2-22-16,0-4-23 0,3 3-16 0,-3 1-16 16,0 0-6-16,0 0-10 0,3-2-22 0,-3 2-7 0,0 0-5 15,0 0-12-15,-2 13-10 16,1-8-1-16,-2 3 4 0,3 1-16 0,0-2-2 0,0 3-3 16,0-3-6-16,0 2 0 0,-1 1-8 15,1-1-3-15,0 0 0 0,-2 0 1 0,2-1-5 0,-1 1 0 16,-2-2-2-16,3-1 12 0,0 2-17 0,0-4 3 0,-1 1 2 15,1-2-6-15,-2 0 2 16,2 0 3-16,0 0 1 0,0-3-5 0,-3 1 2 0,3-1 1 16,0 0 5-16,0 0 2 0,0 0-7 0,0 0 16 15,0 0-14-15,0 0-1 0,2-13-1 0,-1 6-5 0,1-1 16 16,-1-4-16-16,3 1 2 16,-1-1-1-16,0-3 4 0,0 2 6 0,0 0-2 0,1-1 6 0,-1 0-4 15,-1 3-3-15,0 2 0 16,-1 1 5-16,2 1 7 0,-2 2-11 0,1 0-4 0,-1 1-4 15,-1 0 3-15,0 2-6 0,3-1-3 0,-3 3-2 0,0 0-5 0,0-4-1 16,0 4 1-16,0 0 1 16,0 0-3-16,-3 11 13 0,2-3-9 0,-1 0-4 0,1 0 3 0,-2 1 3 15,2 0-1-15,-1 2-2 16,0 0-2-16,0-2 13 0,-1 0-20 0,2-2 2 16,-2 0-1-16,3 1 4 0,-1-3-1 0,-1 0 0 15,2-1 1-15,-1 0 3 0,-2-1-2 0,3-1 3 16,0-2 3-16,0 4 1 0,0-4 1 15,0 0 0-15,0 0-1 0,0 0 1 0,0 0 1 0,4-10 28 16,-2 4-15-16,-1-1 1 0,1-2 6 0,-1-1-2 16,0 1-1-16,2-4 1 0,-3 0-3 0,4 0 3 15,-4 1 3-15,3 0 6 0,-3 3-3 0,2 0-6 0,-1 2 3 16,-1 2-5-16,1 1 0 16,-1 0-1-16,0-1-6 0,0 4 8 0,0-3-15 0,0 1-2 0,0 3-16 15,2-4 1-15,-2 4-3 0,0 0 2 0,0 0 3 16,0 0 2-16,-2 15 0 0,2-9-3 0,-1 3-6 15,0 2-9-15,-1 2-9 0,-1 0-17 16,1 2-15-16,-3 3-19 0,0 0-23 0,-1 1-37 16,-1 2-38-16,4-3-53 0,-4 1-296 0,3-5-581 0,-2 0 257 15</inkml:trace>
  <inkml:trace contextRef="#ctx0" brushRef="#br2" timeOffset="299340.392">14504 6345 47 0,'-7'-3'294'0,"0"0"-14"0,2 2-6 15,-1-1-15-15,0 0-23 0,1 1-13 0,2 0-24 16,-3-2-15-16,6 3-17 0,-7-2-10 15,7 2-17-15,0 0-14 0,0 0-12 0,-7-1-8 0,7 1-10 16,-2-2-13-16,2 2 6 0,0 0-18 0,-2-2-12 0,2 2-8 16,0 0-3-16,0 0-4 0,0 0-1 15,0 0-9-15,0 0-5 0,21 2 3 0,-14-2-8 0,7 1 0 0,2 0-5 16,-1-2-1-16,9 0-9 16,-1 2-9-16,3-1-1 0,1 1-20 0,3-4-20 0,0 2-17 15,9-1-14-15,0 0-15 16,2-1-19-16,-13 1-16 0,3 0-12 0,-2 0-16 0,-2-1-10 0,-2 1-28 15,-2-2-34-15,-8 2-148 0,-1-1-401 0,-4 0 179 16</inkml:trace>
  <inkml:trace contextRef="#ctx0" brushRef="#br2" timeOffset="299698.5807">14793 6213 222 0,'-4'0'290'16,"4"0"-11"-16,-6 0-6 0,6 0-14 0,-6-2-22 16,6 2-21-16,-4-1-20 0,4 1-20 15,0 0-21-15,-7-1-16 0,7 1-15 0,0 0-13 16,0 0-7-16,0 0-14 0,14 4-9 0,-5 0-3 0,2 1-8 15,3 0-11-15,7 2-6 0,0 2-6 0,-1-1-1 16,2-1-5-16,-1 3 5 0,-1 2-15 0,-3-3-2 16,-4 0-7-16,0 2-8 0,-3-2-11 0,-2 0-2 0,-1 0 1 15,-5 2 1-15,-1-2-3 16,-3 2 3-16,-6 2-1 0,-2-3-5 0,-8 2-7 0,-3 0-4 0,-2-2-3 16,-1-1-9-16,-1-2-6 15,1 1-10-15,0-2-20 0,0 1-25 0,3-1-36 0,1-2-40 16,6-2-34-16,4-1-56 0,1 1-160 15,3-2-446-15,0 0 198 0</inkml:trace>
  <inkml:trace contextRef="#ctx0" brushRef="#br2" timeOffset="300318.5948">15285 6278 20 0,'1'-2'286'0,"-1"2"-17"0,0-4-13 0,0 4-14 15,0 0-22-15,0 0-24 0,0 0-19 0,0 0-18 0,0 0-19 16,0 0-11-16,0 0-12 0,0 0-15 15,0 0-12-15,0 0-5 0,0 0-11 0,0 0-6 16,4 9-7-16,-1-7-9 0,-3 2-4 0,0-4-3 0,1 2-2 16,-1-2-5-16,-1 5-4 15,0-2-4-15,-2-2-1 0,-3 3-4 0,-1-1-3 0,0-1 0 0,-2 0-10 16,1-2 6-16,1 0-2 0,0 0-3 0,0-3-2 16,1 2 0-16,2 1 4 0,4 0-3 0,-7-3-2 15,3 1 1-15,2-1-7 16,1 0 2-16,2-1 2 0,0-1-6 0,1 1 3 0,2 0-3 0,1-2-1 15,-1 3-2-15,3-1-2 0,2 1 0 0,0 0 3 16,1-1 0-16,-2 1 0 0,1 1-3 16,0 2 3-16,-1 0 5 0,-1 2-7 0,-1-2 0 0,0 2 1 15,-1 0-4-15,0 1 8 0,-1 0-8 16,-2 0 5-16,0 1-1 0,-1 0 1 0,-1 2 3 0,-1-2-3 16,-2 1 0-16,-4 1-5 0,0-3-6 15,0 1 1-15,-2 1-1 0,-2-3 0 0,-2 1 2 16,2-1 2-16,1 0 1 0,0-2 1 0,3 1 1 15,-2-2 0-15,3 0 2 0,0 0 2 0,2-1-1 0,0-1-1 16,0 1 3-16,2-2-1 0,0-1-1 0,1 1 0 16,2-1-2-16,3-1 3 0,-2 2-3 15,1-2 1-15,1 3-3 0,1-1-1 0,1-1-2 0,0 2-1 0,1 1 2 16,1-1 3-16,-1 1-1 0,-1 2 0 16,1 0-2-16,-1 2-7 0,0-2-15 0,-1 2-20 15,0 0-15-15,-1-1-29 0,0 1-27 16,-1 1-43-16,0 1-35 0,-3-1-192 0,1 0-422 0,-1-3 187 15</inkml:trace>
  <inkml:trace contextRef="#ctx0" brushRef="#br2" timeOffset="300868.3483">15746 6188 219 0,'3'-3'282'0,"-1"0"-7"0,-1 1-10 0,2-2-17 15,-3 0-17-15,1 1-20 0,-1 1-16 16,0 2-17-16,-1-7-10 0,1 6-27 0,-3-3-14 0,0 1-14 15,-2 0-12-15,-2 0-8 0,-2 0-9 16,-1 2-10-16,-1-1-6 0,-3-1-10 0,0 3-10 16,1-1-1-16,-2 1-8 0,1 1-2 0,1 2-3 0,3-1-3 15,-4 0-4-15,4 1-3 16,2-1 0-16,-1 1-5 0,0 0-3 0,3 1-5 0,-3 1 0 16,4-1 14-16,-1 0-16 0,1 2 1 0,2-3-1 15,0 2-2-15,1 0-5 0,1 0 3 0,1 0 2 0,2 0-3 16,0-1 1-16,2 3 0 0,2 0 1 15,1-1-1-15,4 1-3 0,1 0 2 0,0-2-2 16,2 1-1-16,0 0 1 0,-1-2 1 0,3-1 0 0,-2 3-1 0,1 0-1 16,1-1 1-16,-2 1-5 15,1-1 4-15,-2 1 15 0,1-2-14 0,0 1-4 0,-1 2 1 0,-2-3 6 16,-1 1-4-16,-3 1 3 16,0-3-7-16,0 3 3 0,-1-3 2 0,-4 1-6 0,0 3 6 15,-2-3 4-15,0 4 0 0,-6-2-1 16,1 1 1-16,-8 1-1 0,0 0 0 0,-7 0-5 0,1-2-1 15,-4 1 8-15,-2-3-15 0,0-1-7 16,1 1-3-16,0 0-19 0,-2-1-12 0,5-1-18 16,0 0-24-16,6 1-38 0,-1-3-57 0,2-3-43 15,0 1-246-15,0 0-516 0,0-2 229 0</inkml:trace>
  <inkml:trace contextRef="#ctx0" brushRef="#br2" timeOffset="303840.2088">16031 6476 59 0,'0'0'264'0,"0"-3"-7"16,0 3-4-16,0 0-19 0,0 0-11 0,0 0-19 0,0 0-1 16,0 0-25-16,0 0-16 15,0 0-16-15,0-3-11 0,0 3-15 0,0 0-13 0,0 0-9 0,0 0-10 16,0 0-10-16,0 0-10 0,0 0-3 15,0 0-6-15,0 0-6 0,0 0-9 0,0 0-3 16,0 0-4-16,0 0-6 0,0 0-3 0,0 0-2 0,0 0-2 16,0 0-1-16,0 0 0 0,0 0-1 15,0 0 3-15,3-3-2 0,-3 3-1 0,0 0 2 0,0 0-4 0,0 0-3 16,0 0 1-16,7 5-6 16,-4-3-1-16,-1 0 2 0,1 0-1 0,0 1-3 0,0 2 1 15,1-2 8-15,-2 4-1 0,-1 2 0 16,-4 0 0-16,-1 4-14 0,-9 4-10 0,-4 0-23 15,-5-1-35-15,-9 5-54 0,-7-4-63 0,0-2-85 0,-6-5-229 0,-2-1-536 16,-2-6 237-16</inkml:trace>
  <inkml:trace contextRef="#ctx0" brushRef="#br2" timeOffset="304629.3385">16728 6160 268 0,'1'-4'267'0,"-1"1"-16"15,0-2-15-15,0 3-17 0,-4-2-13 0,4 2-16 0,-3-2-18 16,-1 1-19-16,-2 3-18 0,-1-3-7 0,-7-1-17 0,-2 2-9 16,0 1-7-16,-7 1-14 0,1 1-7 0,-1 1-8 0,-2 0-7 15,1 1-3-15,3-1-8 16,1 1-9-16,5 1 1 0,-1 0-5 16,1 0-8-16,1 0 1 0,1 0-5 0,3 0-4 0,3 0 2 15,0 0-2-15,2-1-3 0,3 1-5 0,-1-1 6 0,3 2-3 16,0-1-2-16,3 2-1 0,4-1-2 0,0 1-1 15,6 0 0-15,1-1-2 0,0 0-1 0,7 1 1 0,0-1-3 16,2-1 2-16,2 0 1 16,-1 1-5-16,1-1 0 0,-1 1-1 0,2 0-2 15,-2 1-2-15,2-2 2 0,-2 2-2 0,-1 0 1 0,-4-1 0 16,-3-1 2-16,-3 2-2 0,-3-3-3 16,-1 3 1-16,-2-1-3 0,-2 0 1 0,-2 1 0 0,-3 1 3 15,-3 2-4-15,-2-1 11 0,-6-1-6 16,-6 3-2-16,-5-1 0 0,-4-1 3 0,-2-2 0 0,2 0 0 15,-4-2-1-15,1-2-1 0,0 0 2 0,1-2-4 0,1-1 4 16,3 0-7-16,-1-1-13 16,4-2-15-16,1-5-14 0,6 5-25 0,3 0-21 15,-2-5-39-15,6 1-40 0,0-4-37 0,0 1-186 16,4 0-432-16,0-1 193 0</inkml:trace>
  <inkml:trace contextRef="#ctx0" brushRef="#br2" timeOffset="304961.3449">16500 5973 52 0,'0'0'325'0,"0"-4"-21"0,0 4-15 0,0-3-26 0,0 3-23 16,0-4-23-16,0 4-25 0,0 0-25 0,0 0-15 15,0 0-15-15,0 0-14 0,0 0-14 16,6 11-10-16,-2-3-11 0,-1 4-7 0,1 0-6 0,-1 2-10 0,0 0-7 15,-2 1-2-15,0 5-3 16,1-2 0-16,-4 4 1 0,1 1-8 0,1-1-1 0,0 1-1 16,0 2-3-16,0 0 1 0,-1 3 0 0,2-2-7 15,0-1-5-15,1-1 2 0,1-2-2 0,-1 1-6 16,0 0-1-16,3-2-1 0,2-4-5 0,-4-4 1 16,1 0-4-16,-1 0-6 0,1-4-12 15,-3-2-8-15,1 2-9 0,1-3-8 0,-3-1-2 0,0-1-7 0,0-1-9 16,2 1-11-16,0-2-14 0,-2 2-17 0,0-4-19 15,0 3-21-15,0-3-49 16,0 0-42-16,0 0-236 0,0 0-492 0,-2-12 219 0</inkml:trace>
  <inkml:trace contextRef="#ctx0" brushRef="#br2" timeOffset="305361.8393">16611 6084 74 0,'3'-7'320'0,"-2"1"-17"0,-1-1-12 16,3 3-18-16,0-1-26 0,-2 0-14 0,1 1-19 15,-1 1-21-15,-1 0-26 0,2 0-13 16,-2 3-16-16,2-4-20 0,-2 4-14 0,0 0-8 0,0 0-7 0,0 0-14 0,3 7-8 16,1-1-5-16,-3 1-4 15,0 2-1-15,0 0-1 0,2 0-10 0,-1 4-1 0,0-1 5 16,-2 3-9-16,2 0 4 15,-1 1-8-15,1 4-1 0,-1 0 0 0,0 0-2 0,2 2-6 0,-1 0-2 16,1 1 3-16,-1-1-6 0,0 1 1 0,0-1 1 0,-1 1-1 16,1-1 10-16,1-1-14 15,-1-7-4-15,-1 5 2 0,0-4-1 0,-1-1-2 0,3 3-5 16,-1-2 2-16,0-6 2 0,0 4-2 0,-1-5-1 16,-1 0 2-16,0-2-2 0,2 0-2 0,0-2-3 15,-2 0 1-15,1-2 0 0,-1 1-2 16,0 0 2-16,0-3-5 0,2 3 0 0,-2-3 7 0,0 3 2 15,0-3-8-15,0 0 1 0,0 4-1 0,0-4-26 0,0 0-9 16,0 0-48-16,0 0-41 0,0 0-56 0,0 0-72 16,0 0-85-16,0 0-200 0,0 0-578 0,4-9 256 15</inkml:trace>
  <inkml:trace contextRef="#ctx0" brushRef="#br2" timeOffset="307360.1903">15290 6230 8 0,'0'0'98'0,"0"0"-12"0,0-3-5 0,0 3-14 16,0 0-2-16,-3-1-12 15,3 1 4-15,0 0-11 0,0 0-5 0,0 0-6 0,0 0 2 0,0 0-7 16,0 0-5-16,0 0-6 0,0 0 8 0,0 0-10 16,0 0 5-16,-8 4-2 0,8-4-5 15,-3 3-1-15,0-2 1 0,2 1 5 0,1-2-9 0,-3 6 3 0,0-5-10 16,3 2 9-16,-4-1-10 0,4-2 5 16,-2 5-6-16,1-3 11 0,-1 1-11 0,1 0 0 0,1-3 3 15,-1 6 5-15,-2-5-6 16,4 2-4-16,-1-3 3 0,-1 3-12 0,1-3 0 0,1 4 1 0,-1-4-9 15,0 0-3-15,0 3 1 0,0-3-4 0,0 0 3 16,3 2-8-16,-3-2-3 0,0 0-8 16,0 0-17-16,0 0-64 0,9-3-128 0,-9 3 58 0</inkml:trace>
  <inkml:trace contextRef="#ctx0" brushRef="#br2" timeOffset="312038.7469">13920 6858 128 0,'1'-3'209'0,"2"1"-6"0,-3 0-6 0,0 2-2 0,3-5-12 0,-3 2-6 15,3 0-10-15,-2 2-5 0,2-1-5 16,-3 2-7-16,1-5-3 0,-1 5-1 0,2-2-8 0,-2 2-11 16,3-3-9-16,-3 3-6 0,0-3-10 15,0 3-9-15,0 0-13 0,-5-4-10 0,1 3-3 0,-1-1-12 16,-4 2-11-16,-1 0-7 0,-2-2-6 0,-1 1-2 15,-1 2-3-15,1-1-2 0,-1 2-4 16,0-2-3-16,4 2-2 0,-3-2-1 0,2 1-4 16,1-1 0-16,2 3-3 0,-2-2 1 0,2 3-3 0,-1 0 2 15,1 0-1-15,1-1-2 0,0 2-3 0,0 0-2 16,2-2 3-16,0 4 2 0,1-1 0 16,1 2-3-16,0-1 0 0,1 1-1 0,0-1 0 0,2 2-3 15,0-2-6-15,0 2-3 0,2 0 2 16,0-1-1-16,2 1 1 0,0 2 0 0,1-4-2 0,2 6 0 15,1-4-3-15,3 0 2 0,-1 0-1 16,1 1 1-16,2-2 1 0,0 0-3 0,1 1 3 16,-3 0 0-16,3-2 5 0,-1 0-3 0,1 1 7 0,-1-1-2 15,-1 2 1-15,0-5-1 0,-3 5 0 16,0-4 1-16,-4 0 1 0,3 1-1 0,-3-2-1 0,2 2 3 16,-3 0 0-16,-2-2 7 0,2 1-2 0,-4 0 0 15,0 1-3-15,-4 0 1 0,0 1 3 16,-2 0 0-16,-4 0-3 0,-3 4-3 0,-1-5 2 15,-1 1 2-15,1-2 5 0,-7 2-9 0,1-3 6 0,3 0 0 16,2-2 4-16,-1 0 0 0,-1-1 2 16,2-1-3-16,-1-2-2 0,1 1 1 0,1-4 2 15,1 2 0-15,2-1-2 0,2 0 3 0,-2-2-5 0,4-1-5 16,0 1-13-16,1-1-18 0,2-1-20 0,0 1-19 16,1-2-25-16,0 2-29 0,2 0-40 0,1-2-18 15,1 1-63-15,-1 1-152 0,0-1-430 16,0 0 191-16</inkml:trace>
  <inkml:trace contextRef="#ctx0" brushRef="#br2" timeOffset="312409.2662">14128 7051 115 0,'0'0'221'16,"0"0"-12"-16,-8 0-16 0,8 0-16 0,0 0-17 16,0 0-15-16,-6 1-16 0,6-1-11 0,0 0-17 0,0 0-6 15,0 0-9-15,0 0-2 0,0 0 1 16,0 0-5-16,0 0 0 0,13 3-6 0,-6-3-10 15,0 0-1-15,3-1-4 0,0-1-5 0,4 2-5 0,0-1-2 0,3-1-7 16,5 2-5-16,0-3-2 16,1 2-3-16,0-2-6 0,1 2-2 0,0-2 0 0,-3 2-7 15,0-1-13-15,-5 0-16 0,1 1-17 16,-3 0-18-16,1 1-21 0,-4-1-17 0,-4 0-22 0,2 0-22 0,-1-1-21 16,-1 0-50-16,-4 2-109 0,1-3-338 0,-1 1 150 0</inkml:trace>
  <inkml:trace contextRef="#ctx0" brushRef="#br2" timeOffset="312890.267">14378 6932 203 0,'-5'-3'257'0,"1"1"-5"16,0-1-13-16,1 1-11 0,-1-1-14 0,0 1-17 0,0-1-14 15,1 1-11-15,-1 1-16 0,4 1-16 0,-5-1-11 0,5 1-12 16,-4-3-8-16,1 2-14 16,3 1-11-16,0 0-8 0,-4-2-5 0,4 2-4 0,0 0-13 0,0 0-8 15,0 0-5-15,0 0-1 0,0 0-6 16,0 0 0-16,6 7-6 0,-1-3-1 16,2-2 1-16,2 1-3 0,2 1-3 0,3-1-1 15,-1 2-9-15,1-2 5 0,1 1-5 0,2 0 0 0,4 2 0 16,-5-6-1-16,4 6-2 0,-1 1-1 15,-3-2-3-15,-2-1 1 0,-1 2-5 0,-2-1 4 16,-3 1-1-16,-1 0-2 0,0 1 1 0,-2-1-3 0,-3 4 4 16,-2 1-2-16,-5 2 3 0,0 0 1 0,-6 4 1 15,-1 1-4-15,-3-3 3 0,-1 1 2 0,-3 0-1 0,2-1-2 16,-1-2 0-16,-2-1 2 0,2 1-3 16,1-2-2-16,0 1 3 0,3-7-2 15,4 4 1-15,2-6-1 0,-1 3-1 0,2-3 0 0,3-1 0 16,0 0 2-16,1 0 1 0,0 0 2 0,1 1 0 15,2-3 2-15,-5 0 4 0,5 0 2 16,0 0-4-16,0 0-5 0,0 0-13 0,0 0-8 0,0 0-8 16,0-7-11-16,0 7-12 0,0 0-22 0,3-4-24 15,-3 4-37-15,0-2-29 0,0 2-33 0,0-5-34 16,0 5-224-16,0-4-485 0,-3 3 215 0</inkml:trace>
  <inkml:trace contextRef="#ctx0" brushRef="#br2" timeOffset="316072.4983">14856 7052 27 0,'6'-1'176'0,"-3"-1"-11"0,1 2-6 0,-4 0-13 15,8 0-8-15,-8 0-8 0,8 0-6 0,-8 0-4 0,7 2-9 16,-4-1-3-16,1 1 0 0,-1-1-7 16,1 1-5-16,-1 0-5 0,0 1-5 0,-1-1 0 0,2 1 1 15,-3 1-7-15,1-1-9 16,-1 0-4-16,2 0-7 0,-3 3-5 0,0-3-6 0,0-1-3 16,0 3-8-16,3-2 2 0,-3-3-7 15,-2 3-1-15,2-3-2 0,-1 2-3 0,1-2 0 0,0 0 5 16,0 4-2-16,0-4 3 0,0 3-1 0,0-3 9 15,0 0-2-15,0 0-4 0,0 0-7 0,0 0-3 16,-4-7 2-16,2 5-6 0,1-2-1 0,1-1 9 0,-2 2-4 16,1 0 0-16,0 0 3 0,1-1-4 15,1 0-3-15,2-1 0 0,-3 2-5 0,3-1 1 0,0 0-1 16,-1 1-2-16,3 1-2 0,-1 1-5 16,0-2 1-16,2 0-1 0,0 3-1 0,-1 0-2 15,0 0-1-15,0 1 1 0,1-1-2 0,0 3 0 16,-2-1-2-16,1 1 4 0,-2 0-4 0,0 1 0 15,1-1 7-15,-3 1-9 0,1 1-4 16,-2-1-4-16,-2 2 3 0,1-2 7 0,-3 2-5 0,-1-2-3 16,-2 0 2-16,1 1 3 0,-1-1-1 0,-2-1 1 0,3-2-3 15,2 1 3-15,-2-1 1 0,1-1 2 16,5 0 4-16,-10-3-1 0,7 2-5 0,-1-1 2 16,1-3 0-16,0 0 4 0,2 0-3 0,-1-3 10 15,2 3-4-15,0-3 1 0,2 0 0 0,0 0 1 16,1 1-3-16,3 0 1 0,0 0-2 15,-2 1-4-15,3 3 3 0,-1-1-3 0,-2 0 1 0,2 3 0 16,-2-1 1-16,2 0 0 0,-1 1-6 0,1 1 2 0,-2 0-1 16,1 2-1-16,-1 0 3 0,2 0 1 15,-2 2-2-15,-2-1 1 0,0-1-1 0,0 4 3 16,-2-1-4-16,0 0 0 0,-1 1-2 0,-1-2-5 0,-3 3-3 16,2 0-9-16,-4-2-7 0,3 1-9 15,-3-1-3-15,1-1-11 0,-1-1-19 16,3 0-10-16,-3 1-26 0,3-3-21 0,-1-1-38 0,5 0-37 15,0 0-205-15,-8-2-440 0,6-2 195 0</inkml:trace>
  <inkml:trace contextRef="#ctx0" brushRef="#br2" timeOffset="316578.8506">15250 6902 236 0,'2'-1'306'16,"2"-1"-23"-16,-1 1-14 0,0 0-19 0,-3 1-19 15,0 0-20-15,4-2-19 0,-4 2-19 0,0 0-19 16,0 0-6-16,0 0-17 0,1 8-9 0,-1-3-13 0,0 3-13 16,0 0 4-16,-1 4-22 0,-2 1-4 15,0 2-9-15,-1 5-6 0,0 0-6 0,-2 0-5 16,2-2-1-16,-2 2-7 0,0 0-4 0,0 0-2 16,0-3-3-16,-2-4-5 0,1 0 1 0,1-1-4 0,0-1-1 15,1-2-4-15,0-2 6 0,2-2-9 16,0 1 1-16,0-2-4 0,1 0 0 0,0-2 0 0,0 1 9 15,1 0 13-15,-2-2 10 0,3-1-2 16,0 0-8-16,0 0-2 0,0-9 12 0,2 4-24 16,1-4 1-16,0-2 0 0,2-1-3 0,1-3 2 0,1-1 0 0,1-4-4 15,1-1-1-15,1 1 1 16,-1-2-4-16,2 1-2 0,1-2 14 0,0 1-17 0,-2 0-2 16,3 2-1-16,-2 3 0 0,3 1 8 15,-5 6-9-15,-1 1-1 0,0 3-3 0,0 1-3 0,-1 1 4 16,-2 1-6-16,1 3 1 0,0-1-5 15,-1 1 8-15,2 2-3 0,-1 4 4 0,1 0-3 0,-1 4 6 16,1 1-2-16,-1 1 12 0,0 1-15 0,1 2-1 0,-3 3 4 16,2 2 1-16,-2 0 2 0,-1 0-4 15,3-1-1-15,-2 1 4 0,-1 1 8 0,1-4-7 0,0 0 0 16,-1-2-1-16,1-1 0 16,2-2 1-16,-3 1 1 0,1 0-2 0,-1-5-10 0,1 1-6 15,-1-1-9-15,-1-3-19 0,0 2-17 16,-2-3-14-16,3-1-20 0,-1 2-22 0,-1-2-26 15,1 0-26-15,-2-2-28 0,0-1-45 0,0 0-280 0,0 0-562 0,0 0 249 16</inkml:trace>
  <inkml:trace contextRef="#ctx0" brushRef="#br2" timeOffset="317388.7454">15242 7102 132 0,'-5'-3'290'15,"1"2"-9"-15,1-4 0 0,-1 5-11 0,1-3-12 0,3 3-13 0,-4-1-17 0,4 1-28 16,0 0-21-16,5-5-21 0,0 1-24 0,6 3 2 0,2-2-24 16,4 1-18-1,6-2-17-15,1 3-13 0,-1-1-19 0,2 0-14 0,0 1-21 0,0-1-20 0,-1 2-24 16,-1-2-28-16,1 0-31 16,-2 1-28-16,-1-1-19 0,-6-1-7 0,0-1-2 0,-4-2 5 15,1-1 1-15,-4 2 18 0,-1-1 29 0,-1-1 18 16,-2 0 24-16,2-1 17 0,-3 0 31 0,-1 2 21 0,1-3 28 15,-3 3 19 1,3-3 13-16,-3 2 19 0,0 2 19 0,0 2 12 0,0-3 1 16,0 3 5-16,0-1 2 0,0 1-2 0,0 3-5 0,-1-4-9 15,1 4-19-15,0-3-6 0,0 3-9 0,0-3-12 16,0 3-6-16,0 0-14 0,0 0 2 0,0 0-11 16,0 0 0-16,4 12-8 0,-4-4 0 15,1 0-5-15,1 2-2 0,2 2-3 0,-3 3-1 0,2-1 4 16,-1 0 3-16,0 1 0 0,0 3 4 15,-1-3-5-15,1 0-4 0,-1-1-1 0,0 0-2 0,1-2 2 16,-2-3-11-16,0 0 4 0,0-1-8 16,1 1 6-16,-1-5-3 0,-1 2 2 0,1-2-3 15,0-1-5-15,1 0 7 0,-1 1 4 0,0-4-5 16,0 4 3-16,0-4-5 0,0 0 1 0,0 0 0 0,0 0-6 16,-4-9 4-16,3 4 4 0,-1-2-8 0,2-1 3 15,-1-1-5-15,1-3 3 0,-3-1 2 16,2 0-7-16,-1 0-2 0,2-1 9 0,0-1-10 0,0-4-2 15,2 0 20-15,0 0-19 0,1 0 2 0,1 4-9 0,0-5 0 16,1 7-1-16,0 2 1 16,2-1-7-16,2 2 15 0,-2 0-9 0,-1 3 3 0,2 1-12 0,0 3 6 15,0-3 5-15,3 4-2 16,-3 0-5-16,-1 0 7 0,3 3-6 0,0-1 17 0,-3 4-11 0,3-1 0 16,-3 1 1-16,0 2 0 0,-1 1-9 15,1 1-8-15,-3-2-7 0,-1 6 1 0,-2-3-3 16,-1 2 4-16,-1 2-6 0,-5-2-2 15,3-1 2-15,-4 2 4 0,-1-3 4 0,-1 2 2 0,-2-2 2 16,2-1 1-16,0-1 1 0,3-1 3 0,-1 0 3 0,0 0 0 16,4-3 4-16,-2 0-1 0,3 0 3 15,-1-1-2-15,0 1 7 0,3-3-8 0,-1 2 2 0,1-2-3 16,6 2 2-16,2-1 4 0,-1 1-2 16,4-1 1-16,-2 0 3 0,6 2-2 0,-2-1-1 0,1 2 12 15,-4 0-9-15,4-1-1 0,0 3 13 0,-1 0-2 0,-3-3 16 16,2 6 5-16,-3-4 2 0,-4-1 2 15,0 3 2-15,-1-1 5 0,-3 0 2 16,-4 1 1-16,1 1 12 0,-8-1-14 0,-4 0-8 16,-7 1-2-16,-5-1-11 0,-3-1-19 0,-11-3-24 0,-2 1-26 15,0 0-37-15,-2-4-44 0,-1-2-55 16,2-1-69-16,-1-2-268 0,3 2-571 0,2-2 253 0</inkml:trace>
  <inkml:trace contextRef="#ctx0" brushRef="#br2" timeOffset="318518.9953">13909 7621 47 0,'8'-4'249'15,"-1"-1"-1"-15,0 0-1 0,-1-1 0 0,-1 2-3 16,0-1-20-16,-4 2-13 0,1-2-12 0,-1 2-17 0,-2-2-17 16,-1 1-18-16,-2 0-13 15,-2 1-14-15,-1-1-9 0,-4 2-9 0,-5-1-6 0,1 2-14 16,-1 1-10-16,-6 0-6 0,2 1 3 15,3 1-17-15,2 0-2 0,2 1-5 0,-1 0-2 0,3-2-4 0,1 0-5 16,2 1-1-16,3 0-8 0,0 0-2 16,0-2-3-16,1 1 3 0,4-1-8 0,-5 1 2 15,5-1-9-15,-2 3 2 0,2-3 1 0,0 0-1 0,6 4-1 16,-2-4 0-16,2 1 0 0,-1 1 1 16,0-1 6-16,2-1-10 0,-2 0-2 0,-1-1-3 0,2-1-1 15,-6 2-1-15,7 0 6 0,-7 0-5 16,6 0 2-16,-6 0-4 0,3 2 3 0,-3-2 3 0,0 0 1 15,0 0-3-15,5 1 6 0,-5-1-8 0,0 0-1 0,0 0 2 16,0 0-5-16,0 0 1 0,0 0-3 16,-13 1-3-16,13-1-5 0,-7 0 5 0,7 0-2 15,0 0 2-15,-7 0-3 0,7 0 1 16,-4 1-4-16,4-1 4 0,-4 1 6 16,4-1-5-16,0 0 0 0,0 0 2 0,-6 0-1 0,6 0 1 15,0 0 1-15,0 0 2 0,0 0 0 0,0 0-1 16,0 0 8-16,0 0-2 0,0 0-3 15,0 0 3-15,0 0-2 0,-5 1-2 0,5-1 2 0,0 0 1 0,0 0-4 16,0 0-10-16,0 0-9 0,0 0-11 0,0 0-10 0,-6 0-12 16,6 0-9-16,-4 1-14 15,4-1-13-15,-7 0-24 0,3 2-19 0,4-2-29 16,-6 1-24-16,6-1-39 0,-4 2-165 0,4-2-426 16,-4 0 189-16</inkml:trace>
  <inkml:trace contextRef="#ctx0" brushRef="#br2" timeOffset="321086.274">13743 7641 140 0,'0'-3'269'0,"1"0"-17"0,-1 3-14 0,0-3-18 0,0 3-20 0,1-3-16 16,-1 3-23-16,0 0-14 0,0 0-17 16,0-4-16-16,0 4-13 0,0 0-8 0,0 0-13 0,0 0-7 15,0 0-9-15,0 10-1 16,0-4-8-16,0 1 0 0,-1 0-8 0,-1 6 1 16,0 0-3-16,0 0-6 0,-1 1-3 0,-1-2-2 15,0 7-3-15,3-4-2 0,-5-2-1 0,2 2-3 16,-1-2-4-16,0 0 1 0,1 1-3 0,-1-2-1 15,0 0-2-15,-1-1 1 0,1-2-8 0,2-4 3 0,-1 3-4 16,2-3 3-16,-1-1 0 0,2 0 0 0,-2 0-3 0,2-2-1 16,-1 0 1-16,1 0 2 0,1 2 2 15,0-4 8-15,-3 2 9 0,3-2 6 0,0 0-5 0,0 0 0 16,0 0-5-16,0 0-3 16,-1-13-2-16,1 6-5 0,1-1 2 0,3-1-4 0,-1-4 7 15,0-1-13-15,4-4-1 0,-1-2 5 0,2 0-2 16,0-2 7-16,0 2 1 0,3-1 3 0,-4 1 6 0,4 0 0 15,2 3-4-15,-3-1 9 0,-2 5-7 0,2-3 0 0,-2 5-3 16,2 1-2 0,-1 1 3-16,-2 3-5 0,1 1 1 0,-1-1-6 0,2 2-4 0,-2 2 0 15,0 0-1-15,0-1-1 0,1 3 0 16,-2 0-6-16,1 2 4 0,-1 0 3 0,-2-1-5 0,3 3 0 16,0 2 0-16,0 1-3 0,1 1-1 15,2 2 6-15,-3 2-1 0,3-1 1 0,-1 6-1 16,2 0 2-16,0 0 9 0,-4 0 1 0,0 0-5 15,0 1-4-15,-1-4 11 0,1 3-5 0,-1-2-1 0,-1-2 2 16,-1 2-1-16,-2-1 0 16,2 0-1-16,-3-2 4 0,2 1-5 0,-1-3 1 0,-1-1-1 15,-1-2-3-15,1 2 9 0,1-2-7 0,-2-2-3 0,1 1 5 16,1-2-5-16,-2 2 1 0,0-3-1 16,1-2 0-16,-1-1-1 0,0 4-7 0,0-1 0 0,0-3-12 15,0 0-3-15,0 0-4 0,0 0-29 16,0 0-24-16,0 0-23 0,0 0-23 0,0 0-23 0,0 0-22 15,-4-11-23-15,1 6-22 0,3 2-29 0,-1 0-233 0,-2-3-511 16,1 1 226-16</inkml:trace>
  <inkml:trace contextRef="#ctx0" brushRef="#br2" timeOffset="321426.6182">13748 7803 223 0,'-6'-2'271'0,"1"1"-8"16,5 1-9-16,-7-1-11 0,3-1-12 0,4 2-19 0,-6 0-23 15,6 0-9-15,0 0-22 0,0 0-12 16,-6-1-12-16,6 1-13 0,0 0-7 0,0 0-12 16,0 0-13-16,20-1-5 0,-9 1-8 0,2 0-10 15,4 0-7-15,4 0-3 0,3-2-8 16,0 2-4-16,0 0-6 0,-2-1-3 0,1 1-5 0,-2-4 2 15,2 4-5-15,-8 0-5 0,2-1 1 0,-3 1-5 0,-1-1 1 16,-2 1 0-16,-4-1-2 16,0 1-3-16,-1-1 0 0,-2 1-4 0,-4 0 0 0,7 0 0 0,-7 0 2 15,7-1-3-15,-7 1-2 16,3-1-3-16,-3 1 2 0,0 0-5 0,0-3-18 0,0 3-14 0,0 0-24 16,0 0-26-16,0 0-32 15,0 0-37-15,0 0-41 0,0 0-46 0,0 0-241 0,0 0-518 16,0-5 230-16</inkml:trace>
  <inkml:trace contextRef="#ctx0" brushRef="#br2" timeOffset="322099.7606">14314 7808 135 0,'0'0'263'0,"0"0"-9"0,0 0-11 0,0 0-7 0,-8-8-20 0,8 8-15 0,-6-1-9 15,6 1-26 1,0 0-12-16,-4-1-19 0,4 1-11 0,0 0-16 0,0 0-8 16,-3-2-7-16,3 2-11 0,0 0-6 0,0 0-9 15,0 0-3-15,0 0-9 0,0 0-3 0,0 0-8 0,0 0-3 16,14 0-2-16,-7 0-6 0,6-1-1 0,3 2-3 0,0-2-7 15,7 1-2 1,-1 0-1-16,4-2 5 0,-1 1-7 0,-1 0-5 0,3-3 0 0,-2 4-1 0,3-2-1 16,0-1 0-16,-1 0 1 15,0-1-5-15,0 1 1 0,-3-1-3 0,-2 0 5 0,-1 1-2 16,-4 0-2-16,-3 0 0 0,0 2-2 16,-4-3 1-16,-1 2 0 0,-2 0-3 0,0-1 3 0,-2 2 6 15,0 0 0-15,-1 1 3 0,-3-2 4 16,-1 2-5-16,5-2-1 0,-5 2-4 0,0-4 3 0,0 4-7 15,-6-4 2-15,2 2 1 0,0-1-2 0,-4 2-1 0,1-2-5 16,-1 0 2-16,-1 2-1 0,-1-1 1 16,2 1 5-16,1-2-3 0,-3 1 0 0,3-1-1 0,-1 1 1 15,1-1-1-15,-2-1 1 16,5 3 2-16,-1-2-5 0,-1 2 3 0,2-1-3 0,1-1 9 0,-2 0 0 16,1 1 5-16,3 0 6 15,1 2-2-15,-6-4-3 0,4 2 2 0,2 2-7 0,-1-5 2 16,1 5 4-16,3-4-8 0,0 2-4 15,1 1 8-15,1 1-12 0,3 0 3 0,-1 1-1 0,1 3 2 16,5-2-3-16,0 2-1 0,-1 1 1 0,2 1 1 0,0 2-1 16,3 1-2-16,-4 0 0 0,1-1 0 15,-1 3 2-15,-3-1 2 0,0 0 8 0,-3-1-15 16,-2-2 6-16,-1 1 0 0,-2 0 12 16,-4 0-12-16,-1 0 0 0,-1 2-1 0,-3-3-18 0,-4 2 2 15,-3-1-8-15,0-1-12 0,-4 2 0 0,-1-3-16 16,-2-1-16-16,5-1-16 0,1-1-15 0,-1-1-29 15,1 0-36-15,6-2-47 0,-1 0-61 0,0-1-154 16,1-2-461-16,2-1 204 0</inkml:trace>
  <inkml:trace contextRef="#ctx0" brushRef="#br2" timeOffset="322880.3131">15175 7720 99 0,'0'0'303'0,"0"0"-18"0,1-4-13 0,-1 4-27 15,0 0-18-15,2-2-23 0,-2 2-22 0,0 0-17 16,0 0-19-16,0 0-15 0,0 0-11 0,0 0-13 0,0 0-10 16,0 0-11-16,6 6-9 0,-3-2-11 15,-1 0-5-15,0 0-4 0,0 2-7 0,-1-1-6 16,1-2 4-16,-1 2-9 0,0-1-7 0,-1 2-4 16,-2-3 8-16,0 1-13 0,-1 0-3 0,0-1 2 0,0 1-4 15,0-2-3-15,0 0 1 0,0-1-1 16,3-1-1-16,-7 1-3 0,7-1 1 0,0 0 0 0,-8-4 1 15,5 0 5-15,1 0 4 0,1-1-1 0,-2 1-2 0,2-2-2 16,2-1 2-16,-1 2 1 16,2-2 0-16,3 1-1 0,-2-1-4 15,3 1-2-15,0-1-2 0,2 3-2 0,0-1-3 0,1 2-1 0,-2-1 0 16,2 2-2-16,1 1-2 0,0-1 1 0,0 4 10 16,-2-1-13-16,1 0 1 0,-2 3-2 15,0-1 2-15,-3 2-6 0,-1-1 10 0,1 1-5 0,-2 3 1 0,-2-1-2 16,-2 0 1-16,-3 0-7 15,-4 2-3-15,2-2 0 0,-4 1-2 0,-1-1 2 0,-1-2-2 16,4-1 4-16,0-2 2 0,1 2 0 0,1-3 3 0,1-1 1 16,1 0-1-16,-1 0 1 0,2-2 2 15,1-1 0-15,0 0-2 0,3-3 2 0,0 1-1 0,3-2 1 16,0-2 0-16,4-1 5 16,0 3 2-16,2-2-1 0,1 0 1 0,1 2 2 0,0-1-5 15,0 1 6-15,-1 1-6 0,0 1 8 16,-2 1-2-16,-1 0-2 0,-1 2-3 0,-2-1 9 0,2 2-10 15,-2-1-5-15,-2 1 1 0,-2 1-3 0,0 0 0 0,5 6-2 0,-5-2-17 16,-1 2-22 0,-2 1-31-16,-1 1-31 0,-5 1-30 0,1 2-46 0,2-3-52 0,-5 1-232 15,6-2-506-15,0-1 225 0</inkml:trace>
  <inkml:trace contextRef="#ctx0" brushRef="#br2" timeOffset="323982.0294">15696 7719 131 0,'0'-6'281'0,"3"-2"-11"0,-3 0-6 0,0 1-7 0,-2-2-17 16,1 1-5-16,-1 1-21 0,-1-2-9 0,1 2-16 0,-3 0-11 0,0 1-14 16,-1 1-2-16,1-1-13 15,-3 1 3-15,0 1-31 0,0 0-5 0,-1 1-12 0,-2 1 4 16,-2-1-20-16,1 3-7 0,-1 2-6 16,-2-1-12-16,2 3-5 0,-1 0-12 0,1 0-2 0,0 2 1 15,1 2-7-15,1 1-4 0,1 2 8 0,0-2-11 16,3 3-4-16,0-1-5 0,1 2-2 15,0 1-10-15,3-2-4 0,2 2-2 0,-2-2-4 0,5 0 0 0,-1-2-3 16,2-2-6-16,1 2 1 16,3-4-2-16,0 1-1 0,2-2 1 0,4 1-1 0,0-2-6 0,1-1 6 15,1-3 2-15,-1 0 1 0,1-3 4 16,-1-1-3-16,0-2-2 0,0 1 3 16,-1-2 6-16,1-2-2 0,-4 0-2 0,0-2 13 15,0 1 8-15,-2 0 9 0,-2 1 8 0,-1 2 5 0,0-2 2 16,-3 2 19-16,1 0-4 0,0 1 3 0,-2-2 4 0,0 5 1 15,0-1-9-15,0 0-2 0,1 2-10 16,-2 2-2-16,0-3-10 0,1 1-14 0,-1 2-17 16,0 0-1-16,0 0-5 0,0 0-9 0,-1 11-25 15,1-7-5-15,0 4-8 0,0 1-2 0,3-1 1 0,1 0 4 16,0-1-12-16,2 2 2 16,3-2-2-16,1 2-12 0,2-2-8 0,0-1-2 0,1-2 2 0,4-1 6 15,-3 0 2-15,3-1 6 16,-2-4 4-16,1-1 6 0,-2-4 12 0,6-1 2 0,-8 1 12 15,2-2 12-15,-2-2 17 0,3-2 9 0,-8 0 16 16,2 1 16-16,-2 1 15 0,0 1 7 0,-3 2 3 0,-1 1 8 16,1 0 16-16,-3 1 11 15,1 1 9-15,-1 1-13 0,2 0-7 0,-3 1-14 0,1 1-8 16,-1 2-7-16,0 0-11 0,0 0 0 0,0 0-6 16,0 0-1-16,-8 11-8 0,4-4 1 15,0 6-7-15,-2-2 5 0,2 3-14 0,-5 4-3 0,5 1-17 16,-3-1 6-16,3-5-17 0,-2 1-1 0,0 0-10 15,1-1-12-15,1 0 7 0,1-4-2 0,0-1 1 16,-1 0 12-16,1-2-3 0,2-3 1 0,-1 2 3 0,1-2-1 16,-1-1 11-16,2-2 2 0,0 0-8 0,0 0 10 0,0 0-4 15,3-11 4-15,0 3 1 0,1-1 0 16,3-3-11-16,0-3 26 0,2-3-10 16,2-4-1-16,0 0 5 0,2 0-2 0,0 0-3 15,3-11 12-15,-4 10-4 0,0 1-3 0,1-3-1 16,5-8 13-16,-8 12 7 0,4 1-2 0,-1 1-4 0,-3 7 0 15,0 1-6-15,1 3 2 0,-5 1-3 0,-2 3-8 16,3 1 7-16,-3 3-13 0,2 0-1 16,1 3-1-16,-2 2 3 0,1 3-4 0,1 4-1 0,0 6 11 15,-1 2-4-15,-2 2-3 0,2 1 7 0,-2 0-1 16,-3 1 2-16,4 0 12 0,-3-1-22 16,1 0 0-16,0-1 1 0,0-2-9 0,0-1 10 0,-1-4-12 15,3-2-6-15,-1 0-1 0,0 0-9 0,-1-3-9 0,1-1-1 16,-4-1-7-16,3-2-15 15,1 1-15-15,-4-4-16 0,3 2-19 0,-2-4-9 0,2 3-24 16,-3-2-34-16,0-2-48 0,0 0-36 0,0 0-274 0,0 0-580 16,-11-13 258-16</inkml:trace>
  <inkml:trace contextRef="#ctx0" brushRef="#br2" timeOffset="324158.9109">15972 7692 62 0,'-4'-2'333'16,"1"1"3"-16,-3-2-20 0,6 3-9 0,-4-2-24 0,1 0-26 16,3 2-34-16,3-4-15 0,4 0-23 0,0 1-18 0,8 0-22 15,7 2-28-15,2-2-32 16,1 3-36-16,4 0-42 0,11 2-49 0,-2-1-62 0,-9 2-62 16,1-2-80-16,-2 1-175 0,-1-1-455 15,-4-1 202-15</inkml:trace>
  <inkml:trace contextRef="#ctx0" brushRef="#br2" timeOffset="325029.0602">13789 8184 16 0,'4'-2'270'0,"-1"-1"-10"0,0-2-3 0,0 3-7 15,-1-1-9-15,1 1-9 16,0-2-14-16,-3 4-12 0,3-3-12 0,-3 3-21 0,1-1-9 0,-1 1-21 16,0 0-20-16,0 0-8 15,0 0-11-15,0 0-9 0,0 0-4 0,0 12-9 0,-1-5-5 0,-2 2-6 16,-1 4-6-16,1 1-7 0,-3 4-9 15,2 2-5-15,-3 0-3 0,2 0-6 0,-1 2 10 0,2-1-18 16,-2-2 5-16,3 0-8 0,-2 0 0 0,0 0-7 0,1-5-1 16,1 0 4-16,0 1-4 15,-1-4-3-15,0-2 2 0,0 0-2 0,2-2-5 0,0-3 3 16,0 1 2-16,1-1 3 0,-1 0-11 16,1-1 5-16,-2-3 0 0,3 0 0 0,0 0-3 0,-6-6-2 15,5 1 0-15,0-2-1 16,1-6-4-16,0-2 7 0,1-4-4 0,3-3-2 0,1-1 1 0,2-3-1 15,1-8 2-15,-1 8-11 0,2 1-1 16,-1-2 2-16,2 3 0 0,1 0 2 0,-1 3 2 16,3 2-5-16,-2 4 7 0,-1 3 0 0,-2 4-3 0,2-1 6 15,0 4-9-15,-3 0 9 0,3 5-8 16,-3-2 1-16,0 2 7 0,3 2-3 0,-2 2-6 16,1 1 4-16,5 0 2 0,-6 3-6 0,3 1 4 15,-2 2 5-15,5 3-2 0,-7-1-4 0,6 3 3 16,-5 1-2-16,5-1 3 0,-6 2 3 0,3-1 2 0,-3 2-4 0,3-4-4 15,-5 0 8-15,0-1-9 0,-1 0 0 16,0-1-16-16,-1 0-6 0,1-1-10 0,-1 0-3 0,1-2-9 16,-4-1-17-16,3-2-6 15,-2 2-19-15,-1-1-17 0,2-1-25 0,-2-3-25 0,-2 0-26 0,4-1-23 16,-4 0-51-16,1-1-165 16,1-2-457-16,0 0 202 0</inkml:trace>
  <inkml:trace contextRef="#ctx0" brushRef="#br2" timeOffset="325208.9989">13799 8343 163 0,'-6'-2'287'0,"2"0"-17"16,-2 1-8-16,4 1-32 0,2 0-19 0,-6-2-24 16,6 2-11-16,0 0-17 0,0 0-10 0,0 0-18 15,14 2-14-15,0 0-9 0,7 0-13 16,3-1-23-16,3 1-28 0,-2 0-26 0,6 1-30 0,-1-1-33 0,8 0-34 15,0 1-40-15,1-3-39 0,-11 2-220 16,2-1-409-16,0-1 181 0</inkml:trace>
  <inkml:trace contextRef="#ctx0" brushRef="#br2" timeOffset="325788.7181">14472 8422 197 0,'-3'-2'222'0,"3"2"-3"0,0 0-8 0,-4-2-10 16,4 2-18-16,0 0-19 0,0 0-18 0,4-6-13 0,-4 6-16 16,10-1-13-16,-3 1-8 15,4 0-11-15,2 0-6 0,1 1-9 0,7-1-8 0,0 0-7 16,3 1-12-16,-2-1-12 0,1-1-13 16,1 2-10-16,2-1-7 0,-2 0-4 0,0 1-4 0,-1-2-3 15,-2 1 3-15,-4-1-2 0,-2 0-2 16,-3-1 0-16,-2 1 0 0,0 0 2 0,-3-3-2 15,-3 2 0-15,-2-1 4 0,-1 2-3 0,-3-4 2 0,0 1 9 16,-3-1 8-16,-3-1 9 0,1 0 5 0,-6 0 13 16,-1 0 6-16,3 1 6 0,-2-1 8 0,2 3 4 15,-1 0-3-15,5-1-1 0,1 2-8 0,1 0-2 16,1 0-3-16,0 0-9 0,4 2-1 0,-5-1-5 16,5 1-1-16,0 0-5 0,0 0 3 0,12 6-4 15,-1-3-5-15,2 2-2 0,1-1 0 0,6 3-4 0,-2 0-6 16,3 2 2-16,-2-2-1 15,-5 0-2-15,0 0 0 0,-1 0-2 0,-1-4 3 0,-4 3-1 0,1-2-2 16,-4 3 1-16,-1-2 1 0,-2-2-3 0,-2 3 0 0,-4 0 3 16,-1-1-4-16,-6 1 2 15,-2 1 4-15,-1-2-5 0,-2 0-3 0,1-1-10 0,-5 2-13 16,-1-3-12-16,5 1-13 0,2-2-19 16,0 1-20-16,4-1-26 0,0 0-43 0,7-2-32 0,-3 1-209 15,3 0-431-15,3-1 191 0</inkml:trace>
  <inkml:trace contextRef="#ctx0" brushRef="#br2" timeOffset="326296.5832">15290 8381 281 0,'3'-1'277'0,"-2"-1"-30"15,-1 2-25-15,3-2-22 0,-3 2-20 0,0 0-16 0,0 0-15 16,0 0-17-16,0 0-14 0,0 0-8 0,0 7-14 16,-3-5-7-16,2 3-10 0,-3-1-11 0,1 0-11 15,-1-1-15-15,-3 3 3 0,2-2-4 0,0-1-8 0,-1 1 0 16,2-2-4-16,-2 0-1 0,3-1-7 16,-1-1 2-16,4 0-2 0,-9 0 6 0,9 0-2 0,-7-4-2 15,4 1 0-15,1-1 0 16,0-1 3-16,2-2 9 0,0 1 4 0,1-3-2 0,1 2 1 15,1 0-10-15,1-1 0 0,3-3-2 0,-1 6 4 0,2-1-5 16,-1 1-3-16,1-1 1 0,-1 3-6 16,1 1-1-16,-1-1 1 0,2 1-5 0,-3 2 0 0,2 0-1 15,-2 2-2-15,-1-2-5 0,0 3 4 16,1 1-1-16,-2-1-3 0,-2 1 1 0,0-1-2 16,-2 1 0-16,-1 2-4 0,0-1-2 0,-3 1-8 15,1-2 1-15,-4 0-3 0,2 0 2 16,0 0 2-16,-2 0 1 0,2-3 4 0,0 1-3 15,1-1 1-15,-2-1 3 0,6 0-1 0,-8-3 4 16,4 1-1-16,1 0 1 0,0-3 2 0,0 2 7 0,0-2 0 0,3 1 1 0,2 1 2 16,-1 0-1-1,-1-2-3-15,3 1-2 0,-3 2-1 0,4-1-10 0,-1 1-15 0,1 0-13 16,-1 0-23-16,0 1-21 16,-3 1-18-16,7 3-29 0,-3-1-23 0,1 0-37 0,0 1-37 0,-1 2-181 15,2-1-435-15,-1 0 192 16</inkml:trace>
  <inkml:trace contextRef="#ctx0" brushRef="#br2" timeOffset="326858.8698">15830 8279 271 0,'0'-5'283'16,"-2"-2"-8"-16,-1 0-9 0,2-1-14 0,-2 2-17 0,0-2-12 15,-2 1-14-15,-1-1-10 0,2 1-15 0,-2 0-14 0,-1-1-12 0,0 3-12 16,0-2-11-16,0 0 1 16,0 1-22-16,0 3-14 0,1-2-3 0,-1 0-12 15,0 2-6-15,0 2-15 0,-1 0 1 0,-1 2-5 16,2-1-6-16,-1 1-12 0,-1 2 20 0,1 1-23 0,-3 1-6 15,1 2-1-15,-1 1 2 0,1 2-9 0,1 0 4 0,-2 7 0 16,2-3 11-16,0 2-20 16,-1 2-4-16,1-1-1 0,2 1-11 0,0 1 11 0,0-2-7 0,2 3 4 15,2-7 3-15,1-1-3 16,2 1-10-16,0-3 3 0,2 1-1 0,0-4-7 0,3 2 0 16,-1-4 3-16,4 1-5 0,5-1-4 15,0-2 0-15,2-2 5 0,2-1 0 0,4-1-1 16,0-4-4-16,-1-2 1 0,0 0 5 0,-2-2-4 15,-1-2 4-15,0 0-1 0,-4 2 2 0,2-5 11 0,-5 6 5 16,0-4 3-16,-2 2 19 0,-2-1 10 0,-2 4 10 0,-2 0 22 16,0 0-4-16,0-1-5 0,-2 3-2 15,-2 0-1-15,1 1-1 0,0 1-10 0,-1-1-6 0,-1 3-7 16,0-2-6-16,-1 3 0 16,4 0-7-16,0 0-3 0,-8 7-2 0,5-3-10 0,2 3-11 15,-1 0-20-15,2 4-11 0,2-3-14 0,-1 4-3 16,5-1-12-16,-2 0-11 0,3-1-6 0,0 1-5 15,3-1-8-15,0-2-18 0,-3-2-13 0,1 0-17 0,1-2-21 16,2-1-30-16,-1-2-32 16,-2 2-38-16,6-6-40 0,-7 0-241 0,3-1-581 0,0-3 257 0</inkml:trace>
  <inkml:trace contextRef="#ctx0" brushRef="#br2" timeOffset="338792.8736">15277 6291 137 0,'0'0'152'15,"-8"1"-7"-15,8-1-7 0,0 0-14 0,0 0-11 0,0 0-7 0,-6 0-11 16,6 0-10-16,0 0-10 0,0 0-9 0,0 0-7 15,0 0-7-15,0 0-6 0,0 0-4 16,0 0-5-16,0 0 1 0,0 0-3 16,0 0-3-16,0 0-7 0,0 0-3 0,0 0-3 0,0 0 0 15,0 0-6-15,0 0 0 0,0 0-1 0,0 0-2 0,0 0-2 16,0 0 1-16,0 0-1 16,0 0 2-16,0 0-2 0,0 0-7 0,0 0 3 0,0 0 1 0,0 0-2 15,0 0 2-15,0 0-3 0,0 0 1 16,0 0 2-16,0 0-1 0,0 0-4 0,0 0 5 15,0 0 4-15,0 0 3 0,0 0 7 16,0 0 12-16,0 0 3 0,0 0 14 0,0 0 5 0,0 0 6 0,0 0 8 16,0 0 4-16,0 0 3 0,0 0-1 0,0 0-1 15,0 0-2-15,0 0-1 0,0 0-7 0,0 0-4 16,0 0-2-16,0 0-9 0,0 0-3 0,0 0-9 0,0 0-5 16,0 0-4-16,0 0-6 15,0 0-8-15,0 0-8 0,0 0-12 0,0 0-10 0,0 0-7 16,0 0-6-16,9 5 5 0,-9-2 4 0,0-3 3 0,3 5-1 15,-2-4 3-15,0 2 0 16,-1-3 5-16,2 1-1 0,-2-1 0 0,1 3 3 16,-1-3 5-16,2 2 7 0,-2-2 5 0,0 0 9 0,1 3 6 15,-1-3 9-15,0 0 4 0,0 0-3 0,0 0-5 16,0 0-1-16,0 0-5 0,0 0-18 0,0 0-31 16,0 0-56-16,0 0-71 0,-11-8-82 0,4 4-165 0,-2 1-434 15,-1-2 192-15</inkml:trace>
  <inkml:trace contextRef="#ctx0" brushRef="#br2" timeOffset="344288.7527">16114 7131 222 0,'0'0'235'0,"0"0"-11"0,0 0-10 15,0 0-14-15,0 0-15 0,0 0-15 16,0 0-13-16,0 0-12 0,0 0-13 0,0 0-12 0,0 0-12 0,0 0-8 15,0 0-15-15,0 0-5 0,0 0-11 0,0 0-6 0,0 0-7 16,0 0-9-16,0 2-4 16,0-2-1-16,0 0-9 0,0 0-3 15,0 0 0-15,0 0-8 0,0 0 1 0,0 0-1 0,0 0-2 16,4 2-2-16,-4-2-2 0,3 3-2 0,-3-3-1 0,3 1-2 16,-3-1 4-16,0 0-3 0,4 2-1 0,-2-1-3 15,-2-1 2-15,4 2-2 0,-4-2 0 16,4 1 3-16,-1 0-2 0,-3-1-3 15,4 2 2-15,-1-1 0 0,0 1-1 0,-3-2-4 0,4 2 1 16,0-1 1-16,-1 0-3 0,1 2 5 0,-1-3-4 16,0 3 2-16,1 1 7 0,-1 1-9 0,1 1 0 15,0 0-3-15,0 1 2 0,-1 2 2 16,-1 4-2-16,-2-1-2 0,-3 1-5 0,-4 1-21 0,-4 3-26 16,-6-1-36-16,-6-1-55 0,-12 2-69 0,-4-4-222 0,-1-3-469 15,-5-5 208-15</inkml:trace>
  <inkml:trace contextRef="#ctx0" brushRef="#br2" timeOffset="345260.6476">16673 6946 102 0,'3'-3'201'0,"0"0"-5"0,0 2-6 0,-1-3-6 0,-2 1 2 16,2 0-8-16,-1 0-7 0,-1 0-15 15,0-1-7-15,0 0-5 0,0 1-13 0,-3-1-6 0,-1 0-9 16,1 1-6-16,-4-3-10 15,0 2-10-15,-1 0-9 0,-6 0-5 0,-2 1-8 0,-6 0-2 0,-1 0-7 16,-1 2-7-16,2 3-6 0,-1 0-5 0,-1 0-4 16,0 0-3-16,5 3-2 0,-1-1-2 15,4-2-13-15,2 1-1 0,3 3-6 0,1-2 0 0,2 1-2 16,1 1-2-16,0-1 2 0,2 0-2 0,3 2 1 16,0 0-6-16,2 2-6 0,0-1 2 15,4-1-1-15,2 0-4 0,4 2 0 0,-2 0-1 16,5-1-2-16,1-2 2 0,7 3-2 0,-4-2-1 0,4-2 6 15,0 1-3-15,1-3 0 0,0 4 1 0,-2-3-2 16,2 1 3-16,-2 0-2 0,-5-2 1 0,2 2 3 16,-1-2 0-16,-1 1 1 0,-1-2-2 0,0 3 3 0,-5-2-1 15,0 0 0-15,0 1-2 0,-2-1 2 16,-3 1 5-16,-1-1 0 0,0 0 2 0,1 0 3 0,-4 1 2 16,0 1 5-16,0 0 4 0,-4-2-7 15,-2 3 2-15,-5-1 3 0,-1 0-12 16,-2 0 4-16,-5 0-2 0,-3-1-6 0,-1 1-3 15,2-2-1-15,-3-2-4 0,7 1-4 0,-4-2-5 16,0 0-8-16,4-2-11 0,3 2-8 0,-3-3-5 0,4-1-18 16,-1 1-20-16,0-1-19 0,0-2-32 0,4-1-37 15,3 0-20-15,2 0-166 0,-2-3-393 0,2-1 174 16</inkml:trace>
  <inkml:trace contextRef="#ctx0" brushRef="#br2" timeOffset="345577.9683">16499 6756 57 0,'1'-2'295'0,"0"0"-11"0,-1-1-18 15,0 3-20-15,3-4-15 0,-3 4-22 16,0-2-19-16,0 2-24 0,2-4-16 0,-2 4-19 0,0 0-8 16,0 0-13-16,0 0-6 0,0 11-16 15,1-6-9-15,-1 2-7 0,0 3-5 0,1 1-9 0,-1 4 6 16,3 0-10-16,-1 6-1 0,-1-3-3 0,0 3 5 15,-1 1-14-15,3 0 2 0,-1 3-2 0,3-3 4 16,0 3-7-16,-1-3 2 0,1 0 3 16,-5-1-3-16,0 0-2 0,3-2-1 0,-1-4-5 15,0 1-4-15,1-3-2 0,-3 0-6 0,0 0 4 0,4-1-3 16,-4-4-2-16,3 1-8 0,-3 0-3 16,2-4-13-16,-2 0-20 0,2-1-8 0,-2 1-12 0,0 0-20 15,1-3-19-15,1 1-23 0,-2-1-26 16,3 1-11-16,-3-3-18 0,0 3-12 0,0-3-31 15,0 0-52-15,0 0-136 0,7-8-426 0,-7 5 188 0</inkml:trace>
  <inkml:trace contextRef="#ctx0" brushRef="#br2" timeOffset="345888.9265">16618 6785 150 0,'0'-4'285'0,"0"1"-14"0,0 1-20 0,2-2-18 0,0 2-24 16,-2 2-18-16,0 0-24 0,1-4-18 0,-1 4-11 16,0 0-4-16,0 0-7 0,2 11-8 0,0-3-6 15,0 3-2-15,0 1-9 0,-1 7-3 0,1-4-9 16,0 8-4-16,-2 2-11 0,1 0 1 0,0 0 1 0,0 0-8 16,-1 11-1-16,0-11-10 0,2-2-8 15,-1 2 3-15,-1-3-12 0,2 0 0 16,-4-1-1-16,4-2-2 0,-2-4-4 0,1-3-3 0,-1 1-3 0,1-3 4 15,-1-2-5-15,0 2-3 0,0-4-3 0,2 0-2 16,-4-2-2-16,4 0-12 0,-2 1-15 16,1-3-10-16,-1 1-26 0,0-3-29 0,0 0-37 0,0 0-32 0,0 0-42 15,4-10-40-15,-4 5-58 16,0-3-191-16,-1 0-514 0,1-2 228 0</inkml:trace>
  <inkml:trace contextRef="#ctx0" brushRef="#br0" timeOffset="397696.284">15211 7757 127 0,'0'0'137'0,"0"0"-12"0,0 0-16 0,0 0-3 0,0 0-3 15,0 0-20-15,0 0-9 0,0 0-5 0,0 0-6 16,0 0-4-16,0 0-22 0,0 0 8 0,0 0 0 16,0 0-5-16,0 0-12 0,0 0 0 0,0 0 2 15,0 0-7-15,0 0-3 0,0 0 3 0,0 0 3 16,0 0 1-16,0 0 5 0,0 0-2 0,0 0 7 16,0 0 6-16,0 0 0 0,0 0 0 15,0 0 8-15,0 0-4 0,0 0 4 0,0 0-2 16,0 0 4-16,0 0-2 0,0 0 3 0,0 0-2 15,0 0 1-15,0 0-4 0,0 0-4 0,0 0 0 0,0 0-4 16,0 0-4-16,0 0 0 0,0 0 1 0,0 0-3 0,0 0-3 16,-3-2 1-16,3 2-3 15,0 0-1-15,0 0-1 0,0 0-3 0,0 0 2 0,0 0 0 16,0 0-10-16,0 0 6 0,0 0-5 16,0 0-2-16,0 0-2 0,0 0 0 0,0 0 0 15,0 0 1-15,0 0-3 0,0 0 6 0,0 0-6 16,0 0-4-16,0 0 8 0,0 0-4 0,0 0 0 0,0 0 1 15,0 0-1-15,0 0 1 0,0 0-4 0,0 0 2 0,0 0-2 16,0 0 0-16,0 0 0 0,0 0-3 16,0 0 3-16,0 0-4 0,0 0 4 0,0 0-3 0,0 0 2 15,0 0 0-15,0 0-4 0,0 0 2 16,0 0-1-16,0 0-3 0,0 0-1 0,0 0 2 0,0 0-3 16,0 0 3-16,0 0-3 0,0 0 3 0,0 0-5 0,0 0-11 15,0 0-21-15,0 0-22 0,0 0-27 16,0 0-44-16,0 0-58 0,-3-1-242 0,1-3-462 0,0 2 205 15</inkml:trace>
  <inkml:trace contextRef="#ctx0" brushRef="#br1" timeOffset="416644.201">15019 7049 12 0,'0'0'143'15,"-4"0"-13"-15,4 0-2 0,0 0-21 0,0 0 0 0,0 0-18 16,0 0-11-16,-4-1-8 0,4 1-7 0,0 0-7 16,0 0 0-16,0 0-12 0,0 0 2 0,0 0-10 0,0 0 1 15,0 0-3-15,0 0-4 16,0 0-1-16,0 0-11 0,0 0 3 0,0 0 0 15,0 0-4-15,0 0-4 0,-4 3-5 0,4-3 14 0,0 0-10 0,-1 3 5 0,1-3 0 16,-1 3-1-16,1-3-3 16,0 0 2-16,-2 2 0 0,2-2 11 0,-1 3-2 0,1-3-6 0,-2 2-4 15,2-2 3-15,-3 1-2 16,3-1-3-16,0 0 0 0,-5 2 2 16,5-2-3-16,-4 2-4 0,4-2-2 0,-3 2 0 0,1 0 10 15,2-2-6-15,-4 2-5 0,4-2-3 0,-3 1 7 0,3-1-2 16,0 0-4-16,-3 2 1 0,3-2-3 0,0 0 9 0,0 0 2 15,0 0 8-15,0 0 3 0,0 0 2 16,0 0 1-16,0 0 5 0,0 0 5 16,0 0 4-16,0 0-2 0,0 0-1 0,0 0 1 0,0 0-6 15,0 0 4-15,0 0-3 0,0 0-1 0,0 0 0 16,0 0 0-16,0 0 4 0,0 0 0 0,-5 0-2 16,5 0-3-16,0 0 1 0,0 0-6 0,0 0 1 0,0 0-3 15,0 0 1-15,0 0-10 0,0 0 3 0,0 0-2 16,0 0-6-16,0 0-2 0,0 0 4 15,0 0-2-15,0 0 2 0,0 0 0 0,-2 2 3 0,2-2-9 16,0 0 5-16,0 0-5 0,0 0-1 16,0 0 3-16,0 0-2 0,0 0-5 0,0 0-11 0,0 0-12 15,0 0-18-15,0 0-19 16,0 0-49-16,0 0-47 0,-7-4-225 0,1 4-411 0,1-1 183 0</inkml:trace>
  <inkml:trace contextRef="#ctx0" brushRef="#br1" timeOffset="435063.4319">22648 11296 4283 0,'3'0'62'16,"-3"0"-22"-16,0 0-41 0,0 0-7 16,0 0-27-16,0 0-39 0,0 0-7 0,0 0-8 0,0 0-12 15,-15-8-23-15,6 7-46 16,2 1-65-16,0-2-56 0,0-2-239 0,0 3-573 0,-3-3 253 15</inkml:trace>
  <inkml:trace contextRef="#ctx0" brushRef="#br2" timeOffset="446713.8828">16442 7730 256 0,'0'0'236'0,"0"0"-7"0,-4-6-13 15,4 6-10-15,0 0-9 0,0 0-12 0,0 0-13 16,0 0-14-16,0 0-14 0,0 0-19 0,0 0-11 15,-3-1-10-15,3 1-11 0,0 0-12 0,0 0-10 0,0 0-6 16,0 0-5-16,0 0-6 0,0 0-4 16,6 7-5-16,-5-5-5 0,2 1 1 0,0 0-6 15,-2 0 1-15,2 1 1 0,-3-1-7 0,4 1-2 16,-1-1-5-16,0 0-3 0,-2 1 2 0,1 0-2 0,-1 0-3 0,1 0 2 16,-1 1-7-16,0 1 2 15,-1 1 0-15,-1-1-5 0,-3 4 4 0,-3-1-1 0,-2 3-15 16,-5 1-14-16,-3 2-23 0,0-2-23 15,-1-1-22-15,1-1-29 0,-4 1-39 0,3-6-33 16,-2 3-255-16,7-5-477 0,-1-3 211 0</inkml:trace>
  <inkml:trace contextRef="#ctx0" brushRef="#br2" timeOffset="447260.684">16669 7445 2803 0,'6'-6'62'0,"-1"0"5"16,-2 1-10-16,1 0-22 0,0 2 9 0,-3-1 0 0,1 2-4 16,-2-2 0-16,2 1 1 0,-2 3 2 0,2-2-1 0,-2 2 2 15,3-3-6-15,-3 3-5 0,0 0-6 0,0-3-3 16,0 3-4-16,0 0-2 0,0 0 4 0,0 8-2 15,2-1-3-15,-4 0 3 0,2 4-5 16,0 0 1-16,0 3-5 0,-3 1-2 0,3 4 2 0,0 0-1 0,0 0 1 16,-2 0 1-1,0-1-6-15,2-1 4 0,-1 0-4 0,-1-3 1 0,3-1-3 16,-1-1-1-16,-1-3 2 0,1-2 0 0,0 2 11 16,-2-3-14-16,2-1 2 0,2 0 1 0,-2-2 1 0,0 0-3 15,0 1 5-15,0-2-2 16,0 1 6-16,0-3 9 0,0 0-1 0,0 0 1 0,0 0-5 15,0 0 0-15,10-9-1 0,-6 5-1 0,1-2-2 16,3 0-4-16,-1 0 1 0,4-3-4 0,2 2 6 0,-2 2-3 16,2 1-2-16,1 0-1 0,0 1-2 0,0 3-2 15,2 0-1-15,-1 1-2 0,1 1-3 16,-1 2 6-16,-1 2-2 0,2-1 2 16,-4 3 2-16,1 1 0 0,-3 2 0 0,1-1-3 0,-3 2 4 15,0 1-3-15,-3 0 5 0,-3 0-20 0,-1-1 3 0,-5 0 2 16,-2-1 3-16,-2 1 1 0,-7 0-4 15,-5-1-1-15,-2 1 7 0,-3-5 1 0,1-2-2 16,-2-2-5-16,0-2-11 0,2-3-13 0,0 0-24 0,0-3-19 16,3-3-28-16,4-2-29 0,-2 1-51 15,3-4-43-15,8 4-69 0,-1-3-171 0,2 2-505 16,0-2 224-16</inkml:trace>
  <inkml:trace contextRef="#ctx0" brushRef="#br2" timeOffset="447828.4184">16341 8436 150 0,'1'-1'303'15,"-1"1"-19"-15,3-4-19 0,0 2-11 0,-2-2-15 0,-1 4-10 16,3-3-11-16,-3 0-16 0,3 2-15 15,-2-3-15-15,-1 4-22 0,3-2-16 0,-3 2-14 0,0 0-11 16,2-2-8-16,-2 2-17 0,0 0-8 0,0 0-5 16,0 0-8-16,0 0-6 0,2 8-7 0,-2-4 1 15,0 0-11-15,0 2-3 0,-1 1-5 0,0 1 0 0,-1-1-6 16,2 0-1-16,-3 2-1 0,2-1 0 16,-2-2-30-16,0 2-16 0,-1-1-13 0,0 1-17 15,-2-1-22-15,1 1-30 0,-3-4-29 16,1 4-40-16,0-3-39 0,-1 1-61 0,0-4-182 0,-1-1-492 15,2-2 218-15</inkml:trace>
  <inkml:trace contextRef="#ctx0" brushRef="#br2" timeOffset="448238.7131">16667 8054 371 0,'3'-5'344'0,"0"2"-26"0,-1-1-37 0,0-1-26 0,0 3-14 16,-1 0-29-16,-1 2-22 0,0 0-14 0,0 0-17 16,0 0-9-16,0 11-18 0,-1-2-15 15,-1 2-6-15,2 2-12 0,-1 2-6 0,0 4-12 0,1 3-10 0,1-2-7 16,-1 0-10-16,-1 3-2 16,3-2-2-16,0-2-11 0,-1 0-5 0,2-2 2 0,-2-4-1 15,-1 0-11-15,3-1-4 0,-3-4-6 0,0 0-2 16,2-4 1-16,-2 1-2 0,0-2-2 0,0 0-6 15,0-3 10-15,0 0-6 0,0 0 1 0,7-6 3 16,-4 0-5-16,-1-1 0 0,3-1 11 16,1 1-13-16,-3-2-5 0,7-2 5 0,-3 0 1 0,4 2-3 15,-1 0 1-15,4 3 2 0,-1-1-5 0,1 0 3 16,0 3-9-16,1 1 7 0,-1 2-1 0,2 2 6 16,-1 1-2-16,-1 3 2 0,2 1 0 0,-2 2 0 15,2 2 2-15,-1 4-2 0,-5-3 0 0,-1 2 4 0,-3 1-1 16,-1 1-4-16,-3-1-2 15,-2 1 1-15,-5-1 0 0,-3-1-3 0,-8 2-10 0,-1 3 1 16,-5-5-12-16,-4-2-17 0,-1-3-27 0,-10-2-28 0,-4-1-47 16,1-7-61-16,10-3-79 0,-11-7-254 15,-3-1-577-15,3-5 256 0</inkml:trace>
  <inkml:trace contextRef="#ctx0" brushRef="#br2" timeOffset="453299.0915">13365 5970 82 0,'-2'1'114'0,"2"-1"-7"0,-3 1-20 15,3-1 1-15,-2 2 0 0,2-2-11 0,-1 3-2 0,1-3-5 16,0 5 11 0,0-2 10-16,0 0 2 0,1 2-4 0,-2-1-12 0,1 1-7 15,-1 1 3-15,0-2 1 0,0 5-4 0,-2-3-8 16,3 3 0-16,-1-1 1 0,-1 1 1 16,-2 2 0-16,3 2-2 0,-1 1 8 0,1 4-5 15,-2 4 0-15,2-1 0 0,-1 0-3 0,2 1 4 0,-3 2-5 0,3 2-6 16,0 12 1-16,-1-1-8 0,-3 1 4 15,2 1-7-15,5 0-3 0,-2 1-3 0,-2 4 7 16,0-3-9-16,-1 1-4 0,2 1-3 0,-1 3-4 0,-1-3-3 16,-1 1-1-16,3 17 1 0,-2-20-3 15,0-1-3-15,-1 1-1 0,2-1-2 0,0 2 2 0,1-2-2 16,-2 1-3-16,-1-4 3 0,2 3-4 16,1-5-4-16,-2-9 0 0,2 13 2 0,-2 0 1 0,-1-5-1 15,0 2-2-15,1-1-4 0,0 1 4 16,-3-1-3-16,2-9 1 0,1 10 0 0,-1-10-1 0,1 10 0 15,1 0-1-15,2-9 1 0,-2 8 2 0,2 0-7 0,-1-9 2 16,2 0 2-16,1 12-1 16,-2-5 2-16,1-6 0 0,0 9 1 0,0 0-1 0,-1-1-5 0,1-9 8 15,2-1 0-15,-4 2-6 16,1 0 2-16,1 8 4 0,-1-9-6 0,1 7 2 0,-2-8 1 16,0 2 0-16,1-2-4 0,2 1 0 0,-3-1 5 15,1 0 1-15,1-1-3 0,-2 1 3 0,0-3-3 16,0 2 0-16,0-1 0 0,3-2 0 15,-3-2 2-15,1 1-5 0,-1-2 0 0,3-5 3 0,0 1 0 16,-2-1 0-16,2-1-1 0,-2-2 2 0,2-1-4 0,0 0 3 16,-3-2-3-16,3-3 2 15,-2 2 0-15,1-2 3 0,-2-1-1 0,1 0 2 0,-1 0-3 0,0-3 0 16,0 3 7-16,0-3-12 0,0 0-14 16,0 0-21-16,0-11-27 0,-1 4-29 0,-2-4-33 15,-1-4-36-15,-1-10-52 0,1 1-203 16,-2-10-451-16,1-6 200 0</inkml:trace>
  <inkml:trace contextRef="#ctx0" brushRef="#br2" timeOffset="454868.1319">13559 5872 7 0,'-9'0'56'0,"6"0"-1"16,-3 0-12-16,0 0-1 0,-2-2-12 0,3 2 14 0,-2-2 0 16,-2 0 7-16,3-2-4 15,-2 2-4-15,-2-3 10 0,3 2 2 0,-3 2 0 0,3-2 2 16,-2 1 5-16,1 0 7 0,0-1 3 0,1 1 3 0,0 0-8 15,-1-1 1-15,1 0 1 0,0 2 4 16,2-3 1-16,1 2 0 0,-1 0 1 0,0-1-12 0,1 1-3 16,0 0 1-16,1-1 0 0,-2 1-1 15,3 0-4-15,-1 0-1 0,0 1-1 0,3 1-3 0,-6-3-6 16,6 3-4-16,-1-3-3 0,1 3-3 16,-4-2-6-16,4 2-2 0,0 0-2 0,-2-1-3 15,2 1-4-15,0 0 0 0,0 0-3 0,0 0 0 16,0 0 1-16,0 0-5 0,10-2-1 0,-4 1-1 0,2 0 3 15,0 1-7-15,5 0 4 0,2-2-3 0,0 1 3 0,7-1-4 16,1 1-2-16,1-1-4 16,1 1-7-16,1 1-8 0,3-2 3 0,9 2-3 0,0-1-3 15,0-2 2-15,-8 1 0 0,8-3-5 16,1 2 5-16,-1-5 0 0,-8 4 0 0,12-3-3 0,-4 2 10 16,1 0 4-16,0-3 3 0,-1 2 21 15,1-2 10-15,3-2 2 0,8 3 0 0,17-4-1 0,2-1 2 16,-22 4 0-16,20-1-6 0,-19 4-3 0,21-2 1 0,-20 3-6 15,19-3 0-15,-20 1-2 0,25 1-5 16,-24 1-5-16,22-3 6 0,-21 3-2 0,21-3 0 0,-22 4-6 16,-1-1 0-16,20-1-2 0,-21 2-3 15,3-1 1-15,-2 1-1 0,2-1 0 0,19-1-1 16,-21 2-1-16,1-1 0 0,2 1-5 16,-2 0 0-16,19-1 2 0,-23 1 0 0,4 0-8 0,1-1 9 0,-1 2-3 15,23 1 0-15,-23-1 2 16,19 0 5-16,-19 0-9 0,20 2 6 0,-21-3 2 0,22 1-7 15,-22 2 3-15,0-2 0 0,-1 2 3 0,-1-1 4 16,3 1-3-16,-1-1-7 0,-3 1 9 16,0 0 3-16,2-1-4 0,-4 0-1 0,0-3-1 0,0 3 1 15,-2 1-2-15,-11 0 2 0,9-2 2 16,-8 1-4-16,7 0 1 0,-10 0 1 0,0 0-2 0,0 0 2 0,-1-1 0 16,0-1 4-16,-2 2-3 15,1-1 0-15,-2 0 2 0,-1 0 0 0,0 0-3 0,-3 0 3 16,-2 1 0-16,-2-2 0 0,-1 1-1 15,-3 0 8-15,-2 2 4 0,-1-2 6 0,-1 0 1 0,-3 2 3 16,0-1-1-16,-1 1 3 0,-4 0-4 0,6-3-2 0,-6 3 0 16,5-1-6-16,-5 1 1 15,0 0 1-15,5 0-4 0,-5 0-1 0,0 0-2 16,0 0 0-16,6 1-4 0,-6-1 1 0,2 3 3 16,-2-3-3-16,1 4-6 0,0-1 3 0,0-1 1 0,0 2 1 0,0 0 1 15,-1 0-3-15,1 2 2 16,0-1 0-16,0 4-1 0,0-4 0 0,1 3 3 0,-1-1-1 0,0 3-3 15,-1 2 2-15,1 0 2 0,0 1-2 0,-1 2-1 16,0-1 5-16,-3 5-3 0,2 2 6 0,-2 1 1 16,0 1 6-16,-1 3-1 0,-2-2 0 0,0 12-2 15,-2-3 1-15,-1 1-1 0,2 0 2 16,-2 3 0-16,0 0-1 0,1 1 2 0,-3-3 3 16,-1 2-3-16,1 4 0 0,1-4-1 15,0 2 8-15,0 4-7 0,1 1 3 0,2-1-4 0,2-2-3 16,4 1 1-16,0-1-2 0,2-3 3 0,1-1-4 0,1 1-1 0,1-1-1 15,0-4 2-15,1-8-4 16,0 2 1-16,4 7 0 0,-6-8-2 0,1 8 3 0,0-8-3 16,-1 1 2-16,3 9 3 0,-5 0 2 15,2-2 1-15,-2-8 1 0,1 9-4 0,-2-10-1 0,-2 11-1 16,2-8 3-16,-1-2-6 0,1 9 4 16,-1-8 0-16,-2 8-3 0,1-8 3 0,1-3-2 0,1 2 4 15,-2 8 1-15,2-6-2 16,2-2 0-16,-2 8 4 0,3-8-3 0,0 2-3 0,-2-1 5 0,2 0-1 15,-2 6 2-15,2-6 3 0,0-2-5 0,-2 0 4 0,2 1-2 16,0-1-2-16,0 1 1 16,-2-2-3-16,2 1 3 0,0-2 2 0,1 2-7 0,-1-1 3 0,0 0 0 15,0 1-5-15,0 1-1 16,0-2 3-16,-1 4 2 0,1 0-2 0,-1-3 1 16,-1 1 1-16,1 1 4 0,-1-2-4 0,0 0-3 15,0 2 0-15,0-1-1 0,1 0-2 0,-1-1 1 16,1-2 9-16,-1 2-8 0,1 0-1 0,-1-2 0 15,3 0 0-15,-2-1 1 0,1 0-4 0,1 0 1 0,-1-4 0 16,1 3 0-16,0-7 0 0,-2 1-1 0,0-1 11 0,3 0-11 16,-4-3 1-16,2 1 1 15,-1-1-6-15,0-1 5 0,0 1-2 0,0-3-4 0,-1 4 3 0,1 0-1 16,-1-2 7-16,0-1-6 16,1-1 4-16,-2 0-8 0,1 1 4 0,1 0 2 15,-2-1-1-15,1-1 1 0,-1-3 4 0,1 5-8 16,0-5 14-16,-1 1-13 0,1-2 1 0,-1 2 0 0,0-3 3 15,0-2-3-15,1 5 0 0,-1-5 1 16,2 2 1-16,-2-2-11 0,0 2-7 0,0-2-8 0,0 0-33 16,0 0-40-16,0 0-47 0,0 0-47 0,-7-12-51 0,4 8-242 15,-4-2-523-15,-3 3 231 16</inkml:trace>
  <inkml:trace contextRef="#ctx0" brushRef="#br2" timeOffset="455850.4316">13016 8994 112 0,'-3'0'256'0,"0"3"-24"16,3-3-24-16,-4 1-23 0,4-1-13 0,-1 3-21 0,1-3-11 15,0 0-8-15,0 0-7 0,0 0-5 16,0 0 2-16,9-6-10 0,-4 5 2 0,0-2-7 16,3 1-11-16,0 1-11 0,0-3-6 0,1 2-8 0,2 2-8 0,1-3-2 15,3 1-8-15,0 0-4 16,2 1-1-16,5-1 1 0,3 1-3 0,1-2 0 0,2 1-4 16,13 0-1-16,0-2-2 0,0 1-6 15,4 1-1-15,3 0-4 0,21 0 4 0,0-1 6 0,-1 3-15 16,1-5-1-16,-2 4-4 0,1-1 4 0,5-1-4 15,2 1-3-15,1 0-1 0,1-1-2 0,8 1 2 16,-2 0-4-16,1-1 5 0,2 0 0 0,1-2 1 0,2 3 0 16,-2 0-4-16,1-2-1 0,-1 1 1 15,-3 1-1-15,2-5-2 0,-6 0 5 0,2 1-11 0,-1-4 4 16,0 2-2-16,3 0 1 16,-3 0-5-16,1-1-1 0,-2-1 3 0,2 0 3 0,-5 2-3 15,1 1 8-15,-1 3-9 0,2-1-1 0,-4 2 10 16,-2 0-12-16,-3 2 0 0,-1-1 0 0,-2 1 12 0,-20 1-14 15,1-1-2-15,0 0-7 0,1 1-3 0,-1-1-3 16,0-2-3-16,1 3 0 16,-1-2-10-16,-7 1-6 0,1-2 1 0,1 2-1 0,-16-1 0 0,3 1 1 15,-1 0 4-15,-1-1-1 0,-1 2 3 16,-1-1 3-16,2 0-1 0,-7 0 7 0,4 1 3 0,-3-3 1 16,-1 2-1-16,-4-1 1 0,-1 1 3 0,0-1 4 0,-2 0-1 15,0 2 6-15,0-2-1 0,-1 2-1 16,0-2 0-16,1 2 1 15,-4 0-1-15,-1-3 4 0,1 3 1 0,0-1 8 0,-1 1 1 16,0-1-3-16,-2 2 2 0,-1-1 2 0,0 0 4 0,1-2-1 16,-4 2 4-16,-3 0 7 0,8-1-3 15,-5 3 0-15,-3-2 2 0,0 0 0 0,7-1 3 0,-7 1-5 16,4-1 7-16,-4 1-7 0,0 0 4 16,0 0-4-16,4-1 1 0,-4 1-8 0,0 0 2 0,0 0-4 15,6 0 2-15,-6 0 2 0,0 0-5 16,0 0-1-16,0 0 1 0,3-1-7 0,-3 1-4 15,0 0-5-15,0 0-17 0,3-2-16 0,-3 2-16 16,0 0-32-16,0 0-31 0,0 0-45 0,0 0-46 0,0 0-250 16,0 0-498-16,0 0 221 0</inkml:trace>
  <inkml:trace contextRef="#ctx0" brushRef="#br0" timeOffset="484888.5561">2582 11399 81 0,'-4'0'223'16,"4"0"-7"-16,-6-2-4 0,6 2-15 0,-6-1-17 0,6 1-15 0,-5 0-14 16,5 0-17-16,-5 0-13 15,5 0-9-15,0 0-12 0,-5 1-13 0,5-1-5 16,0 0-11-16,-4 2-3 0,4-2-8 0,-2 3-3 15,2-3-8-15,0 0-5 0,0 0 0 0,6 3-7 0,-3-2-4 16,2 0-3-16,2-2-2 0,2 0 0 0,5-1-3 0,0 0-3 16,3-3-2-16,3-2 6 15,0-3-8-15,0 0-5 0,-1-2 1 0,0 0-1 0,1 1-4 16,-3-2 1-16,-1-1 0 0,-6 3-4 0,-2 2 3 16,0-2 4-16,-3 3 5 0,-2 1 6 0,-1 2 2 15,0-1 1-15,-1 0 5 0,-1 3-4 16,-1-1-8-16,-2 1 3 0,-1 1-3 0,-1 0-4 0,-1 2-1 15,-1 0-5-15,-2 2 1 16,-1 0-1-16,-1 5-3 0,1 0 0 0,-3 2 0 0,3 1-2 16,0 0-1-16,2 0-1 0,1-1-1 0,1 2 1 0,3 0-1 0,3-2 1 15,1-1 0-15,4 3 2 16,1-1-2-16,5 1 1 0,3-4-5 0,6 2-4 0,4-3-10 16,2-5-9-16,3-1-17 0,13-5-8 15,-2-1-11-15,-3-5-5 0,2-1-10 0,-2-5-3 0,2-3-5 16,-5-1 5-16,-1 0 8 0,-6-7 2 15,-2 2 15-15,-4-3 7 0,-9 8 19 0,-1-1 17 0,-4-2 21 16,-1-1 11-16,-5 3 14 0,1-2 20 0,-5 4 9 16,0 6 8-16,-1 1 2 0,-2 2-7 15,-1-2-3-15,0 6-1 0,0 1 7 0,-1 2-7 16,-1 0-4-16,-5 2-8 0,4 4-3 16,-3 0-5-16,1 3-9 0,-2 2-1 0,1 3-2 0,2 5-2 15,1 4-2-15,0 2-6 0,4 1 0 0,1 4-5 16,5 8 2-16,0 4-3 0,3-1-2 0,1 0 1 15,2 2-8-15,1 0 0 0,1 2 0 0,-1-3-22 0,0 2-14 0,1 1-8 16,-3 1-10-16,2 0-16 16,-4-2-25-16,0-2-17 0,-4-1-21 0,2-2-22 0,-1 0-18 15,2-11-21-15,1-3-27 0,-4-1-164 16,0-7-408-16,1-3 180 0</inkml:trace>
  <inkml:trace contextRef="#ctx0" brushRef="#br0" timeOffset="485161.4492">2990 11481 23 0,'-1'-7'244'0,"2"-1"-27"16,2 1-22-16,0 0-14 0,2 0-25 0,3 2-16 0,4-4-13 16,6-1-10-16,1-1-19 0,1 3-6 0,4 1-12 15,3-3-3-15,-1 2-13 0,1 1-6 0,-2 0-7 16,2 1-3-16,-3 0-6 0,-4 1-5 0,-3 0-5 15,-4 2 5-15,-4 1 1 0,0 0 12 0,-1 0 10 0,-2 1 13 16,-3 0 1-16,1 1 5 0,-4 0-14 16,4-2-4-16,-4 2-3 0,0 0-5 0,0 0-3 0,0 0-9 15,0 0-2-15,0 0-3 0,0 0-14 16,0 0-28-16,0 0-31 0,-13-3-38 0,13 3-70 0,0 0-50 16,2-6-215-16,-2 6-444 0,4-5 197 15</inkml:trace>
  <inkml:trace contextRef="#ctx0" brushRef="#br0" timeOffset="486298.7775">3941 11145 197 0,'2'-3'226'0,"-1"1"-16"0,2 0-13 16,-3 2-14-16,1-3-9 0,-1 3-19 15,0 0-16-15,3-3-16 0,-3 3-11 0,0 0-13 16,0 0-7-16,-3 10-12 0,-1-2-6 0,0 4-5 0,-2 0-5 0,-4 4-9 16,-1 1-6-16,1 1-4 15,-1-2-5-15,1 3-2 0,3-2-10 0,-3-5 6 16,3 1-4-16,-1 0-3 0,1-3-1 0,0 2-2 16,1-4-4-16,0-2 0 0,2 2-3 0,0-4-1 0,1 0 0 15,-1-1-1-15,2 1 12 0,0-1 5 0,0 1 10 16,2-4 5-16,-4 1 6 0,4-1-6 0,0 0-1 15,0 0-7-15,0 0-5 0,-2-10-1 0,4 2-8 16,-1-5-2-16,2 0 9 16,0-6-10-16,4-2-4 0,-1 0-3 0,-2-2-2 0,3-2 1 15,1 1-2-15,1-1-2 0,-1 1 0 0,2 3-3 16,0-2-1-16,0 2 2 0,1 5 2 0,-4 4-1 0,2 2-3 16,-4 1 11-16,1 5-14 15,-2-2 0-15,2 3-3 0,-1 2 0 0,1 2 1 0,-2 1-1 16,5 3-2-16,-2-1 4 0,0 1-1 15,1 3 0-15,2 2-1 0,-2 2-1 0,2 4 1 0,2 0 1 0,-3 3-2 16,1 1 1-16,0 1-2 0,0 4 1 0,-3 1-2 16,7 8 2-16,-7-8 0 0,5 8 4 15,-3 1-3-15,-3-11 3 0,0 2-1 0,-1 10-2 0,2-14-1 16,-4 4-12-16,1-3-15 16,-1-2-13-16,-3-1-17 0,-1-7-19 0,1 0-35 0,-2-1-37 15,1-4-45-15,-2-3-55 0,0-1-158 0,0-4-440 0,-1-1 195 16</inkml:trace>
  <inkml:trace contextRef="#ctx0" brushRef="#br0" timeOffset="486508.7245">3797 11334 68 0,'0'0'200'0,"0"0"-22"0,0 0-18 0,0 0-10 0,16-6-24 16,-6 1-27-16,5 0-31 15,8-2-42-15,1-1-43 0,3-1-36 0,1 0-115 0,-1 0-181 0,9-3 80 16</inkml:trace>
  <inkml:trace contextRef="#ctx0" brushRef="#br0" timeOffset="487158.2773">3879 11100 96 0,'0'-3'191'0,"0"3"-9"0,0-4-10 0,0 4-9 0,0-4-10 15,0 4-12-15,0 0-11 0,0-4-13 0,0 4-12 16,0 0-5-16,0 0-13 0,0 0-10 0,0 0-7 0,0-3-8 15,0 3-6-15,0 0-2 0,0 0-8 0,0 0-1 0,-7 11 0 16,7-4 2-16,-4 0 0 0,1 2-1 16,-1 3-3-16,-3 2-4 0,3 6-1 15,-2-1-3-15,-1 2-1 0,0 0-3 0,0 3 1 0,0-1-8 16,0 1 4-16,0-3-8 0,0 2 0 16,0-2-1-16,0-1-4 0,0-2 4 0,1-3-3 0,-1 0-1 15,3-4-1-15,-2 1 0 16,2-3 1-16,1-2-1 0,-1 0-2 0,1-2 1 15,3-1 2-15,-4 0 0 0,4-2-1 0,0 0-1 0,-3 1 0 0,3-3 7 16,0 0 3-16,0 3-2 0,0-3-6 16,0 0-9-16,0 0-9 0,0 0-20 0,3-9-16 15,-3 6-18-15,4-2-19 0,-4 2-23 16,3-1-31-16,1-2-25 0,-1 3-23 0,1-3-179 0,3 1-385 0,0 0 170 16</inkml:trace>
  <inkml:trace contextRef="#ctx0" brushRef="#br0" timeOffset="487518.242">3854 11318 184 0,'-4'0'217'0,"4"0"-5"0,0 0-9 15,-5-3-13-15,5 3-14 0,0 0-19 0,0 0-13 0,-4 0-17 16,4 0-10-16,0 0-14 16,0 0-11-16,0 0-12 0,0 0-2 0,0 0-13 0,0 0-5 0,13-1-4 15,-8 1-3-15,4-2-9 0,2 2-1 16,2-1-8-16,4 0-1 0,-2 0-3 0,1 1-3 0,-1-2 2 16,2 0-8-16,0 0-2 15,-1 1-1-15,-1 1-4 0,-1-3-1 0,0 0 3 0,-4 3-6 16,-3 0 5-16,0-2 0 0,-1 2-7 0,-2 0 7 15,0-1 2-15,-4 1 9 0,7 0 6 0,-7 0-2 16,5-1 7-16,-5 1-11 0,0 0-6 0,0 0 0 16,0 0-3-16,0 0-5 0,0 0-14 15,0 0-20-15,0 0-29 0,0 0-29 0,-16 2-58 0,16-2-44 16,-3 2-28-16,3-2-176 0,2 3-415 16,-2-3 184-16</inkml:trace>
  <inkml:trace contextRef="#ctx0" brushRef="#br0" timeOffset="487869.1036">4282 11356 10 0,'-3'0'252'16,"3"0"-14"-16,-5 3-9 0,5-3-15 0,0 0-11 0,-6 0-16 15,6 0-20-15,0 0-14 0,0 0-17 16,0 0-16-16,0 0-10 0,0 0-9 0,0 0-13 0,22-1-6 0,-9-1-11 16,1 0-8-16,0 1-5 15,3 1-12-15,7-3-15 0,-3 1-16 0,2 0-16 16,-1 0-16-16,2 1-8 0,0-1-9 0,0 1-3 0,-2-2-5 16,1 4 0-16,-3-3 3 0,-5 1 2 0,0 0 0 15,-1 1 4-15,-5 0 5 0,0 0 4 16,-4 0 4-16,0 0 5 0,-5 0 3 0,6 0-2 15,-6 0 6-15,0 0-1 0,0 0-5 0,0 0-11 0,0 0-3 0,0 0-14 16,-21 0-7-16,15 1-21 0,1-1-15 16,-1-1-18-16,6 1-5 0,-11 0-11 0,6-2-125 15,-1 2-262-15,2-2 116 0</inkml:trace>
  <inkml:trace contextRef="#ctx0" brushRef="#br0" timeOffset="488138.2407">4530 11270 149 0,'-5'-2'225'0,"1"-1"-6"0,1 2-4 15,-1-2-4-15,4 3-9 0,-4-2-14 0,1 1-12 0,3 1-13 16,0 0-15 0,-4-2-17-16,4 2-11 0,0 0-17 0,0 0-12 15,-3-2-8-15,3 2-7 0,0 0-9 0,0 0-6 16,17 5-6-16,-7-3-4 0,4 1-7 0,2 1-6 16,-1 0-7-16,3 4-4 0,3-1-4 0,-1 0-7 0,-2 2-2 15,-4-2-2-15,-1 1-3 16,-3-1 0-16,-3-1-1 0,0 1 0 0,-4 0 0 0,0 1 6 0,-3 2 1 15,-3-3 0-15,-3 5 1 0,-2 0-6 0,-2-1 12 16,-6 2-12-16,0-1 3 0,0-1-1 16,-2 1-3-16,2 0 0 0,2-4-5 0,3-2-17 15,3-1-24-15,-1-1-27 0,2 3-39 0,0-3-47 16,3-1-46-16,1 1-54 0,0-3-137 0,3-1-418 0,0 0 186 16</inkml:trace>
  <inkml:trace contextRef="#ctx0" brushRef="#br0" timeOffset="488903.7002">5430 11131 160 0,'2'-2'275'0,"-2"2"-12"15,2-4-19-15,-2 4-19 0,1-1-21 16,-1 1-19-16,0 0-15 0,0 0-17 0,0 0-16 0,0 0-16 15,0 0-8-15,-8 5-15 0,5-2-8 0,-1 4-7 0,-1-1-11 16,-1 5 1-16,-1 1-9 0,0 1-27 16,-2 3-1-16,-2 1-6 0,-3 0 6 0,1 0-12 15,-4 3 2-15,1-3-6 0,-3 1 0 16,-2 2-5-16,-8 2-2 0,9-6 4 0,-3 0-4 0,-8 5-1 16,7-5-3-16,0-2-1 0,1-1 2 15,1-1 2-15,1 0-1 0,1-4 1 0,6 0 1 0,0-3 7 16,1 1 4-16,5-4 1 0,0 0 6 15,3-2-1-15,-2 0 7 0,2-2-4 0,0 0-5 16,0-5-1-16,1 0-3 0,0-2-6 0,3-4-1 0,0 0-3 16,3-7-2-16,1 0-3 0,-2-1-1 15,5 0-1-15,0 0-1 0,3 0 0 0,1 4 1 0,0-2 3 0,3 5-10 16,-3 2 1-16,0 3 1 16,0-1-3-16,1 3 4 0,2 1-5 0,-4 3 1 0,1 1-1 15,4 1-2-15,-1 2 10 0,2 2-7 16,4 5 1-16,-5-2-3 0,1 1 2 0,4 5 0 15,-2-1-1-15,3 2 0 0,-3 1-1 0,1-2 3 16,-1 1-4-16,0 2 5 0,-2 0 0 0,-1-1-1 16,2 1-2-16,1 0-15 0,-2-1-14 0,0 0-12 0,0-1-14 15,-5-3-35-15,1-1-28 16,0-3-45-16,0 3-17 0,1-4-30 0,-4-2-44 0,-4 0-129 0,3-3-417 16,-1 0 186-16</inkml:trace>
  <inkml:trace contextRef="#ctx0" brushRef="#br0" timeOffset="489440.4161">5621 11353 64 0,'3'-3'234'0,"-3"3"-6"15,0 0-19-15,0 0-12 0,3-2-16 0,-3 2-22 0,0 0-15 16,0 0-18-16,0 0-8 0,0 0-11 15,0 0-8-15,1 6-14 0,2-3-10 0,-2 0-8 16,-1 0-5-16,0 1-5 0,0-1-11 0,-1 1-8 16,1 1-4-16,-4-2-3 0,1 2-3 0,0-2-4 15,0 1-3-15,-1-2 4 0,-2-1-8 0,2 3 0 16,-1-3 0-16,2-1 3 0,3 0-2 0,-10 0 3 16,6 0-3-16,1-4-1 15,0 2-2-15,-1 0 1 0,2-2-2 0,0 1 0 0,-1-2 1 16,1 1 0-16,2 0 0 0,2 0-1 0,-2-2-1 15,0 2-1-15,3 0-6 0,-1 1-2 0,1-1 4 16,1 1-3-16,1 0 2 0,-1 1-5 0,2 1 2 0,-1 0-5 16,1 1 3-16,1 1-2 0,0-1-2 15,-1 0 1-15,-2 1 0 0,0 1 2 0,-1 1-3 0,1 1 2 16,-3 2 0-16,1-2 2 0,-2 3 2 16,-3-2-4-16,0 2 3 0,-1 0-2 0,-4 0 0 0,2-3-1 15,-1 2 1-15,3-4 3 0,-3 0 0 16,0 0 4-16,1-2 1 0,2 0 7 0,-1 1-8 0,5-1-2 15,-7-1-2-15,3-1 1 16,1 0-3-16,1-1 1 0,-1-2 0 0,3 2 0 0,0-1 1 16,0 0-3-16,0 0 1 0,0 0-2 0,3 0-1 0,-1 2 0 15,0-1 0-15,1 1 0 0,-2-2 1 16,2 4 0-16,0-3-3 0,-3 3-1 0,2-1 4 0,-2 1 1 16,0 0-5-16,0 0 0 0,0 0 1 15,0 0-23-15,0 0-30 0,0 0-21 0,0 0-32 16,2 9-41-16,-2-7-45 0,0-2-179 15,-2 6-404-15,2-6 179 0</inkml:trace>
  <inkml:trace contextRef="#ctx0" brushRef="#br0" timeOffset="489748.8614">5838 11245 2648 0,'0'-4'92'0,"-3"0"-28"0,2-1-6 0,1 2-22 0,-2 0-6 0,1 0-8 16,1 3 9 0,0-4-5-16,0 1 5 0,0 3 2 0,0 0-4 15,0-3-5-15,0 3-4 0,0 0-2 0,0 0 0 0,0 0-3 16,0 0-3-16,14 5 2 0,-7-1 0 0,2 0-2 0,-1 1-4 16,2 0-3-16,3 3 1 0,-1 0-1 15,1 0 5-15,4 4 3 0,-6-3-5 0,6 4 0 16,-3-2 2-16,3 3-2 0,-6-4-4 15,2 1 3-15,-2-1-4 0,-1 1-11 0,1 0-5 0,-2 0-8 16,1 0-3-16,-2-2-23 0,1 0-18 0,-4-2-14 0,1-1-13 16,-2-3-21-16,0 0-28 0,0 1-6 15,1-2-31-15,0-1-11 0,0-1-183 0,-5 0-401 0,0 0 179 16</inkml:trace>
  <inkml:trace contextRef="#ctx0" brushRef="#br0" timeOffset="490028.721">6145 11231 69 0,'-3'-4'291'16,"3"0"-7"-16,-3 1-10 0,2-1-12 0,0 2-26 0,-1-2-14 15,2 4-19-15,0-3-20 0,0 3-14 16,0 0-14-16,0 0-7 0,-10 6-20 0,5-1-7 0,-1 2-17 0,-1 2-3 16,0 1-10-16,-3 2-11 0,-1 5-9 15,-2 2-10-15,1-2-3 0,-3 1-7 0,0 0-6 0,-2 2-2 16,0 0-4-1,2 0-2-15,-4 0-5 0,4-4-4 0,-2 2-5 0,1-2 1 0,2-2-4 16,5-4-3-16,-1-1 0 0,0-2-3 0,6-1 4 0,-2-3-3 16,2 1-5-16,-2-1 2 15,3 0 2-15,2-2-14 0,-2 1-24 0,3-2-25 0,0 0-34 16,7-7-23-16,-4 0-29 0,4 2-38 16,3-4-34-16,4 0-48 0,-3 1-202 0,7-6-494 0,1 2 219 15</inkml:trace>
  <inkml:trace contextRef="#ctx0" brushRef="#br0" timeOffset="490368.8041">6277 11185 115 0,'2'-3'337'0,"-1"-1"-24"0,-1 4-28 15,0-4-23-15,0 4-23 0,0-3-25 0,0 3-19 0,0 0-25 16,0 0-14-16,0 0-17 0,0 0-8 15,0 0-17-15,2 15-14 0,-1-7-8 0,-1 5-8 16,4 3-4-16,-4 2-5 0,3 3-3 0,1 2 1 0,-1 1-8 16,-3-1 5-16,2 2-16 0,0-1 2 15,1 2-5-15,0 1 0 0,1-2-8 0,-1-1 0 0,1 0-4 16,-1 0-7-16,1-1 1 0,-1-2-4 16,1 1-4-16,-1-4-9 0,1-2-6 0,-1-2-1 0,0-2-3 15,-2 0-2-15,2-3-8 0,0 0-8 16,0-5-3-16,-2 2-8 0,2-1-13 0,-1-1-14 0,-1-1-7 15,0-1-10-15,-1 0-10 0,0-2-13 0,3 4-6 0,-3-2-25 16,0-2-20-16,0 0-22 0,0 0-24 16,0 0-11-16,0 0-10 0,0-10-182 0,-3 5-422 0,2 1 187 15</inkml:trace>
  <inkml:trace contextRef="#ctx0" brushRef="#br0" timeOffset="490768.4636">6321 11265 93 0,'4'-18'261'0,"-2"3"-10"0,-1 1-26 0,3 2-17 0,-1 2-20 16,3-2-17-16,-2 4-17 0,2 1-14 15,2-3-16-15,1 4-13 0,2 0-13 0,0 1-9 16,-1 2-12-16,3-1-6 0,-4 4-8 16,1 0-5-16,0 0-8 0,1 4-1 0,-1-1-4 0,-3 0-4 0,0 4-6 15,2 3-2-15,-5-3-2 0,-1 2-3 0,-3 4-3 0,-2 1-5 16,-2-1 4-16,-3-1-10 0,1 2-6 15,-2-2 0-15,-2 0-2 0,-1 0-1 0,2-4 0 16,-2 0-2-16,4-1 2 0,2-1-1 16,0-1 0-16,0-1 3 0,1-3-4 0,1 2 0 0,0 0-3 15,1-3-14-15,2 0-3 0,1 4-9 0,-1-4 1 16,6 2 0-16,0-1-2 0,1 1 3 0,4 0-2 16,-2 1 3-16,4-1 5 15,-1 1-1-15,2 2-1 0,-4-3 0 0,0 3 9 0,0-2 1 16,-2-1 4-16,2 2 6 0,-4-1 7 0,-2 1 13 15,0 0 8-15,-1-1 7 0,-3 0 6 0,-1 1-1 16,-5 2-1-16,1-2 0 0,-5 1-5 0,-3 0-3 0,-7 1-6 16,-1-2 0-16,-1-2-3 0,1-1-9 15,-2 4-22-15,0-5-35 0,2 3-45 0,0-5-75 0,4 2-85 16,3-4-147-16,-3 1-428 16,3-1 190-16</inkml:trace>
  <inkml:trace contextRef="#ctx0" brushRef="#br0" timeOffset="492378.6982">6670 11409 152 0,'0'-4'281'0,"0"4"-18"0,-1-2-17 16,1 2-13-16,0-4-15 0,0 4-15 16,0 0-19-16,0 0-19 0,0 0-15 0,0 0-17 15,1-3-16-15,-1 3-12 0,0 0-12 0,0 0-8 0,0 0-8 0,0 0-10 16,2 10-7-16,-1-4-6 0,1 0-2 15,-2 4-8-15,0 2-2 0,-2 1-5 16,-1 6-3-16,-1 2-6 0,-4-2-15 0,-1 3-26 0,-4 0-22 16,2 0-38-16,-3-1-32 0,0 0-36 15,1-4-43-15,1 1-57 0,-1-5-150 0,4-4-423 16,3-2 186-16</inkml:trace>
  <inkml:trace contextRef="#ctx0" brushRef="#br0" timeOffset="493100.6429">7057 11232 156 0,'-1'-9'264'0,"-3"2"-17"0,0-3-10 0,0 4-11 0,-1-3-11 16,-2 3-9-16,2-2-12 0,-2 0-14 15,0 3-16-15,1 0-12 0,-2 1-16 0,0 1-7 0,0-1-14 16,1 3-9-16,-3-1-9 0,3 2-5 0,-3 2-12 16,3 1-9-16,-7 1-1 0,1 1-9 0,2 3-3 0,0 1-9 15,1 1-2-15,0 0 2 0,1 0-14 0,1 3 3 16,1 0-3-16,0-1-9 16,3 1-3-16,-2 0-4 0,2 0-1 0,1 0 5 0,3 2-11 15,0-3 1-15,2 2 1 0,1-2-5 0,-1-1-2 0,3-2 11 16,-3-1-6-16,4-3-2 15,1 2-1-15,2-2-3 0,-1-3 5 0,1 1-1 0,4-3 1 0,-2-1-3 16,1-2-4-16,2-2 5 0,0 0-3 16,-2-3 8-16,0 0-11 0,5-5 2 15,-7 3-2-15,-2-2 5 0,1 0-7 0,-2-1 2 16,-3 2 17-16,2 0 21 0,-3 2 8 0,1-4 4 0,-3 5-5 0,0 0 7 16,0 0 2-16,-1 2 5 15,0 2-3-15,0-1-6 0,0 2-4 0,0-1-7 0,1 3-3 16,-1 1-8-16,0 0-9 0,0 0-2 0,0 0 0 0,0 0-3 15,-6 7 3-15,4 2-9 16,-1 0-3-16,1 2 10 0,0 3-4 0,0-1-8 0,2 0 1 16,2-1-1-16,1 0-3 0,0 0 3 15,1-1-6-15,1-2 2 0,3-1-1 0,3 1-7 0,-1-3 3 0,4-1-1 16,1-2-2-16,-2-2 0 0,3-2-3 0,-2 1 2 16,0-7 2-16,1 1-1 0,-2-1-5 0,-1-1 3 15,-1-2 0-15,-2 2-3 16,-2 0 18-16,-1 0-31 0,-3 1-19 0,-1 0-9 0,-1-2-18 0,-3 3-27 15,0 1-28-15,-2 0-32 0,-2 2-33 16,-2 0-40-16,1 1-40 0,-1 2-284 0,-1 0-600 16,3 0 265-16</inkml:trace>
  <inkml:trace contextRef="#ctx0" brushRef="#br0" timeOffset="494278.9542">7680 11384 101 0,'-7'-1'244'0,"7"1"-14"0,0 0-16 0,0 0-12 0,0 0-23 0,0 0-18 15,0 0-16-15,-4-2-11 0,4 2-15 0,0 0-13 16,0 0-8-16,0 0-11 0,14-4-8 16,-6 1-8-16,1 2-7 0,2-2-5 0,2 0-6 15,1-4-6-15,0 1-5 0,0 1-2 0,0-3-7 16,0-1 1-16,-1 0-6 0,-2 1 11 0,2-2 1 0,-3-1 10 0,-3 2-1 16,-3 1 12-16,1-4 6 15,-2 3 3-15,0 1-5 0,-3-1 4 0,0 2 4 0,-1 0 3 16,-2 1-9-16,-1 1-6 0,-1 0 3 15,0 2-11-15,-2 0-3 0,4 2-8 0,-7 1 5 0,3 0-11 16,0 1-8-16,0 2-1 0,0 1-6 0,0 1 2 16,0 1-4-16,4 1 0 0,-1 1-4 15,2 1 3-15,4 0-6 0,-2 1-1 0,5 0 19 0,1 1-33 16,1-2-3-16,3 0-3 0,3 0-3 16,-2-3-6-16,2-1-9 0,2 0-1 0,-1-2-5 15,3-2 2-15,-3-1 0 0,3-1 3 0,-3-3 1 0,0-1 6 16,0-2 6-16,-1-1 0 0,1-1 1 0,-4-2-1 15,1 1 9-15,-2-3 8 0,-2 0 3 0,-3 0 13 0,0 0 7 16,-1 2 15-16,-2-1 8 0,-1 3 1 16,0-1 2-16,0 2 15 0,-1 0-6 0,1 0-12 0,-1 3 3 15,1 2-15-15,-2-3-6 16,2 3 4-16,-1 1-14 0,1 2 12 0,0 0-19 16,0 0 1-16,0 0-6 0,0 0 1 0,7 15-3 15,-2-2-6-15,1-1-9 0,1 1-3 0,3 4-4 0,-3 2 2 0,1-7-6 16,-1 7 1-16,-1-5-9 15,1-1-12-15,-4 2 1 0,-2-3 6 0,-2 1 4 16,5 0 1-16,-8-5 5 0,1 1-1 0,-4-2 1 0,-3 1 5 0,0 1 1 16,-1-4-2-16,-3 1-6 0,0-3-9 15,0-2-13-15,0 0-21 0,-3-2-21 0,3 0-25 0,-3-4-38 16,0-3-43-16,3 0-35 0,-3-5-243 16,0-1-511-16,4-2 227 0</inkml:trace>
  <inkml:trace contextRef="#ctx0" brushRef="#br0" timeOffset="494668.6848">8346 11177 92 0,'0'-4'406'15,"0"0"-31"-15,2 2-26 0,-2 2-27 0,1-5-31 0,-1 5-29 16,0-3-26-16,0 3-24 15,1-3-14-15,-1 3-36 0,0 0-23 0,0 0-7 0,0 0-13 0,7 11-5 16,-5-5-15-16,1 2-13 0,1 1-6 16,-1 3-9-16,0 0-3 0,-1 0-15 0,1 1-8 0,0 2-17 15,-2 0-17-15,1-1-15 16,-2 1-18-16,0-1-25 0,0-1-21 0,-2 1-30 0,2-3-32 0,-1-1-31 16,0-1-27-16,1-2-36 15,0-2-22-15,0-1-28 0,0-2-141 0,0-2-449 16,0 0 198-16</inkml:trace>
  <inkml:trace contextRef="#ctx0" brushRef="#br0" timeOffset="495038.5994">8479 11182 111 0,'2'-5'332'16,"0"0"-14"-16,-1 1-21 0,1 0-16 0,-1 2-27 0,0-4-27 16,-1 5-27-16,0 1-22 0,2-2-19 0,-2 2-13 15,0 0-14-15,8 3-15 0,-3 4-12 16,1-1-8-16,1 2-8 0,1 1-7 0,-1 1-17 0,-2 0-1 15,1 2-4-15,0 0-16 0,-2-1-18 0,-3-1-10 0,0-2-7 16,-1 1-3-16,0-1-1 0,0-3-4 16,-1 1 4-16,1-3 4 0,-1 1 1 0,-1-2-1 0,-1-2-2 15,3 0 3-15,0 0-1 0,0 0 4 16,-7-5 10-16,6-1-3 0,-2-1 6 0,3-2 0 0,0-1 8 16,0-2 1-16,3-1 11 0,0 1-14 15,1-1 0-15,2 0-8 0,-1 4-6 0,2-2 5 0,0 4-7 16,3-2 10-16,1 3-13 0,2 2 5 0,-3 1-7 15,3 0-7-15,0 3 0 0,-2 1 2 0,3 1-3 16,-1 3 3-16,-4-1 0 16,5 3-1-16,-4-1 1 0,1 5 4 0,-3-2-2 0,-2 2 1 15,0 1-6-15,-5-1-5 0,-1 2-6 0,-1 1-12 0,-6 0-9 16,0-1-16-16,0 0-12 16,-5 2-23-16,-1-1-25 0,1-4-26 0,1-1-33 0,0-1-33 15,3-3-37-15,1 0-252 0,-2-3-526 0,5-2 233 16</inkml:trace>
  <inkml:trace contextRef="#ctx0" brushRef="#br0" timeOffset="495508.3164">8932 11030 3169 0,'11'-15'97'0,"-1"4"2"0,-3 1 17 0,0 3 12 15,-1-2 3-15,-2 3-60 0,0 2 0 16,-1-2-13-16,-1 3-10 0,1 1-6 0,-2 0-13 15,1 0 20-15,-2 2-24 0,5 6-9 0,-1 0 9 0,-2 4-4 16,2 3 1-16,-1 6-3 0,1 0 2 0,-1 4-7 0,0 2 2 16,0 1-2-16,-1-1-14 0,1 10 2 15,1-1-6-15,-3-9-1 0,0-1-14 0,2-2-5 0,-2 0 2 16,1-3 2-16,-2 2-8 16,1-8 1-16,-1 0-2 0,-1-3-5 0,1-1 6 0,-1 0-3 0,0-3-3 15,-1 2 3-15,1-2 4 0,0-2 4 16,-2-2 2-16,0 0 4 0,1-1-2 0,2-1-1 15,-6 0 6-15,6 0-1 0,-7-4 2 0,3 1 3 0,0 1 2 16,-1-2-1-16,2 2-1 16,-1-3 2-16,-1 2 0 0,1 1 1 0,-1-1 5 0,0 2 5 15,0-2 0-15,-1 1 5 0,1 0 1 0,0 2-1 0,5 0 2 0,-8 0 10 16,2 0-12-16,2 2 1 0,-1-1 3 16,3 1-1-16,-1 0 6 0,1 1-5 15,1 0 0-15,-1 0-1 0,1 0 1 0,1-3-7 0,1 3 5 16,2-1 0-16,2 1 1 15,-1-1 2-15,6-2-5 0,3 2 0 0,2-1 0 0,2-2 2 0,8-2-2 16,-1-2-5-16,1 1-12 0,1-3-21 0,-2 2-24 0,1-3-34 16,-2 2-34-16,-2-1-43 15,-2-3-59-15,1 1-57 0,-7 0-223 0,-2-1-546 0,-1-1 242 16</inkml:trace>
  <inkml:trace contextRef="#ctx0" brushRef="#br0" timeOffset="495779.6203">8822 10991 298 0,'-10'0'330'0,"1"-2"-16"0,1 1-12 0,1 0-18 0,3 1-22 16,4 0-27-16,-7-3-24 0,7 3-20 15,0 0-25-15,0 0-7 0,18 1-9 0,4-1-28 16,4 2-11-16,14-1-20 0,3 2-20 0,1-3-22 0,4 0-22 15,1 2-22-15,-2-2-25 0,1 0-20 16,-5-2-15-16,-2 0-10 0,-10 2-18 0,-5-1-12 0,-1 0-14 16,-10 1-11-16,-1 0-6 0,-4 0-13 15,-1-2 9-15,-4 5 10 0,-1-3 0 0,-1 3-9 16,-3-3-12-16,0 0-25 0,0 0-121 0,-10 4-311 0,5-2 138 16</inkml:trace>
  <inkml:trace contextRef="#ctx0" brushRef="#br0" timeOffset="496378.0138">9321 11501 118 0,'0'0'346'0,"0"0"-5"0,0 0-28 0,0 0-23 15,0 0-20-15,0 0-19 0,0 0-24 16,0 0-18-16,0 0-21 0,-2-8-19 0,2 8-17 0,2-4-17 0,-2 4-22 16,4-2-2-16,-1 0-3 15,2 0-25-15,3-2-5 0,-2 1-6 0,4 0-13 0,1-2-2 16,2-1-5-16,-2 1-10 0,2-2-6 15,0 0 8-15,0-1-17 0,-1 0-5 0,4-5 1 0,-6 2-6 16,-1-2 0-16,3-4 0 0,-5 3-1 0,0 0 14 0,-2 1-2 16,-2 0-1-16,-1 0 7 15,2 1 0-15,-4 1 9 0,0 2 13 0,0 3 2 0,1 0-4 0,-2 2-5 16,-2 0 2-16,0 1-3 0,0 0-4 16,3 3-10-16,-5 0-1 0,5 0-8 0,-7 5-4 15,2-2 0-15,0 3-7 0,1 3 1 16,-1 1-1-16,2 3 4 0,1 7-3 0,2-6-3 0,2-1-10 15,3 2-16-15,-1-2-19 0,2 0-9 0,1 0-12 0,0-1-7 0,3-1-7 16,1-1-14-16,0-2-24 16,2-1-24-16,-2-2-26 0,-1-3-33 0,4 0-46 15,3-6-42-15,-4 2-279 0,1-4-603 16,-2-3 267-16</inkml:trace>
  <inkml:trace contextRef="#ctx0" brushRef="#br0" timeOffset="496558.8962">9628 11119 318 0,'-10'-9'384'0,"0"1"-10"0,-1 0-14 0,4 4-13 0,0-2-10 16,-2 3-16-16,5 0-8 0,0 0-26 15,-1 0-23-15,3 2-26 0,-1-1-26 0,0 0-23 0,3 2-19 16,-3-2-26-16,3 2-35 0,-1-3-32 16,1 3-50-16,1-6-30 0,2 6-42 0,1-3-51 0,2 2-62 15,-1-1-71-15,1-2-90 16,-2 1-285-16,1 2-654 0,-3-3 289 0</inkml:trace>
  <inkml:trace contextRef="#ctx0" brushRef="#br0" timeOffset="498788.3897">10226 11062 202 0,'-3'-3'263'0,"3"-2"-13"0,-4 2-11 0,1 0-13 0,-1-2-9 0,4 4-15 16,-3-1-14-16,-1 0-19 0,4 2-12 16,-1-3-22-16,1 3-12 0,-2-4-13 15,2 4-17-15,0 0-7 0,-4-1-9 0,4 1-5 0,0 0-10 16,0 8-8-16,0-6-4 15,-1 4-4-15,2 1-2 0,-1 2-9 0,0 3 21 0,1 1-7 16,2 2-5-16,-3 1 0 0,2 1-9 0,-4-1-2 0,2 2-4 16,0-2-4-16,0-1-5 0,0-1 5 15,0 4-4-15,0-5-4 0,0 1-13 0,3-1-21 0,-3 0-33 16,1-2-26-16,2 2-34 0,-6-4-50 16,3 1-59-16,0-1-260 0,-2-1-518 0,0-2 229 0</inkml:trace>
  <inkml:trace contextRef="#ctx0" brushRef="#br0" timeOffset="499859.5831">9977 11166 14 0,'0'-3'299'0,"0"0"-31"0,0 3-30 0,0-5-17 0,0 5-15 0,7-3-10 16,0 1-14-16,1-1-14 0,8 0-20 0,-2-1-13 15,9-1-11-15,2 1-15 16,0-3-9-16,2 1-8 0,1 1-12 0,0-1-5 0,-1-1-11 0,1-2-4 0,-1-1-7 16,1 1-2-16,-5 0-5 15,-2-1 3-15,-3 0 10 0,-4 6 9 0,-2-4 8 16,-3 5 6-16,0 0 6 0,-4-2-1 16,2 1 6-16,-4 2-17 0,0-3-1 0,1 3-3 0,-2-1 0 0,-2 3-26 15,1-4 10-15,-1 4-3 16,0 0-7-16,0 0-8 0,0 0-9 0,0 0 4 15,-11 9-5-15,8-3-2 0,2 4-6 0,-1-1-6 0,-1 4 16 0,3 2-15 16,0 4 2-16,0 2-5 0,2 0-9 16,-1 1 0-16,-1-1-13 0,3 0-8 0,-2-1-7 0,2 1 3 15,-3-6-2-15,0 0-2 0,0-1 10 16,0 1-19-16,0-4 1 0,0-2 5 0,0-1 4 0,0-2 4 16,0 0 2-16,0-3 2 15,0 1 4-15,0-3 3 0,0-1-2 0,0 0 2 0,0 0 1 16,0 0 1-16,-3-8 3 0,3 0-1 0,2 1-2 15,-1-5 3-15,2 0 4 0,1 1 6 0,2-2 7 16,-2 0 2-16,3 2 1 0,-3 3 0 0,2-1 4 0,-2 2-11 16,2 1-2-16,-2 2 2 0,3 0-4 15,-2-1 1-15,0 2-2 0,1 3 4 16,-1-1-6-16,2 2 1 0,3 2 1 0,-3 2-2 0,3-1 1 16,-3 2 1-16,5 1-8 0,-3 2 3 0,2 0 0 15,1-1-3-15,-1 3-10 0,0-2-15 16,0 0-4-16,2-2-9 0,0 3-9 0,2-3-7 0,-2-2-4 0,-2 1-6 15,4-4 1-15,0 1 7 0,0-3 5 0,1-2 5 0,-1 0 6 16,-5-2 4-16,-1 1 5 0,0-4 5 16,-3 0 11-16,0-1 3 0,-1-4 6 0,-2 1 10 0,-1-2 10 15,-3 0 8-15,-1-1 10 16,-2 2 14-16,-2-1 12 0,-3 2 7 0,0-2-3 0,-1 4 4 16,2 3 0-16,-1-3-1 0,-1 6-4 15,2-1-4-15,-1 1-5 0,2 3-8 0,0 0-5 0,-3 0 1 16,1 4-9-16,1-1 2 0,1 3-7 0,0 4-2 0,0 1 0 15,5 2-5-15,-1 1-2 16,2-1 2-16,1 3-10 0,2-3-6 0,5 5-5 0,0-5-8 0,1-1-12 16,6 5-3-16,2-3-9 15,-3-5-11-15,5 2 0 0,2-4-7 0,-5-3 3 0,7-1 4 16,-1-2 3-16,-6-3 6 0,6-2 4 16,-6 0 4-16,0-3 3 0,3-4 4 0,-7 3 10 15,-1-1 10-15,-1-2 20 0,2-6 1 0,-3 4 15 16,-3 0 14-16,-1-1 7 0,0 1 9 0,0 1 5 0,-2-1 2 15,-2 4 7-15,0 0-8 0,-2 0-3 0,1 5-2 0,-1-3-6 16,-1 3-11-16,1 0 2 16,-1 1-10-16,0 1-11 0,3 2-2 0,0 0-26 0,-12 7 3 15,6-3-8-15,2 5-7 0,-2 2-17 0,3 0 2 0,-1 2-9 16,0-1-6-16,1 1-9 0,0-2 4 0,2 2-1 16,1-5-2-16,0 2 0 15,0-3 4-15,3 0 1 0,-3-1 6 0,1-2 5 16,0-1 8-16,2-1 8 0,-1-2 13 15,-2 0 10-15,0 0 5 0,11-4 6 0,-8-1 4 0,3-2 7 16,1-1 2-16,1-3 0 0,0 1-1 0,0-2 5 0,2 1 2 0,0 2-2 16,-2-1-2-16,2 1 10 15,1 2-18-15,-2 1-5 0,1 2 2 0,-3 1-7 16,3 3-1-16,0-2-1 0,-1 4-3 0,1 2-1 16,2 2-1-16,-2 1 2 0,-2 5-1 0,0-1-11 0,-1 1 10 15,0 7-18-15,-5-6-3 0,-1 1-1 16,-1 1-5-16,-2-2-7 0,0 2-12 0,0-2-14 0,-1-4-22 15,0 2-22-15,0-4-28 0,1 1-26 0,-1-1-30 16,2-2-23-16,1-2-26 0,-1-2-220 0,1-1-491 16,0 0 218-16</inkml:trace>
  <inkml:trace contextRef="#ctx0" brushRef="#br0" timeOffset="500960.1599">11726 11185 283 0,'0'-8'283'15,"-4"-4"1"-15,1 2-3 0,0 0-16 0,-1-3-16 16,-2 2-4-16,1 0-20 0,-3 1-11 0,3 3-21 0,-2-1-10 0,-2-2-16 16,2 4-17-16,-1 0-10 0,-2-1-16 15,2 3-15-15,0 0-6 0,-1 0-13 0,-1 3-14 16,-4 1-5-16,4 0-12 0,-3 3-2 16,2-1-6-16,1 1-6 0,0 0 0 0,2 2-10 0,-2 1-12 15,3 0 2-15,0 1-2 0,-1 0-2 0,3 1-7 0,1 1-11 16,2-1-12-16,2 2-8 0,1-1-11 15,3 1-11-15,0 1-6 0,2-5-1 0,-1 3-6 0,4-3 3 16,5 1-2-16,-6-3 5 16,2 0 3-16,4 0 2 0,-4-4 6 0,0-1 4 0,0-1 6 15,4 0 3-15,-4-3-2 0,-2 1 5 0,1-1 7 16,-1 0 24-16,0-1 15 0,-2 1 8 0,0 0 7 16,-2 2 4-16,0-2 7 0,-1 3-3 15,-2 0-11-15,2-1-2 0,0 2 2 0,-3 1-13 16,3-3-7-16,-3 3-4 0,0 0 0 0,4 4-2 0,-3 3-3 0,1 2-1 15,-2 4 2-15,1 6-16 0,2 3-6 16,-1 0-7-16,0 3-1 0,1 0-8 0,0 0-7 16,0 0 2-16,1-1-12 0,-1 4-6 0,1 5-2 15,2-5-9-15,-2 6 1 0,2-9-13 0,-2-1-3 16,-1 0-4-16,-3-1 0 0,0 0 1 16,-2-4-1-16,-1-5 7 0,1 0 9 0,-5-2 8 0,1-2-7 15,-4-1 5-15,3-5 10 0,-1 1 13 0,-1-2 9 16,-2-2 4-16,1-1 6 0,-5-3 13 0,3-1 4 15,-3-2 5-15,1-2 3 0,0-7 11 0,0 0 9 0,1-3-6 16,2-2 15-16,-1 0 5 16,4-1 5-16,1-1-3 0,3-1-1 0,2 2-4 0,5 2-5 0,1 0-4 15,5 0-7-15,2 0-10 16,3 2 4-16,4 0-7 0,1 2-4 0,4-1 0 0,0 1-3 16,1 1 9-16,0 1-9 0,0 1-4 15,0-1 1-15,-2 2-1 0,-1-2 2 0,1 1 1 0,-4 0-2 16,-4 5 9-16,-3 0 11 0,-1 2 7 0,-3-1 8 15,-1 2 0-15,-2 3-4 0,2-1-1 0,-4-1-1 16,3 2 2-16,-4-1-1 0,-1 2-3 0,0 0 0 16,0 0-7-16,0 0 5 0,-11 11-8 0,7-6-1 15,-2 3-4-15,2-1 2 0,1 2-4 16,-3-2-3-16,5 2-1 0,1 0 0 0,1 0-16 16,2-1-4-16,3 3-3 0,-2-4-10 0,2 1-13 0,3-1-6 0,-1-1-3 15,3-2-3-15,0 0 1 0,-1 0 1 0,0-4 4 16,0 0 5-16,2-2 2 0,-2 0 5 15,-1-2 4-15,-1 0 3 0,1-2 20 0,-2-4 9 0,-3-1 14 16,0 0 7-16,-1-2 14 16,-6 0 10-16,3-2 6 0,-4 2 7 0,-2-1 10 15,1 1 11-15,-3 0 1 0,-1 1-14 0,0 3-2 0,-2-1-6 16,0 2-1-16,-2 2-13 0,2 0-2 0,-3 5-4 16,0 1-2-16,1 0-8 0,3 1-16 15,0 3-23-15,2 2-14 0,1-1-14 0,1 1-20 0,2 3-25 16,1-2-24-16,4 6-21 0,4-1-33 0,-1 0-48 0,6 0-16 15,1-2-33-15,3-2-207 16,3-1-501-16,-3-5 221 0</inkml:trace>
  <inkml:trace contextRef="#ctx0" brushRef="#br0" timeOffset="501168.1652">12178 11022 101 0,'1'-22'305'15,"2"0"-18"-15,-3 4 5 0,3 5-7 0,-3 4-8 16,0 1-14-16,-3 0-12 0,3 1-21 0,0-1-17 0,0 3-18 15,0 3-27-15,0-4-25 0,0 4-16 0,0 2-10 0,0 0-15 16,0 0-4-16,0 0-13 16,0 18-9-16,3 2-6 0,1-1-23 0,-1 1-12 15,4 4-10-15,-1-2-14 0,-2 3-17 0,3 1-14 16,0 1-21-16,0 7-19 0,-3-8-18 0,-1 1-18 0,0-1-22 0,0 0-22 16,-2-2-33-16,1-2-18 0,-1-2-15 0,-1-4-19 15,-1-3-184-15,-1-4-441 0,-2-2 195 16</inkml:trace>
  <inkml:trace contextRef="#ctx0" brushRef="#br0" timeOffset="501556.8096">12151 11212 52 0,'0'-7'263'0,"-1"-1"2"16,1 4-18-16,0 0-17 0,0-2-21 0,1 1-20 0,2-1-18 15,0 0-15-15,4-1-19 0,4 3-12 0,2-4-15 16,-2 3-8-16,6-1-13 0,4 1-10 15,-1-1-6-15,0 0-11 0,-5 5-3 0,6-3-5 0,-4 2-6 16,0 2-9-16,-3 0-2 0,2 1-3 0,-2 0-3 16,-2 3-4-16,-2-1-1 0,0 1 0 0,0 5 10 15,-4-1 3-15,-1 0 3 0,-1 4 0 0,-1-1-1 0,-1 3-1 0,-2-1-2 16,0 1-4 0,-2-1-1-16,4 1-4 0,-4-1-7 0,2 0-1 15,0 0-13-15,2-5 1 0,0 0-10 0,3 1-11 0,0-2-14 16,2-1-12-16,0-1-7 0,0-1-2 0,3-2-5 0,0-1 4 15,4-3 2-15,-1-1 5 16,-2-3 6-16,0-1 2 0,-1 0 10 0,0-4 14 0,-1-2 10 16,-4 0 14-16,2-6 12 0,-1 2 13 15,-5 3 15-15,-1-6 1 0,-1 6 2 0,-5-1-8 16,2 2 0-16,-6 4-5 0,0-3-3 0,-2 5-7 16,-1 1-4-16,-1 0-5 0,-2 3-20 0,-1 2-26 15,3 3-35-15,0 2-40 0,-1 2-57 0,4 1-71 16,1 4-262-16,1-1-526 0,6-2 232 0</inkml:trace>
  <inkml:trace contextRef="#ctx0" brushRef="#br0" timeOffset="502738.6432">13151 11015 150 0,'-6'-12'261'0,"2"0"-12"0,0 5-15 0,-1 1-13 15,0-1-10-15,-3 2-15 0,1 1-13 16,-1 1-14-16,-1-1-18 0,1 4-8 16,-1 0-17-16,-4 3-14 0,0 1-7 0,1 3-9 0,-1 2-12 0,-1 4-5 15,0 2-9-15,1 2-5 0,0 2 12 16,2 3-8-16,1 1-7 0,2 0-5 0,2 3-5 0,-2 0-10 16,5 1-1-16,0 0-9 0,2-2-1 15,2 1-5-15,2-3-2 0,2 1 5 16,2-2-9-16,2-2-5 0,3-2-12 0,3-2-11 0,0-1-15 0,2-4-13 15,3-2-17-15,2-3-18 16,1-2-31-16,2-5-22 0,2-2-14 0,0-1-35 0,10-9-20 0,-2 1-6 16,-2-6-32-16,-9 4-125 0,7-8-386 15,-9 3 172-15</inkml:trace>
  <inkml:trace contextRef="#ctx0" brushRef="#br0" timeOffset="503118.233">13441 11173 138 0,'11'-23'186'16,"-1"-2"8"-16,-3 3 10 0,-1 1 6 0,-2 8 10 15,-3 0-1-15,1 1-3 0,-1 6-6 0,-1-1-8 0,2 2-7 0,-4 1-10 16,2-1-18-16,0 3-16 15,0-1-20-15,0 3-10 0,0 0-15 0,-3-2-11 0,3 2-7 0,-2 9-10 16,-1-2-6-16,0 3-6 16,3 2-10-16,-1 2-2 0,-1 4-6 0,2-4-3 0,2 6 1 0,-2 0-14 15,0-1-2-15,1 1 0 16,2 0 3-16,-6-1-16 0,4-1 0 0,-1-4-14 0,-1 0-7 16,0-1-4-16,-2-3-3 0,0 2 2 0,0-3-3 15,-1-2 7-15,-2-1-2 0,2 0-1 0,-2-2 5 16,0 1 2-16,3-3-3 0,1 0 6 0,-3 0-2 0,0-1-5 15,5-1 4-15,-9 0 2 0,5 0 3 16,4 0 9-16,-9-3 4 16,4 3-1-16,0-2 6 0,1 2 4 0,1-1 0 0,3 1 4 15,-5-3-10-15,5 3-1 0,-5-1 4 0,5 1-1 0,-4-2-4 0,4 2-1 16,0 0-5-16,-4 0 0 16,4 0-5-16,0 0 2 0,0 0-4 0,0 0 3 0,0 0 1 15,0 0-1-15,9 5-5 0,-3-4 1 16,3 0 2-16,0-1 2 0,1 0-7 0,6 0-12 0,0 0-11 15,6-2-12-15,0-1-19 0,1-2-17 0,-2 1-18 0,2-2-29 16,-1 0-28-16,1-1-33 16,-2 0-48-16,-2-4-45 0,-4 6-219 0,0-7-532 0,-5 0 236 15</inkml:trace>
  <inkml:trace contextRef="#ctx0" brushRef="#br0" timeOffset="503301.5942">13358 11001 123 0,'-7'-1'275'0,"3"1"-23"0,1-2-24 15,3 2-23-15,-6-2-21 0,6 2-18 0,0 0-17 0,12-2-13 0,1 1-16 16,8 1-18-16,3 0-29 16,2-5-37-16,2 4-35 0,2-1-41 0,9 1-29 0,1-3-39 15,-1 0-52-15,-12 1-120 0,1 1-301 0,-1 0 134 0</inkml:trace>
  <inkml:trace contextRef="#ctx0" brushRef="#br0" timeOffset="503848.1158">13723 11373 90 0,'0'0'315'15,"-2"-1"-21"-15,2 1-20 0,-2-2-19 0,2 2-22 0,0 0-21 16,0 0-21-16,-3-2-18 16,3 2-20-16,0 0-17 0,0 0-13 0,0 0-16 0,0 0-9 0,0 0-9 15,0 0-5-15,0 0-9 0,0 0-7 16,8 6-6-16,-2-4-6 0,-3-2-7 0,2 0-8 0,1 0-5 16,4-2-4-16,-2 1-4 0,2-2-5 15,3-3-4-15,-2-1-2 0,0 0-5 0,2-4 1 0,-3 0-1 16,0-1-3-16,-3-1 1 0,0 0-1 0,0-5-2 0,0 0 11 15,-3 5 6-15,-1 0 15 0,-3 4 8 16,1 0 12-16,-1 1 19 0,0 0-15 0,-1 3-7 16,-2-1-4-16,2 3-6 0,-2 0-4 15,-3 0-1-15,2 1-7 0,-3 2-4 0,7 0-5 0,-10 5-6 16,3-1 1-16,0 2-3 0,3 3 5 16,-2 1-11-16,2 2-1 0,1 1-3 0,2 0 1 15,2 3-1-15,2-3-8 0,-3 2-17 16,4-1-7-16,2-1-15 0,1-1-13 0,3 0-12 15,-2-1-17-15,2-3-15 0,1 1-15 0,-2-4-28 0,1-3-23 16,4 2-40-16,0-4-56 0,-2 0-228 0,4-4-529 16,-3-1 234-16</inkml:trace>
  <inkml:trace contextRef="#ctx0" brushRef="#br0" timeOffset="504108.7242">14071 11259 294 0,'0'0'333'0,"0"0"-17"0,0 0-15 0,8 0-20 16,-8 0-20-16,4 0-21 0,2 1-14 16,-2 0-32-16,2 2-11 0,1-2-19 0,0 4-16 0,1 1-16 15,-1-1-9-15,2 1-7 0,2 3-30 0,-1 0-12 16,-3 2-24-16,0 0-26 0,-1 1-24 0,-3 0-23 0,-2 2-17 15,-1 2-28-15,-3-5-29 0,-3 3-28 0,1-1-48 16,-1-1-42-16,-5-3-54 16,1-1-154-16,0 0-458 0,-1-4 203 0</inkml:trace>
  <inkml:trace contextRef="#ctx0" brushRef="#br0" timeOffset="504359.6202">14220 11047 3167 0,'8'-11'122'16,"-2"3"-10"-16,1 0-4 0,-3 3-37 0,-1-1-30 0,0 3-6 16,0 1 0-16,1-1 10 0,0 2 3 15,-4 1 5-15,14 4 7 0,-2 2-13 0,7 3 1 16,-2 1-9-16,2 4-2 0,0-1 7 16,2 6-4-16,0-1-5 0,3-1-16 0,7 8 4 0,-11-8-19 15,1 0-13-15,-1-2-13 0,0-1-18 0,-2-2-8 0,0-2-16 0,-6-3-12 16,0-2-13-16,-1 0-12 15,-1-2-10-15,-3 0-10 0,0 1-8 0,-4-4-15 0,3 0-18 16,-2 0-25-16,-4 0-26 0,7-3-29 16,-6 0-171-16,0-1-447 0,-2-1 198 0</inkml:trace>
  <inkml:trace contextRef="#ctx0" brushRef="#br0" timeOffset="504619.8574">14587 10969 17 0,'-2'-7'387'0,"0"0"-8"0,0-1-11 0,1 3-7 16,1 1-29-16,-2 2-17 0,0-3-17 16,2 5-22-16,-1-3-31 0,1 3-15 0,0 0-16 0,0 0-24 15,-11 10-4-15,4-1-20 0,0 4-19 0,-1 5-13 16,-3 0-14-16,1 5-11 0,-1-2-11 16,-2 1-5-16,1 3-14 0,0 0-7 0,-3 10-22 0,-2-4-16 15,0 0-16-15,7-8-12 0,-1-1-14 0,3 0-18 16,-1-5-18-16,4-4-7 0,0-1-7 0,2-3-5 15,1-1-8-15,0-2-6 0,1-2-6 0,-2 1-2 16,3-2-10-16,0 0-27 0,0-3-39 16,0 0-45-16,0 0-40 0,16-9-46 0,-11 2-248 15,6-3-584-15,-2-2 259 0</inkml:trace>
  <inkml:trace contextRef="#ctx0" brushRef="#br0" timeOffset="504948.5434">14814 10851 210 0,'2'-2'415'16,"-1"-1"-31"-16,0 1-20 0,1 0-28 0,-2 2-36 16,1-3-12-16,-1 3-37 0,2-2-22 0,-2 2-33 0,0 0-16 15,5 0-19-15,2 6-11 0,1-1-22 0,2 6-17 16,3 3 9-16,1 2-5 0,-1 6-10 0,0 2-9 15,-1-2-14-15,-2 2 8 0,0 2-9 16,-5 1-13-16,1 8-7 0,-3-8-7 0,-6 0-11 16,2 0 3-16,-5-2-13 0,-1 0 1 0,-3-2-7 15,-1-1 5-15,-2 0-13 0,0-4 1 0,0 0-4 0,0-3 10 16,-1-1-18-16,3-5 6 0,2 0-4 0,1-3 0 0,1 1-3 16,1-3-15-16,2-1-5 15,0 0-15-15,1-2-26 0,1-1-41 0,2 0-37 0,0 0-35 16,-8-4-41-16,6 1-52 0,1-5-48 15,2 0-301-15,1 0-658 0,1-4 292 0</inkml:trace>
  <inkml:trace contextRef="#ctx0" brushRef="#br0" timeOffset="505325.5848">15389 11047 287 0,'-7'1'286'0,"7"-1"-6"0,0 0-3 0,0 0-5 15,0 0-25-15,0 0-24 0,0-5-24 0,0 5-23 16,8-4-19-16,0 0-16 0,2 0-8 0,4 1-15 16,1-2-14-16,0 2-25 0,8-1-15 0,-2 0-15 0,1 1-19 15,1 1-16-15,2 0-28 0,-2 0-25 16,-1 3-34-16,-6-1-33 0,1 3-38 0,-1-3-50 15,-4 2-234-15,-2 0-464 0,-3-1 206 16</inkml:trace>
  <inkml:trace contextRef="#ctx0" brushRef="#br0" timeOffset="505558.2642">15394 11166 152 0,'-2'3'357'15,"0"-1"-23"-15,1 1-19 0,1-3-5 16,-2 3-10-16,2-3-24 0,-2 1-20 0,2-1-20 0,0 0-23 0,0 0-27 16,14 2-13-16,-2-4-18 15,8-1-10-15,3 0-21 0,3 0-32 0,3 0-23 0,-1 0-20 16,11-2-18-16,-9 1-24 16,-1 1-28-16,1-3-31 0,-5 3-34 0,-1-1-33 0,-3-2-30 0,-7 3-30 15,-1-3-38-15,-6 1-49 16,0 1-183-16,-4-1-486 0,-3 0 215 0</inkml:trace>
  <inkml:trace contextRef="#ctx0" brushRef="#br0" timeOffset="507743.8506">5624 11387 25 0,'0'0'102'16,"0"0"-15"-16,-4-1-1 0,4 1-12 16,-5-1-1-16,5 1-8 0,-5-1-6 0,5 1-6 0,-4-1-5 15,4 1-7-15,0 0-3 0,-7 2-9 0,7-2 3 16,-6 2-8-16,3-2 5 0,3 0-5 0,-3 5-8 15,2-4 1-15,1-1-1 0,-2 3-2 0,1-1-3 16,1-2 2-16,1 7-1 0,1-6-1 16,1 1-2-16,-2-1 2 0,3 2-6 0,-1-1-8 0,-3-2-13 15,9 0-3-15,-5 0 3 0,-4 0-8 16,10-2 10-16,-5 2 1 0,1-3 4 0,0 1-3 0,-2 0 0 16,-1-1 17-16,1-2 12 0,-1 3-1 0,-2-3 17 15,1 1 6-15,-2 0 10 0,-2 1 10 0,1-2 5 16,-2 1 7-16,1 1 7 0,0-1 0 0,-3 1-7 15,3 0-3-15,-1 0-12 0,0 2-4 0,-1-2-7 16,1 2-4-16,3 1-15 0,0 0-22 0,0 0-30 16,0 0-39-16,0 0-45 0,-1 7-150 15,1-7-281-15,4 4 125 0</inkml:trace>
  <inkml:trace contextRef="#ctx0" brushRef="#br0" timeOffset="520634.2141">15731 10857 130 0,'-8'2'123'0,"8"-2"-5"0,-5 1-11 0,2-1-5 0,3 0-9 16,0 0-9-16,-5 2 2 16,5-2-15-16,0 0 1 0,-4 2-6 0,4-2-6 0,-3 2-4 0,3-2-14 15,-2 2 8-15,2-2-8 16,0 0 10-16,0 0-5 0,0 0 6 0,0 0 4 0,0 0-2 15,0 0-2-15,-4 1-1 0,4-1-6 16,0 0 2-16,0 0-3 0,0 0 6 0,0 0-1 0,0 0-4 16,11 3 0-16,-8-2 0 0,2-1-6 0,0 2-4 0,-2 1-5 15,4 0 0-15,1 0-3 16,1 2-1-16,2 2-2 0,-1-1-3 0,1 5-1 16,1 0-5-16,-1 0 1 0,3 1-4 0,1 3 2 0,1 0 0 15,-2-1-2-15,1 1-2 0,-2-4 0 0,-3 3-5 16,0-1 1-16,-2-1 0 0,-2 1 1 15,1-2-2-15,-4 3-3 0,-2-1 2 0,-1 1 1 0,-3 0-3 16,-1 1-1-16,-6 3-1 0,-4 0 4 0,-1-1 15 0,-5 2-6 16,-1-2 7-16,0 0-1 15,0-1 4-15,-3 2 3 0,0-3 2 0,-2 1 8 0,5-1-1 0,-4-1 2 16,2-1 0-16,2-2-4 16,0 1 0-16,4-2 0 0,4-1-3 0,2-4-3 0,2 0-3 0,4-1-1 15,-2 0-3-15,2-2 1 16,2 0 0-16,-1-1-8 0,1-1-1 0,1 3 3 0,0 0-4 15,2-3 1-15,0 0-2 0,4 4-5 0,-4-4-9 16,5 0-11-16,-5 0-8 0,0 0-9 0,7 0-13 16,-7 0-13-16,4 2-8 0,-4-2-30 15,0 0-9-15,6 1-16 0,-3 1-20 0,-3-2-15 16,4 1-39-16,-4-1-156 0,3 1-380 0,-3-1 169 0</inkml:trace>
  <inkml:trace contextRef="#ctx0" brushRef="#br0" timeOffset="521618.7319">17341 10931 4 0,'5'-4'273'0,"-5"-3"-21"0,2 4-21 0,-1 0-14 16,-1 0-15-16,0-1-12 0,0 4-14 0,-1-5-20 0,1 5-13 16,-2-1-15-16,2 1-12 15,-5 6-11-15,3 0-11 0,-1-1-5 0,-2 5-7 16,-1 2-13-16,1 3-5 0,0 3-6 0,-1 2-5 16,-1-1 2-16,0 0-12 0,3 3-5 0,-1-3-6 0,-1 2 15 15,-1-1-7-15,1-1-2 0,1 1-1 16,-2-3-6-16,3-3-6 0,-1-1 4 0,0 0-4 0,-1-3-3 15,2-2-5-15,-2 0 3 0,3-2-4 16,-1-2 2-16,1 1-4 0,3-1 3 0,-3 0 7 0,2-1 17 16,1-3-7-16,-3 1 0 0,3-1-6 0,0 0-3 0,0 0 3 15,4-14-3-15,-1 5-5 16,0-5-3-16,1-5 0 0,3-1-1 0,2-3-4 16,-1-4-4-16,2 2 0 0,4-10 2 0,1-1 0 15,1 2 1-15,-1 1 2 0,-1 2-8 0,-3 7 4 0,2 2-3 16,0 1 1-16,0 1 0 0,0 2-2 0,-5 6 0 0,2 0 2 15,1 2-2-15,-1 2 2 0,-3 3-9 16,0 1 2-16,-2 2 2 0,1 0-1 0,2 2-3 16,-3 2 1-16,2 2-3 0,-2 0 2 0,5 5 1 15,-1 1-1-15,-1 0 2 0,3 6-2 0,-1 2 0 0,-1 2-2 16,0 1 7-16,-1 2-7 16,-1 1 8-16,0 1-5 0,2 0 0 0,-4-1 3 0,2 2 0 15,-1 0-1-15,-2-2-2 0,2-1-1 16,-1 0 5-16,0-6-1 0,0 3 1 0,-1-7-1 0,-1 0-10 0,0-5-14 15,0 1-13-15,0-1-20 0,-3-3-27 16,1 1-25-16,1-1-31 0,-1-1-32 16,0 0-23-16,-1-2-43 0,0-2-207 0,-3 1-481 0,3-1 213 0</inkml:trace>
  <inkml:trace contextRef="#ctx0" brushRef="#br0" timeOffset="521802.4847">17306 11111 130 0,'-4'-1'236'15,"4"1"-28"-15,0 0-15 0,0 0-18 0,0 0-16 16,0 0-21-16,0 0-11 0,0 0-13 16,22 1-20-16,-6 0-27 0,9-1-30 0,1-1-33 0,4 0-33 0,10-2-38 15,1-1-49-15,-1 1-129 16,-2-3-266-16,-9 1 117 0</inkml:trace>
  <inkml:trace contextRef="#ctx0" brushRef="#br0" timeOffset="522116.6387">17856 11116 36 0,'0'0'270'0,"0"0"-16"0,0 0-13 0,0 0-15 16,-4-2-12-16,4 2-21 0,0 0-18 0,0 0-19 0,0 0-17 15,0 0-14-15,0 0-7 16,15-1-17-16,-5 0-10 0,-1 0-10 0,5-1-20 0,1 2-16 0,5-2-18 15,2 0-21-15,0 1-17 0,1 0-23 0,1-1-20 16,2-2-16-16,-1 1-20 0,0 0-19 16,1-1-12-16,-1 2-41 0,-2-1-156 0,-8-1-345 0,2 0 152 15</inkml:trace>
  <inkml:trace contextRef="#ctx0" brushRef="#br0" timeOffset="522418.2069">18080 10975 277 0,'-3'-3'269'0,"0"2"-13"0,-1-1-18 0,1 1-20 0,3 1-22 16,0 0-20-16,-4 0-18 0,4 0-18 0,0 0-14 16,0 0-12-16,0 0-8 0,17 3-13 0,-6-1-10 15,2 3-11-15,0 1-6 0,2-1-5 16,2 6-7-16,0 0-7 0,-2 1-4 0,2 1-7 15,-3 1 0-15,2-1-7 0,-6-1-1 0,-6 0-2 0,2 1-1 16,-5 0-4-16,-4 2 0 0,-4 2-1 0,0 0-2 16,-7-1 0-16,-2-1-4 0,-2-2-4 0,-3-1 7 0,0 1-6 15,-2-3-7-15,1 0-12 0,1-1-11 16,1-1-17-16,3-2-24 0,3 0-34 0,1-1-44 0,5-2-47 16,-1 0-66-16,1-2-139 0,1 0-422 15,3-1 187-15</inkml:trace>
  <inkml:trace contextRef="#ctx0" brushRef="#br0" timeOffset="523528.6943">19209 10875 141 0,'2'-6'279'0,"-1"3"-20"16,1-3-21-16,-2 3-16 0,0-1-15 0,-2 3-17 0,-1-1-17 16,3 2-13-16,-7-1-11 0,7 1-11 0,-10 4-12 0,3 2-12 15,2-1-10-15,-4 6-11 16,2 0-7-16,-6 5-11 0,3 4-5 0,0-1 3 0,-3 0-18 0,1 2-7 16,0-1-3-16,-1 1-3 15,0-3-4-15,-1 2-4 0,0-2 14 0,-1-2-2 0,-1 1-8 16,-1-1 2-16,-2 1-4 0,0-5-8 0,-2 1-2 15,2 0-2-15,-1-2-5 0,-1-2 2 0,-2-4-1 16,3 2-6-16,4-5 3 0,1 1-3 0,1-1-1 0,-1-3 1 16,5 0 0-16,-1-2-1 15,3 0-2-15,0-1-2 0,1-2 1 0,0-1-3 16,0-4-1-16,3-1-2 0,0-1 1 0,2 0 2 0,5-3-1 16,-3 1-4-16,6-4 4 0,1 0-4 15,1 1-3-15,2 1 5 0,3 0-4 0,2 2 4 16,-1 1-2-16,3 2 0 0,2 2-1 0,-4 1 2 0,-1 2-4 15,0 0-2-15,0 1 1 0,3 3-1 0,-3 1 1 16,1 2 3-16,0 0-3 0,0 3 1 0,0 0-3 16,1 3 4-16,2 3-1 0,-2 2-1 0,0 1-2 0,-7-1 0 15,4 5 0-15,2-1 5 0,-3 1-1 16,3 1-2-16,-1-1 1 0,0 1 1 0,0-3 0 0,-1 1-3 16,0-1 2-16,1 2-1 15,-3-6 2-15,-1 0 0 0,0-1 1 0,0 0 2 0,-1-3 0 16,-2 0 2-16,1-2 2 0,-1-1-6 0,1 0 3 0,-3-1 0 15,1-1 6-15,-1-1-3 0,0 0 6 0,-5 0-3 16,10-3 4-16,-5 1-3 0,-2-1-3 16,-1 1-4-16,0-1 5 0,0-2 1 0,1 2-13 15,-3-2-21-15,0 1-17 0,0 0-23 0,0 0-36 0,-2 0-44 16,1 0-44-16,-2 3-49 0,1-4-260 16,0 2-537-16,-1-1 238 0</inkml:trace>
  <inkml:trace contextRef="#ctx0" brushRef="#br0" timeOffset="523790.019">19446 10976 270 0,'1'-3'293'15,"0"1"-33"-15,-1 2-24 0,3-2-24 0,-3 2-19 0,0 0-8 0,10 3-16 16,-7 1-14-16,5 0-14 0,1 1-12 0,2 3-11 0,0 0-13 15,2 1-14-15,4 4-4 16,0-2-11-16,-1 1-7 0,-1 1-9 0,-2-3-4 0,-1-1-7 16,5 3-17-16,-4-4-4 0,0 1-12 0,-1 0-17 15,0 0-15-15,-1-2-13 0,-1 1-20 16,-2-3-26-16,-2 1-18 0,1-3-28 0,-1-1-19 16,1 4-21-16,0-5-15 0,0 0-38 0,-3-1-113 0,1-1-352 15,-2 0 156-15</inkml:trace>
  <inkml:trace contextRef="#ctx0" brushRef="#br0" timeOffset="524048.7826">19711 10927 299 0,'0'-3'305'0,"0"3"-21"15,-2-4-24-15,0 2-20 0,2 2-21 16,0-3-24-16,0 3-19 0,0 0-13 0,0 0-10 15,0 0-9-15,0 0-12 0,-10 11-8 0,5-6-7 0,-2 7-16 16,-1-2-10-16,2-1-10 0,-5 4-14 0,-5 0-4 0,3 3-3 0,0-1-6 16,-3-1-4-16,1 2-10 15,-1-3 0-15,3 1-3 0,-2 1-7 0,1 0-5 0,3-3-10 16,-2 1-24-16,3-2-12 0,3 2-23 16,-3-3-27-16,3 2-30 0,0-5-31 0,2 2-36 0,1-4-35 15,3 0-54-15,-2-1-170 0,2-1-462 0,0 1 204 16</inkml:trace>
  <inkml:trace contextRef="#ctx0" brushRef="#br0" timeOffset="524778.3212">20022 11038 144 0,'0'0'284'0,"1"-5"-21"16,-1 5-17-16,0 0-21 0,-1-4-25 0,1 4-19 16,0 0-19-16,1-2-19 0,-1 2-14 0,0 0-16 15,0 0-8-15,0 0-12 0,0 0-9 0,0 0-10 16,6 8-6-16,-6-5-12 0,3-1-3 0,-3 1-8 15,0-2-5-15,0-1-4 0,-3 7-5 0,3-5-3 16,-3 1-4-16,-1 1 1 0,0-2-4 0,-2 0 0 0,-1 1-5 16,0-1-2-16,-2-2 1 0,1 0-1 0,1 0 0 15,0-1 1-15,1 0-2 0,2-1 2 16,-2 0 2-16,2-1-1 0,0-1-3 0,1-1-2 0,-2-3-1 16,3 5 2-16,2-3-4 0,2-1-4 15,-2 2 0-15,5 0-3 0,-2-1 1 0,1 1-2 0,3 0-4 16,0 2 0-16,-1 1-6 0,1 0 0 15,1 1 2-15,1-1 1 0,-1 4 1 0,2-1-1 16,-3 1 0-16,2 0 3 0,-1 2-2 0,-2 1 0 0,-1-1-2 16,0 0 4-16,0 1-2 0,-2 1 3 15,0-3 2-15,0 3-1 0,-3-1-1 0,-2 2 1 0,1-2 5 0,-2-1 0 16,-1 2 1-16,-3-1 2 16,1-1-1-16,-2-3-1 0,-1 3 2 0,1-2-2 0,-1-2 2 15,1 2 6-15,1-2-2 0,1 0-7 16,1 0 6-16,5 0-4 0,-9-2-1 0,4-1 0 0,0 1-2 15,1 0 1-15,3-2-2 16,-1 0-4-16,2 0-4 0,0 0 2 0,2 1-7 0,-1-1 0 0,3 0-5 16,-1 2 3-16,-1-2 0 0,2 0 0 0,0 1 2 15,0 2 0-15,-1 0 6 0,3 1-7 16,-2-1 1-16,-4 1 4 0,8-1 0 0,-2 1 0 0,-6 0 1 0,7 2-1 16,-4-1 1-16,0 0 2 15,1 1-2-15,-4-2 1 0,4 3 2 0,-1-1-1 0,-3-2 6 16,0 2 0-16,0 1-1 0,0-3-1 15,0 0-2-15,-4 5 3 0,1-4-3 0,-3 1 2 0,6-2-7 16,-7 1-2-16,7-1-4 0,-10-1-1 0,8-1-7 16,2 2-9-16,-8-3-5 0,6 0-8 15,-1 2-1-15,0-3-5 0,0 1-12 0,0-2-10 16,2 2-8-16,-2-1-10 0,2 0-22 0,-2 0-20 0,3-1-13 16,-1 2-21-16,-1-3-122 0,2 3-312 0,0-2 138 15</inkml:trace>
  <inkml:trace contextRef="#ctx0" brushRef="#br0" timeOffset="525748.777">20322 10915 88 0,'0'-4'294'0,"1"0"-16"0,2 2-23 0,-3-1-16 0,0 1-14 16,0 2-19-16,0-6-23 16,0 6-18-16,3-2-16 0,-3 2-15 0,0-3-14 0,0 3-13 15,0 0-9-15,0 0-13 0,0 0-7 0,0 0-8 16,7 11-9-16,-3-6-3 0,-1 4-3 0,1 0-2 0,2 4-9 15,-3-2-3-15,1 8-6 0,-4-4-5 0,3 4 15 16,0 3-10-16,-2 0-6 0,-1 3-6 16,0 0 24-16,0 2-4 0,-1 8-4 0,-1-8 2 0,-2 8 6 15,4-12-5-15,-3 3-8 0,3-1 10 16,0-2-14-16,0 1-6 0,-3-3-1 0,2 0-3 16,1-7 1-16,0 0-3 0,0 2-3 15,0-3-2-15,1-1-18 0,1-1-7 0,-2-2-4 0,1 0-13 0,-1-2-14 16,0-1-12-16,0-2-13 15,0 0-9-15,3 1-2 0,-3-3-2 0,0-2-4 0,0 2-22 16,0-2-31-16,0 0-23 0,0 0-7 0,0 0-14 0,3-15-3 16,-3 6-8-16,1-2-157 0,-2-2-380 15,-2 0 169-15</inkml:trace>
  <inkml:trace contextRef="#ctx0" brushRef="#br0" timeOffset="526151.2655">20349 10939 21 0,'4'-13'219'0,"3"2"-9"0,-1-1-16 0,2 2-12 0,-1 2-16 16,0 2-13-16,6-1-9 0,-2 1-12 16,3 0-10-16,2 3-7 0,-1 1-4 0,1 0-12 0,-1 2-8 15,3 2-6-15,-1-1-8 16,3 3-2-16,-6 2-10 0,3-3-4 0,-3 3 4 0,4 5-6 16,-6-2-5-16,-2 1-5 0,-3 2-8 15,-2-2 0-15,-2 3-6 0,-6 0-3 0,0-1-9 0,-4 1-7 16,-3-2-4-16,-5 3-3 0,-2-2 2 0,0 0-4 15,-1-3 1-15,2-3 0 0,2-2-2 0,0 2 1 16,4-5-2-16,-1 2 0 0,4-3 8 16,-1 3-7-16,3-3-3 0,1 0 3 0,4 0-4 15,-3-3 2-15,1 0 1 0,2 3-6 0,4-7-4 0,4 3-5 16,2 0-2-16,1-3-1 0,5 4-2 16,-1 1 0-16,6-5 2 0,-1 7 4 0,-3 0-3 0,4-2 2 15,0 4 2-15,-7-2 5 16,3 3 7-16,-3 0 6 0,-1-2 2 0,-3 2 3 0,-2 1-2 0,-1 1-1 15,0 0 14-15,-4 2 0 0,1-1 2 0,-4 3-5 0,-4 0-3 16,0-1 2-16,-6 3-2 16,-2-3 0-16,-7 1-1 0,-1 1-5 0,-3-3 0 15,1 1 0-15,-2-1-16 0,3-4-20 0,0 3-27 16,4-4-30-16,3-1-42 0,-3-1-52 0,7 0-73 0,-4-3-146 0,2-1-423 16,-1-1 187-16</inkml:trace>
  <inkml:trace contextRef="#ctx0" brushRef="#br0" timeOffset="526561.9462">20948 11139 95 0,'3'-4'373'0,"3"4"-22"0,-5-3-35 0,-1 3-19 0,6-1-29 0,-5-1-25 16,-1 2-30-16,0 0-11 15,0 0-35-15,9 3-13 0,-11 0-18 0,4 6-11 0,-2-1-13 16,0 6-10-16,-3 0-10 0,-3 4-30 0,-1 3-20 16,-2-2-25-16,-3 3-27 0,-1-1-36 0,-5 1-39 15,3-3-43-15,-4 0-51 0,1-2-54 16,-2-1-215-16,2-3-485 0,-1 1 215 0</inkml:trace>
  <inkml:trace contextRef="#ctx0" brushRef="#br0" timeOffset="527312.0454">21441 10937 101 0,'-3'-10'297'0,"0"1"-24"15,-1 1-6-15,-2 0-17 0,1-3-18 16,-5 4-22-16,-1-2-22 0,-1 0-10 0,-1 3-13 16,-6-1-6-16,4 1-16 0,-6 2-7 0,0-1-11 15,-2 4-9-15,7 1-12 0,0 0-9 0,0 2-11 0,1 1-10 16,0 1-7-16,-1 1-3 0,2 3-11 0,5-4-3 15,1 5-5-15,2-1-5 0,-1 3 1 16,1 2-10-16,2 0-1 0,3 0-8 0,1 3 3 0,1-2-3 0,-1 1-1 16,3-2-3-16,1 2-2 0,2-2-2 15,-2 0 5-15,2-2-3 0,-2-3-6 0,3 0-2 16,-1-1 1-16,0-1-1 0,2-1-7 16,0-1 2-16,0-2 1 0,2 0-3 0,-1-2 10 0,1 0-10 15,5-2-2-15,-4-2 0 0,-2 1 5 16,5-2-2-16,0-2-5 0,0-1 5 0,-1-2-2 0,-2 0 1 15,1-1 8-15,-3 0-10 0,0 0 16 0,-1 0 7 0,-4 0 2 16,2 1 8-16,-2 1 11 0,-1 2-1 16,0-1 10-16,-1 1-2 0,-1 0-2 0,0 4-3 0,0-1-1 15,1-1-11-15,-1 4-3 16,-1 1-10-16,2-2 3 0,-2 2-10 0,0 0 0 16,0 0 8-16,-6 12-10 0,4-5 9 0,2 2-17 15,-1 4 5-15,2 0 6 0,1-1-10 0,1 2 0 0,2 0 3 16,2-1-2-16,2-4-6 0,2 9 1 0,0-8 0 0,2 0 1 15,4 1-9-15,-3-4 7 16,1-1 0-16,1-1-3 0,-1-3 1 0,-1 1 1 0,0-3-6 0,0-1 8 16,-4-1 5-16,3-1-6 0,0 0 2 0,-4 0 3 0,1-1 0 0,-3-1 0 15,1 0-6 1,-2 0 5-16,-3 1-3 0,-1-2 3 0,0 0-8 16,-1 1-15-16,-1 0-30 0,0-1-21 15,-3-3-26-15,-1 4-33 0,-3 1-40 0,-3-1-36 16,0 0-51-16,-3 0-52 0,1 1-222 0,-3 1-575 0,0-1 254 15</inkml:trace>
  <inkml:trace contextRef="#ctx0" brushRef="#br0" timeOffset="528312.0798">17067 10680 147 0,'-3'-3'171'0,"-1"-1"-15"16,0-1-5-16,1 3-6 0,-1 0-6 0,2 1-12 16,2 1-16-16,-4-2-7 0,4 2-5 15,0 0-2-15,-7 3 2 0,3 3 7 0,-1 1-5 0,1 6 1 0,-1 1-7 16,1 6-4-16,-1 2-2 15,1 3-7-15,0 3-2 0,0 8 1 0,0 4-10 0,0 2-4 16,2 0-3-16,1 1-7 0,-1 1-3 0,1 0-4 16,0-2-8-16,1 0-2 0,1-1-3 0,0-3-4 0,-1-1-2 15,3-2-5-15,-2-10 0 0,2-1-7 0,-2 1 1 16,3 0-1-16,0-3-3 0,-1-2-1 16,1 0 2-16,-1 0-14 0,-1-6-15 15,0 0-13-15,-1-2-20 0,0-1-22 0,-1-2-32 16,1 0-34-16,-1-3-34 0,2-3-31 0,-2 1-191 15,-2-2-422-15,2-2 186 0</inkml:trace>
  <inkml:trace contextRef="#ctx0" brushRef="#br0" timeOffset="529697.7499">17025 10610 106 0,'-5'-2'188'16,"1"1"-9"-16,0-2-5 0,0 2-16 0,2 0-15 16,2 1-16-16,0 0-8 0,0 0-12 0,6-5-9 15,4 5-2-15,4 0-6 0,2-1-6 0,6-1 6 0,5 1-5 16,2-2 1-16,13-2 0 0,-1 1-2 15,1 2-2-15,3-3-6 0,2 0-6 0,21-2-5 16,-21 3-3-16,3 1-12 0,21 1-3 16,-21-1-3-16,22 0-4 0,-22-1-4 0,24 2-3 0,-2-2-7 0,1 2-1 15,2-3-12-15,-2 3-12 16,-1-5-1-16,0 3 8 0,4-5 2 0,8 0 5 0,5 1 5 0,11-2 0 16,7 1 6-16,4 0-7 15,1-2 1-15,-2 4-2 0,5 0-2 0,0 1-2 0,-2 3-2 16,-2 0-4-16,3 2 0 0,-5 5 1 0,1-4-1 15,-3 0-3-15,-3 4-1 0,-7-3 1 0,-4 1-2 16,-7 0 0-16,-6 0 1 0,-8 2-5 0,0-1 2 0,-5 0-2 16,-20-2-11-16,1-2 1 0,-2 1-5 15,-2 0 1-15,-3-2-2 0,-13 1-2 0,0 0 1 0,-3-1 3 16,-3-1 1-16,-6 1 4 0,-6 0-4 16,0 0 7-16,-3-1 2 0,-1 0 0 0,-1 2-3 0,-3-1-1 15,-1 1 6-15,1-1 1 0,-2 2 5 0,-3-6 2 16,0 3 0-16,-1 1 1 15,0 0 3-15,-1 2 0 0,1-1 3 0,-2-1 1 16,2 1-1-16,0 0 3 0,-1-1-6 0,5 2 3 0,-5 0-4 16,5 0 0-16,0 0 3 0,0 0-4 0,0 0 9 0,0 0-10 0,0 0 2 15,14 4-2-15,0-1 0 16,2-1-5-16,10 0 6 0,2 0-4 0,14 4 0 0,3-3-1 16,2 1 3-16,3 0-2 0,22 1-2 0,-1-3 0 15,0-1-2-15,0 3 1 0,-3-3-5 16,-20 0 2-16,23-2-3 0,-24 1 1 0,3-1-2 0,-2-3 2 0,-5 3 1 15,0-3 0-15,-15 0 0 16,0 1-1-16,-1-1 1 0,-5 1 3 0,-5-2 6 16,-3 1 10-16,-1 1 14 0,-6 3 8 0,-2-1 0 15,1-2 0-15,-3 0-6 0,1 1 2 0,-1 1-6 0,-3 1-4 16,0 0-4-16,0-3-2 0,0 3-2 16,0 0-1-16,0 0-4 0,0 0-2 0,-10 4 1 15,9 0-1-15,-1 1 0 0,1-2 1 0,-1 3-4 16,1 1 4-16,1 3-3 0,1 1 3 0,2 3-4 0,0 4-2 15,0 3 2-15,1 0 1 0,0 2-2 0,2 4-6 16,-3-1 5-16,1 11-3 0,-1 2 3 0,-2-2 1 16,1 6-2-16,-2-1-2 0,1 19 1 15,2-15 1-15,-3 16 2 0,-3 0 1 16,3-17-1-16,0 16-17 0,0-17-7 0,0-1 8 0,4-2-5 0,1-2 4 0,0 0 1 16,4-5 1-16,-2-9 4 15,1 3 4-15,1-7 0 0,-1 3 4 0,3-1 0 0,-5-4 7 16,4 1-4-16,-5-8 1 0,2 1-3 0,-1-1 3 0,-2-3-1 15,2-2-1-15,0-2 0 16,-5 0 2-16,2-1 2 0,-2-1-1 0,2 1-3 0,-3-2 1 0,3 1 1 16,-2-2-1-16,-1-1 4 15,3 3-3-15,-3-3-1 0,0 4 6 0,0-4-9 0,0 0 4 16,-7 1-3-16,0-1-2 0,0 0-2 16,-3-1 7-16,-4 1-2 0,-6 0-5 0,-4 0-4 0,-1 0-2 15,-16 1-3-15,2 0-1 0,-6-1 4 0,1 1-2 16,-2 0-8-16,-2 0 3 0,-21 1-1 0,19-3 2 15,-23 2 2-15,1-5-3 0,4 5 3 0,-4 2-3 0,-2-3 3 16,4 0-1-16,-5 4-1 16,0-3-1-16,-2-2 0 0,-5 1-1 0,-1 1 0 0,-4-1 2 15,-2 1-3-15,-2-3 2 0,-2 2 3 16,-3 1-3-16,-4-2 5 0,-7 1 0 0,-7 0 0 0,1 2 1 0,-4-2-2 16,-8-1 4-16,-1 1 2 15,0 1-4-15,1 0 3 0,2-1-2 0,-1 2 7 0,3 0-6 16,-1 2-2-16,3 0 2 0,2-6 3 0,3 5 2 15,0 0-1-15,3-2 4 16,0 2-4-16,1-1 1 0,10 0 2 0,3 0 9 0,1 2 9 0,6-1 2 16,4-1 8-16,3-1 2 0,8-2 6 0,8 3 7 15,18-2-4-15,3-1 4 0,-1 1 12 0,3-1-12 16,3-1-4-16,11 1 6 0,0-1 2 16,1 0 0-16,4 0 0 0,3-1-6 0,6 3 4 0,3 0-7 15,3-1 9-15,3 1-10 0,0 0-8 16,3 0 1-16,-2-2-9 0,6 2 3 0,-7 0-8 0,7 0 4 15,0 0-5-15,0 0-1 0,0 0-13 0,0 0 1 0,0 0-1 16,0 0-2-16,13 6 3 16,-9-6-4-16,0 2 2 0,2-1-9 0,-3 0 3 0,1 0-3 0,-4-1 0 15,4 2-2-15,-4-2 5 0,3 2 0 16,-3-2-5-16,0 0 8 16,6 0 3-16,-6 0-3 0,0 0-4 0,0 0-6 0,0 0-14 15,0 0-11-15,0 0-24 0,0 0-19 0,4-3-35 0,-4 3-46 16,0 0-50-16,0 0-63 0,0 0-206 0,-14-6-521 0,10 2 231 15</inkml:trace>
  <inkml:trace contextRef="#ctx0" brushRef="#br0" timeOffset="544618.7248">5930 11799 158 0,'0'0'183'0,"-6"-3"-3"16,6 3-8-16,-3 0-4 0,3 0-7 0,0 0-15 0,-5-1-6 15,5 1-11-15,0 0-9 0,0 0-11 0,-3-2-10 0,3 2-8 16,0 0-14-16,0 0-3 0,0 0-11 0,0 0-3 16,0 0-11-16,0 0-2 0,0 0 2 0,0 0-12 15,0 0-2-15,0 0-3 16,0 0-4-16,0 0-3 0,18 1-5 0,-11-1-6 0,0 0 5 0,2 0-15 16,-1-1-3-16,-1 1 0 15,0 0-3-15,0 0 2 0,-7 0-1 0,7 0 2 0,-7 0 2 16,7 0-9-16,-4-2 11 0,-3 2 1 0,0 0 2 15,0 0 2-15,0 0 0 0,0 0 5 0,0 0 0 0,-15 4 6 16,6-3 4-16,-1 2 1 16,2-3 5-16,-2 1 0 0,0-1-6 0,2 3 2 15,-1-3 3-15,2 0 2 0,1 1-1 0,6-1 1 0,-7 0-3 16,7 0-5-16,-5 2-1 0,5-2-6 16,0 0-2-16,-4-3-7 0,4 3-6 0,0 0-5 0,9-4-2 15,-3 1-7-15,-2 0-4 0,3 0-1 16,0-1-5-16,2 2 0 0,-2 0-5 0,-3 1-2 15,0-2-8-15,-1 2-8 0,1-1-5 0,-1 1-10 16,-3 1-15-16,7-1 2 0,-7 1-6 0,0 0-12 0,0 0-23 16,0 0-32-16,-10 9-32 0,5-5-137 0,-2 0-339 15,-2 1 150-15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2T15:24:19.65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1972 2643 163 0,'0'-9'272'0,"2"0"-10"16,-2 3-2-16,1-2-6 0,-1 4-22 0,0 0 1 15,0 0-10-15,0-1-14 0,0 3-18 0,0 2-15 16,-1-4-16-16,1 4-16 0,0-5-16 0,0 5-11 0,0 0-13 16,-2-2-11-16,2 2-14 15,0 0-9-15,0 0-11 0,-1-3-5 0,1 3-22 16,0 0 13-16,0 0-1 0,0 0-4 0,0 0-4 16,1 12-3-16,1-5-5 0,-2 1-7 0,1 4 9 15,-1 3-10-15,-1 3-1 0,-1 3-1 0,1 2-7 16,0 1-1-16,-1 0 2 0,-2 12 1 0,1-10 2 0,-1 9-17 15,1-9 15-15,-1 9-6 0,1-9 4 0,0 0-2 16,2 9-3-16,-2-12-7 0,0-1 4 0,3-1 4 16,-4-2 2-16,4-4-4 0,0-3 2 0,-3-3 0 15,3-2 0-15,0 0-4 0,0-1-2 0,0-3 9 16,0 3-1-16,0-5-1 0,0 3-3 0,0-4 7 16,0 4 16-16,0-4 2 0,0 4 8 0,0-4 7 0,0 0 21 15,0 0-15-15,0 0 1 0,0 0-9 0,0 0-7 16,0 0 5-16,0 0-15 15,0 0 3-15,7-9 0 0,-4 6-13 0,0 2 0 16,1-3-3-16,0 1-4 0,2-2-23 0,4 1 12 16,-2 0-4-16,5-1-7 0,-2-1-12 0,3 1 3 15,0 1-23-15,-1-2 0 0,1 2-8 0,0 1-13 16,0-3-13-16,2 2-15 0,-6 1-14 0,4-1-11 16,-2 1-20-16,-2 1-20 0,-1-2-23 0,-1 1-38 15,2-1-45-15,-3 1-228 0,-3-1-535 0,1-2 237 16</inkml:trace>
  <inkml:trace contextRef="#ctx0" brushRef="#br0" timeOffset="259.0421">2006 2663 36 0,'0'-5'242'16,"2"-3"-17"-16,2 3-17 16,-3-3-18-16,2 1-12 0,3 0-21 0,1 1-14 15,-2-1-16-15,8 0-9 0,-2-1-16 0,2 3-8 16,1-2-12-16,0 2-12 0,0 3-6 0,0-2-9 0,-4 2-13 16,0 1-24-16,-1 1-19 0,-1 0-22 0,-1 1-23 15,-1 3-26-15,-2-2-43 0,-1 2-37 0,-2 1-139 16,-2 1-315-16,-1 2 141 0</inkml:trace>
  <inkml:trace contextRef="#ctx0" brushRef="#br0" timeOffset="459.6667">1988 2854 80 0,'0'0'269'0,"-3"1"-18"0,3-1-10 0,0 0-20 15,0 0-22-15,0 0-22 0,0 0-22 0,0 0-15 16,0 0-14-16,13-3-14 16,-5 0-20-16,4-1-26 0,0 2-21 0,2 0-31 15,0-2-26-15,0 2-52 0,3-1-48 0,-1 0-46 16,-2-1-149-16,-1-1-334 0,-1 0 148 0</inkml:trace>
  <inkml:trace contextRef="#ctx0" brushRef="#br0" timeOffset="911.1971">2247 2766 95 0,'0'0'272'0,"0"0"-23"16,1-4-22-16,-1 4-18 0,3-3-20 0,-3 3-21 0,0 0-15 15,0 0-12-15,0 0-10 0,9 4-11 0,-5-1-8 16,0 1-9-16,0 1-8 0,5 4-9 0,-3-2 3 16,2 2-16-16,-1 4-7 0,0-1-9 0,3 4 0 15,0 1-7-15,0 1-5 0,-2 0-5 0,1 0-7 16,2-1 2-16,-3-4-5 0,-1 4-5 0,0-4 1 0,0 0-4 16,0-1-2-16,0 1-4 0,0-2-7 0,3-1-14 15,-4-3-15-15,-2 0-16 0,2-1-26 0,0 0-11 16,-2-2-20-16,-1-1-28 0,2-1-16 0,-5-2-33 15,7-2-11-15,-4 0-177 0,1-2-388 0,1-3 173 16</inkml:trace>
  <inkml:trace contextRef="#ctx0" brushRef="#br0" timeOffset="1150.0555">2484 2799 46 0,'-2'-8'300'0,"-2"1"-7"0,0-1-1 16,1 3-13-16,2 0-3 0,-2 2-14 0,3 3-16 15,-3-5-22-15,0 3-21 0,3 2-20 0,0 0-33 16,-4-6-9-16,4 6-16 0,0 0-9 0,0 0-19 16,-6 19-3-16,2-5-13 0,-2 3-7 0,-1 4-6 15,0 3-5-15,0-1-8 0,-7 9-3 0,0 2-8 16,2-11-5-16,-3 8-2 0,5-7-8 0,-1-1-7 16,1-1-15-16,3 1-14 0,-1-4-10 15,-1 0-16-15,5-6-24 0,0 0-19 0,1-4-20 16,0 1-28-16,2-2-31 0,1-1-30 0,1-3-46 15,1-2-48-15,-2-2-161 0,8 0-477 0,-8 0 212 0</inkml:trace>
  <inkml:trace contextRef="#ctx0" brushRef="#br0" timeOffset="1527.5787">2713 2716 322 0,'0'-3'311'0,"-2"1"-21"0,1 0-25 0,1 2-23 0,-4-2-25 16,4 2-23-16,0 0-19 0,-10 4-15 0,5-1-20 16,0 2-12-16,0 0-19 0,1 3-8 0,0-2-15 15,1 3-13-15,-1-3-12 0,1 2-17 0,1 0-12 16,1-3-12-16,0 4-12 0,2-4-10 0,-1 1-7 15,2-2-12-15,0-1-5 0,-1 0 3 0,1-1 3 0,1 0 0 16,-3-2 4-16,6 0 2 0,-6 0 5 0,5-4 1 16,-3 0 3-16,2 2 14 0,-3-2-11 0,1-2 16 15,-2 3 6-15,1-1 8 0,0-2-2 0,-2 3 14 16,0-1 0-16,0-1 4 0,-1 0-8 0,-1 1-1 16,1 0-9-16,-1 1 3 0,0 2-7 0,1-1-4 15,2 2-12-15,-5-2-24 0,5 2-30 0,0 0-34 16,-9 3-46-16,9-3-47 0,-6 5-45 0,3 1-202 15,0-1-455-15,1 3 202 0</inkml:trace>
  <inkml:trace contextRef="#ctx0" brushRef="#br0" timeOffset="1898.1866">2681 3048 123 0,'-3'2'278'0,"0"-1"-18"0,1 2-18 0,2-3-22 16,-3 1-22-16,3-1-24 0,0 0-16 0,-2 3-13 15,2-3-16-15,1 5-7 0,0-2-17 0,1 0-15 16,1-1-9-16,-1 1-13 0,0 0-11 0,2-1-4 0,0 1-11 16,-2-3-9-16,2 1-3 0,0 0 0 0,-4-1 6 15,7 0-11-15,-7 0-1 0,6 0 3 0,-6 0 2 16,3-2 2-16,-3 2 3 0,3-4 13 0,-3 2 15 15,0 2-3-15,2-5 3 0,-3 3 4 0,1-1 2 16,-1-1-7-16,1 4 11 16,-3-5-12-16,1 2-9 0,0 2-2 0,0-1-2 15,2 2 0-15,-3-3-10 0,3 3-1 0,-3-3-5 16,3 3-7-16,0 0-5 0,0 0 0 0,0 0-13 16,-4-1-1-16,4 1-18 0,0 0-15 0,0 0-16 15,0 0-15-15,-1 7-18 0,1-7-19 0,0 3-41 16,0-3-25-16,1 5-60 0,-1-5-59 0,0 0-162 15,2 5-479-15,-2-5 213 0</inkml:trace>
  <inkml:trace contextRef="#ctx0" brushRef="#br0" timeOffset="2181.8898">2851 2941 2601 0,'0'0'140'0,"-5"1"-60"0,5-1-41 0,-3 2-20 0,3-2-9 0,-4 1 5 16,4-1-7-16,0 0-4 0,0 0-1 0,0 0-3 15,0 0 3-15,0 0-6 0,0 0-8 0,11 0-9 16,-5 1-12-16,3-2-4 0,-1 2 0 0,1-2-5 16,1 2 3-16,-2-2 5 0,-2 1 4 0,-6 0 0 15,13 0 5-15,-9-1 6 0,-4 1 4 0,6 1 12 16,-6-1 5-16,4 0 9 0,-4 0-6 0,0 0-1 0,0 0 0 15,0 0-3-15,0 0-24 0,-10 8-35 0,7-6-59 16,3-2-63-16,-7 2-191 0,7-2-399 0,-7 0 177 16</inkml:trace>
  <inkml:trace contextRef="#ctx0" brushRef="#br0" timeOffset="4310.0284">3527 2671 76 0,'0'-8'260'16,"0"3"-3"-16,-3 0-10 0,2-1-12 0,-1 2-15 0,-2-3-2 15,1 3-13-15,1-3-5 0,-1 3-22 0,-1-2 4 16,1 2-5-16,-1 1-10 0,1 0-12 0,0 2-14 15,-1-2-17-15,1 2-10 0,-3-1-7 0,1 1 3 16,-3 2-23-16,-1 1-8 0,-5 3-10 0,1 1-2 0,-5 4 2 16,-2 1-5-16,2 2-8 0,-1 1 1 15,2 2-5-15,0 0-1 0,1 2 15 0,-1 1-17 0,3 1-8 16,-2 2-1-16,5 0-3 0,1 2-5 0,0 1 1 16,4-1-6-16,1 2-3 0,2 0-8 0,0 0 4 15,3 0-4-15,4-2-2 0,1-1-13 0,0 1-4 16,5-2-5-16,2-2-3 0,2-5-12 0,2 1-19 15,3-4-8-15,3-2-23 0,4-4-21 0,-1-3-22 0,3-3-27 16,-1-4-28-16,11-2-36 0,-1-9-47 0,-2-3-33 16,-11 6-206-16,-3-5-535 15,3 0 237-15</inkml:trace>
  <inkml:trace contextRef="#ctx0" brushRef="#br0" timeOffset="5561.7989">3699 2875 128 0,'0'-4'260'15,"0"0"-4"-15,-2 0 3 0,0-1-8 0,-1 1-21 16,1 0-18-16,0 0-9 0,-1 1-10 0,0 1-5 15,3 2-6-15,-6-5-16 0,6 5-19 0,-7-1-11 0,2 0-16 16,-2 0-10-16,7 1-12 0,-12 6-11 0,4-2 1 16,1 1-8-16,0 2-8 0,-3 3-8 0,-1-1-4 15,1 4-10-15,3-3 1 0,0 9 6 0,0-6-21 16,0 0-2-16,1 0-3 0,2 2 4 0,2-2 1 16,1 0-12-16,1 1 2 0,0 1-9 0,3-3-1 15,0-1-25-15,1 0-4 0,-1-1-1 0,1-2-14 16,3-2-2-16,-1 0-12 0,1-1-4 0,0-2 0 15,0 0-1-15,4-3-2 0,-1-1-1 16,-2-1 4-16,5-3 4 0,-6 0 2 0,3-2 0 16,-2-2 8-16,1 0 1 0,-2-2 5 0,0-2-1 15,0 0 13-15,-4 0-7 0,0 0 7 0,-2-1 10 16,0 0 9-16,1 1 6 0,-1-2 7 0,-2 2 6 16,-1 0 4-16,1-1 3 0,0 1 8 0,2 6 4 15,-1-4 6-15,1 2 5 0,-1 2-16 0,2-1-7 16,-2 1-6-16,4 1-2 0,-1 0-4 0,1-1-3 15,-1 2-1-15,1 2 0 0,2-1-2 0,1 2-4 16,-3 0-3-16,6 1-5 0,-10 1 2 0,14 1 3 16,-4 1-2-16,0 2 9 0,1 0-13 0,-1 1-2 15,1 3-3-15,-1 2 4 0,0 0-2 0,-3 0 1 16,1 3-5-16,-2-2-3 0,-2 3-10 0,-1 1 3 0,-2 1-4 16,-1-1 0-16,-1-1 1 0,-2 0 12 15,3-1-11-15,-6 2 1 0,1-4-3 0,1 0 5 16,1-4 10-16,0 0-3 0,2-3-1 0,-1 1 5 15,2-2-4-15,-1 0 9 0,1-3-1 0,-3 3-1 0,3-3 2 16,0 0 0-16,0 0-5 16,-3-11 8-16,5 4-4 0,-4-2-1 0,5-4 1 0,0 3 9 15,0-1-12-15,4-9 2 0,-2 3-1 0,2-3 2 16,3 1 5-16,0 0-11 0,-3 1 1 0,3 0 0 16,0 6 4-16,2-3-4 0,-3 3 4 0,-1 2-1 15,2 2-3-15,-3 3 3 0,0 0-2 0,-1-1 2 16,1 5-3-16,-1-1 2 0,-1 2 0 0,2 2 3 15,0 2-3-15,-1 2 1 0,2 4 1 0,-2 2 3 0,2 5 1 16,-2 4-1-16,-2-1-1 0,-1 2 0 0,0 0 2 16,-3-1-4-16,0-1 1 0,0 1-9 0,0 1-8 15,-3-2-15-15,3-1-9 0,3-4-8 0,-3-3-1 16,3-2-14-16,-2-3 4 0,2-3 7 0,-3 0 5 16,4-1 5-16,2-3 7 0,-6 0-1 0,11-8 0 15,-4 1-1-15,3-4 3 0,3-4 0 0,-1-4 5 16,-2 1 0-16,3-2 5 0,-3 0 3 15,1-2 8-15,-2 1 13 0,0 0 10 0,-2 0 11 16,0-1 8-16,-1 2 13 0,-2 5 14 0,-1 2 7 16,-3 0 14-16,4 1-7 0,-1 5 0 0,-3-2 5 15,-3 5-1-15,3-2-4 0,0 3-6 0,0 3-12 16,-4-4-7-16,1 2-6 0,3 2 5 0,0 0-14 16,-14 8-1-16,7-3-6 0,0 1 0 0,2 3-7 0,0-3-10 15,4 2-11-15,-2 4-2 0,3-3-2 0,1 3-13 16,4 0-4-16,0 0-12 0,2 0-4 0,3-2-6 15,3 0 1-15,2 3-1 0,1-1-4 0,-2-4 4 16,6 3 9-16,-3-2-1 0,2 0 3 0,-6-1 3 16,2-1 5-16,-5 2 4 0,3 0 0 0,-5-2 5 15,-1 2 1-15,-4-4 8 0,1 4 9 0,-1-3 15 16,-3 3 13-16,-4 0 13 0,0-1 3 0,-9-1 2 16,3 2-1-16,-4-2 2 15,-5 0-1-15,4-1 0 0,-6-2 0 0,6-1-5 16,1-1-4-16,0-1-10 0,1 0 0 0,3-2-15 15,0 0-22-15,3-1-17 0,0-1-34 0,4 0-50 16,-1-2-36-16,6 0-39 0,0-5-18 0,4 0-20 16,1-4 0-16,4 2-138 0,2-2-397 0,1-6 175 0</inkml:trace>
  <inkml:trace contextRef="#ctx0" brushRef="#br0" timeOffset="5771.6483">4445 2745 9 0,'13'-22'238'0,"0"5"8"0,-1-1 5 0,-1 2 5 0,-5 2 11 16,-2 6 6-16,-1 1 2 0,2 0-1 0,-3 3-16 15,1-1-21-15,-2 1-20 0,2 2-31 0,-3 0-18 16,0 2-18-16,0 0-18 0,0 0-8 0,0 9-19 0,0 1-11 16,-4 4-4-16,-1 6-13 0,0 4-9 0,1 1-4 15,-1 1 1-15,3 12-9 0,-1-3-8 0,-2 1-8 16,5-1-11-16,-5 0-17 0,5-8-22 16,-2 7-15-16,0-9-20 0,-1 1-8 0,1-2-13 15,1-2-18-15,0-1-12 0,-2-7-24 0,3 5-35 16,-1-6-35-16,0-1-37 0,2-5-44 15,-1 0-224-15,-1-2-535 0,0-4 236 0</inkml:trace>
  <inkml:trace contextRef="#ctx0" brushRef="#br0" timeOffset="5954.0936">4431 2926 208 0,'0'0'267'0,"-4"0"-25"0,4 0-29 16,0 0-20-16,0 0-18 0,7-4-22 0,-1 2-37 16,3-1-41-16,4 0-52 0,1 1-50 0,7-3-53 15,-1-5-59-15,-5 8-98 16,5-3-256-16,-4-1 113 0</inkml:trace>
  <inkml:trace contextRef="#ctx0" brushRef="#br0" timeOffset="7142.0769">4616 2900 180 0,'-3'-3'232'0,"3"3"-7"0,0 0-15 16,0 0-12-16,0 0-18 0,0-3-15 0,0 3-8 15,1-6-21-15,-1 5-8 0,0 1-7 0,1-4-6 0,-1 4-8 16,1-3-8-16,-1 3-7 0,2-4-10 0,-2 4-9 16,3-1-7-16,-3 1-8 0,6-2-8 0,-6 2-3 15,7 1-3-15,-7-1-8 0,11 3 1 0,-4 1-3 16,-1 0-6-16,2 1-1 0,-1 1-2 0,2 2-1 15,-1 0-3-15,1 4-2 16,-5-4-4-16,4 5 0 0,-2-3-3 0,0 3 0 16,-2 0-2-16,0 0 1 0,-1 2-6 0,-3-8-7 15,0 5-4-15,0 0-9 0,0-2-2 0,-3-2 1 16,1 0-3-16,-3-1 4 0,0 0-1 0,-1-1 9 16,2-2-3-16,-2-3 4 0,2 0-3 0,-2-1 1 15,6 0-3-15,-10-3 6 0,6 0 1 0,-2-4-1 16,2 0 1-16,0-1 0 0,2-1-1 0,1 0-3 15,2-3 1-15,1-1-2 0,3-2 1 0,2 2-2 0,2-5 2 16,1 2-1-16,3 2 0 0,-1-2 3 0,-2 4 0 16,0 2 3-16,0-2 0 0,1 0 8 0,-2 2 7 15,1 2 12-15,-2 1 6 0,-2 2 4 0,1 1 5 16,-2 1 8-16,-1 1 2 0,0-1-6 0,-2-1 6 16,-2 4-4-16,7-2 6 0,-7-1-14 0,0 3 3 15,0 0-4-15,5-3-3 0,-5 3-2 0,0 0-5 16,0 0 0-16,0 0 1 0,0 0-1 0,0 0-4 15,0 0-5-15,3 10 3 0,-3-10-5 0,0 0-1 16,0 3 2-16,0-3-3 0,0 4-3 16,0-4 2-16,2 4 0 0,-2-4-6 0,0 0 3 15,0 5 1-15,0-5-5 0,0 0 1 0,0 0 2 16,0 0-4-16,0 0 5 0,0 0 1 0,1 3-1 16,-1-3 2-16,0 0-1 0,0 0 7 0,0 0 5 15,0 0 0-15,0 0-6 0,0 0 0 0,0 0-1 16,0 0 1-16,0 0-2 0,0 0-5 0,0 0-3 15,0 0 5-15,0 0-3 0,0 0 1 0,0 0-4 16,0 0 3-16,0 0-6 0,0 0 2 0,0 0-6 16,0 0 10-16,-3 4-9 0,3-4 4 0,0 4-3 15,0-4 4-15,-1 6-1 0,1-3-2 0,-2 2 0 0,1 2 0 16,0 0-1-16,-1 2 1 0,1 2 2 0,1 3 3 16,0-1-3-16,-2 0-2 0,1 1 0 0,1 6 1 15,1-2-1-15,-2-3 1 0,1-1-4 0,0 2 6 16,3-3-2-16,-3-3 1 0,3 0 0 0,-1-2-2 15,0-1-10-15,1-1-3 0,1-1 4 0,-3-2 2 16,4 2 0-16,-1-4-1 0,-4-1 0 0,13-4 1 16,-5 1-1-16,-1-3 0 0,5-3 4 15,-4 1-3-15,2-4-2 0,1-3-1 0,-1-2 4 16,-1-2 3-16,-2 3-1 0,1-2 15 0,0-1-1 16,-4 5 7-16,2-3 9 0,-4 3 12 0,0 3 14 15,1-2 7-15,-2 6 8 0,0 1 4 0,0 2 7 16,-1 0 5-16,1-2-10 0,-1 6-9 0,1-6-11 15,-1 6-9-15,-2-4-6 0,2 4-12 0,0 0 8 16,0 0-7-16,0 0-2 0,-5 17-6 0,3-10-8 16,1 2-8-16,0 1-10 0,1 3 0 15,-1-1-11-15,-1 3-10 0,2-1-18 0,2-3-3 0,-1 4-20 16,-1-2-20-16,0 3-10 0,1-3-18 16,2 0-22-16,1-1-15 0,1 0-13 0,-1-3-20 0,2-3-21 15,-1 1-16-15,3-1-18 0,0-4-30 0,2-2-191 16,-1-2-500-16,1-2 221 0</inkml:trace>
  <inkml:trace contextRef="#ctx0" brushRef="#br0" timeOffset="7574.1045">5173 2935 103 0,'3'-13'239'0,"0"1"27"0,1-1 22 15,-4 4-10-15,0-2-14 0,-1 3 11 0,-1 2 16 0,1-1 11 16,-1 1-10-16,1 2-19 0,0 2-27 0,1 2-22 16,-8-5-32-16,3 5-14 15,5 0-24-15,-10 7-11 0,3-3-16 0,-2 6-16 16,0 1-10-16,-1 5-19 0,2 1-15 0,-3 3-13 15,4-1-20-15,2 0-18 0,1 1-21 0,2 1-12 16,1-3-18-16,1 0-12 0,1-2-12 0,2-2-10 0,2-1-24 16,1-2-4-16,3 0-5 0,0-3-12 0,-1-3 1 0,6 0-13 15,0-5-4-15,1-1-12 0,7-3-4 0,-4-4 8 16,3-4 9-16,-2 2 9 16,0-5 16-16,-2 1 12 0,0-2 15 0,-2-2 22 15,1-1 27-15,-4-1 17 0,0-3 25 0,1 3 19 16,-2-5 21-16,-4 5 14 0,0-6 4 0,0 0 10 15,-3 0 7-15,-1 1 17 0,-2-1-2 0,1-1 14 16,-2 3 3-16,-3 3 25 0,2 0 26 0,1 9 3 16,-1 3 5-16,0 1-2 0,0 0-13 0,-2 4-15 15,1 0-19-15,1-1-18 0,-3 4-11 0,4 1-13 16,0 0-8-16,-13 9-9 0,5 3-7 0,1-1-6 16,-3 5-7-16,3 4-5 0,1 0-13 0,-1 4-13 15,3 3-16-15,0-2-6 0,-1 12-19 0,4-12-14 0,-1 2-8 16,2-3-22-16,-1 3-4 0,4-1-16 0,-3-3-15 15,2 0 0-15,2-1-8 0,-3-5-11 0,2-2-12 16,-2-5-1-16,2 0-5 0,0-2-12 0,-2-2-13 16,2-2-18-16,0 0-23 0,-2-1-35 0,4-3-41 15,-1 0-241-15,-4 0-561 0,11-10 248 0</inkml:trace>
  <inkml:trace contextRef="#ctx0" brushRef="#br0" timeOffset="7736.7685">5382 2917 242 0,'-4'-1'312'16,"4"1"-13"-16,-6-4-26 0,6 4-22 0,0 0-26 0,-3-3-25 15,3 3-29-15,6-9-33 0,1 5-39 0,6-5-37 16,5-4-51-16,1 2-60 0,5-2-68 0,2 0-63 16,-5 2-144-16,6-2-349 0,-3 0 156 0</inkml:trace>
  <inkml:trace contextRef="#ctx0" brushRef="#br0" timeOffset="9498.6313">5765 2725 64 0,'0'-5'264'0,"1"1"2"15,-1 0-8-15,2 1-7 0,-2 3-17 0,0-5-14 16,0 5-15-16,0-3-16 0,0 3-19 0,0-4-15 16,0 4-18-16,0 0-11 0,0 0-13 15,0-3-14-15,0 3-9 0,0 0-12 0,0 0-12 0,0 0-4 16,0 0-8-16,0 0-3 0,0 0-10 0,0 0 0 16,0 0-5-16,0 0 1 0,-2 12-5 0,2-7-5 15,-1 3-1-15,1 0 2 0,0 3-5 0,0 1 0 16,-3 3 1-16,2 5 7 0,-2-2-8 0,0 2-3 15,-1-1 0-15,1 1 0 0,-1 1 0 0,1-3-1 0,0 4 8 16,2-7-15-16,-1 4-3 0,2-5-10 0,0 0-8 16,0-2-17-16,0-1-25 0,2-4-21 0,-1 2-13 15,0-1-14-15,1-2-20 16,-2 0-13-16,3 0-20 0,-3-2-33 0,1-1 7 16,-1-1 11-16,0-2 7 0,1 5 4 0,1-3 14 15,-2-2 11-15,0 0 18 0,0 0 8 0,0 0 16 0,0 0 17 16,0 0 18-16,-4 2 15 0,4-2 24 0,0 0 27 15,0 0 6-15,-3 2 19 0,3-2 5 0,0 0 13 16,0 0 6-16,-6 0 1 0,6 0 7 0,-3 1 4 16,3-1 3-16,-2 3 0 0,2-3-4 0,-3 2 4 15,3-2-2-15,0 0-3 0,-2 4-3 0,2-4-6 16,-2 2-4-16,2-2-1 0,0 0 0 0,1 4-5 16,2-2-2-16,-3-2 0 0,4 1-7 0,0 1 0 15,0-2-4-15,2 0-2 0,0 0-6 0,4 0 3 16,-1-1-6-16,4-2 1 0,0 0-7 0,2 0 0 15,-1 0-3-15,2 0 2 0,-2 0-3 0,3 2-2 16,-3-3 0-16,-3 1-1 0,-1 0 4 0,-1 0 4 16,-4 2 10-16,1-1 7 0,-2 1 2 0,0 0 1 0,-4 1 10 15,7-2-5-15,-4 2 2 0,-3 0-13 0,4-1 0 16,-4 1-3-16,0 0 0 16,0 0-29-16,5-2-23 0,-5 2-41 0,0 0-47 15,0 0-54-15,0 0-43 0,0 0-47 0,0 0-217 16,0 0-507-16,0 0 225 0</inkml:trace>
  <inkml:trace contextRef="#ctx0" brushRef="#br0" timeOffset="10191.0499">6068 2769 192 0,'-2'-6'343'16,"2"4"-17"-16,-1-2-19 0,-1 2-27 0,2 2-23 0,-1-5-25 15,1 5-23-15,-1-2-29 0,1 2-17 0,0 0-16 16,0 0-16-16,0 0-5 0,1 11-9 0,-1-2-23 16,1 2-1-16,2-3-16 0,-3 6-10 0,2 0-2 15,0 5-2-15,0 1-10 0,-1 0-7 0,2 3-10 16,0-4 1-16,-5 2 4 0,4-1-8 0,-2-2-4 16,-2-3-2-16,2-2-1 0,0-1-5 15,0-2-2-15,-1 0 0 0,1-2 0 0,1-1 1 0,-2 0-4 16,1-3-3-16,0 1-2 0,0-2 1 0,0 0 5 0,0-3-6 15,0 4 4-15,0-4 3 16,0 0-5-16,0 0-1 0,0 0-5 0,0 0 2 16,0 0-4-16,-7-9-5 0,4 3 0 0,2-1-6 15,-1-2 4-15,1-1-1 0,-2-1-3 0,0-3-8 16,2 1 7-16,0-2-2 0,-1-3 0 0,2-1-8 16,-1-2-6-16,1 0-2 0,0-1 1 0,1 0-1 15,1 2-3-15,-1-2 4 0,3 2-6 0,2 1 5 16,-1 4 4-16,1 2 0 0,1 0 0 0,0 3 4 15,2-1 0-15,-1 3 0 0,-1 1-1 0,2 3 3 0,-1 1 2 16,3-1 2-16,-4 1-1 0,3 1 1 0,-3 0 0 16,2 4 0-16,-4-2 2 0,2 3-1 0,-2 0 4 15,-1 0-2-15,1 4 3 0,0-2-4 0,0 1-2 16,-2 2-2-16,0 0 1 0,-2 1-2 0,-1-1-5 16,0 1 7-16,0-1-12 0,-4 4-5 0,1-2 4 15,-1-3 2-15,-2 3 2 16,1 1 1-16,-2 0 0 0,-2-2 2 0,1-4 2 0,-1 2 4 15,2-2 2-15,0 1-1 0,-3-2 4 0,2 0 1 16,2-1 4-16,-1 2 5 0,0-4 12 0,3 1 4 16,0 0 10-16,0 0 1 0,-1 0 2 0,4 1-2 15,-2-3-7-15,3 0-8 0,-4 2 4 0,4-2-7 16,0 0 1-16,-4 2 1 0,4 1-1 0,1 1-1 16,-1-1 5-16,4 1-8 0,-1 4-2 0,0-3 3 15,4 3-6-15,0-1 4 0,0-1 0 0,4 4-2 16,1 0-4-16,3 1 0 0,-2-2 0 0,-2 1 2 15,6 1 0-15,-4-2 3 0,2 2-14 0,-2-1-22 16,-2 1-13-16,0-3-23 0,-1 1-31 0,1 1-25 0,-3-2-35 16,-3-2-41-16,2 0-40 0,-3 1-198 0,-1-2-471 15,1-1 208-15</inkml:trace>
  <inkml:trace contextRef="#ctx0" brushRef="#br0" timeOffset="10540.8767">6539 2678 356 0,'0'0'342'0,"-4"-4"-18"0,3 2-15 0,1 2-27 15,-6-2-23-15,6 2-28 0,-7 2-19 0,4 0-24 16,-1 3-11-16,-3 1-14 0,0 1-9 0,0 1-24 16,0 2-18-16,-2 1-3 0,2 1-6 0,0 2-9 15,0 2-3-15,-2 5-13 0,1-4 12 0,1 1-16 16,3-1-15-16,-1-3-4 0,0 6-3 0,3-6-5 16,0 5-2-16,1-3-6 0,-1-1-6 0,4-1-4 0,1 4-14 15,1-4-11-15,0-2-20 16,1-1-23-16,1-1-24 0,1 1-19 0,4-4-25 15,2-1-30-15,-2-1-43 0,2-3-48 0,3-3-43 0,-1-2-252 16,2 0-565-16,4-4 250 0</inkml:trace>
  <inkml:trace contextRef="#ctx0" brushRef="#br0" timeOffset="11024.7844">6794 2729 279 0,'1'-4'340'0,"-1"2"-11"0,-1-1-14 0,1 3-13 15,0-4-20-15,0 4-23 0,0 0-20 16,0 0-29-16,0 0-23 0,0 0-16 0,0 0-19 16,0 0-8-16,-6 11-17 0,5-4-18 15,-1 1-6-15,1 0-7 0,0 5-10 0,-2 2-9 16,1-1-7-16,1 4-2 0,-2 2-15 0,2-2-5 16,-2 1 3-16,0 2-6 0,2-1-9 0,0-2-9 15,-1 1 3-15,-1-5 3 0,2-1-13 0,-1 0 0 16,1 1 2-16,-1-3-9 0,-1 2-1 15,2-5-2-15,0-1-2 0,0 0-9 0,-1-2 2 0,2 0 1 16,-2-1-3-16,1-1-6 0,1-3 7 0,-1 4-3 0,0-1 0 16,1-3-3-16,-2 2-9 0,2-2 2 0,0 0 0 15,0 0 4-15,0 0 0 0,0 0 0 0,-8-5 2 16,8 5 2-16,-5-2-3 0,3 0 1 0,2 2 2 16,-5-4 1-16,1 3 0 0,0-1-1 0,1 1 3 15,3 1-2-15,-6-1 4 0,1-1 1 0,5 2-4 16,0 0 5-16,-8 2-4 0,8-2 5 0,-6 2-7 15,2 0 7-15,1-2-10 0,3 0 6 0,-3 4-2 16,2-2 1-16,-1-1-4 0,2-1 3 0,-2 7 2 16,0-7 1-16,2 4 4 0,0 0-1 0,3-1-3 15,-2-1 5-15,1 2-3 0,-1-1-8 0,4-1 8 0,-3 0-5 16,4 0-9-16,0-2-7 16,2-1-15-16,1-1-10 0,0 0-22 0,1 0-21 15,0-2-22-15,2 0-31 0,1-2-29 0,-2 1-37 16,2 0-32-16,-3-2-42 0,-2 2-190 0,-1-1-508 15,2 1 225-15</inkml:trace>
  <inkml:trace contextRef="#ctx0" brushRef="#br0" timeOffset="11266.097">6759 2734 125 0,'-1'-1'261'0,"1"1"-18"0,-3-3-27 15,3 3-18-15,0 0-22 0,0 0-18 0,0 0-18 0,0 0-11 16,0 0-13-16,0 0-13 0,-6 7-6 0,6-3-12 16,-1 1-1-16,0-1-15 0,0 2-13 15,1-1-20-15,0 3-33 0,0-1-35 0,0 0-39 0,-1-3-29 16,1 0-40-16,1 0-45 0,0 4-110 0,0-5-319 15,2-1 141-15</inkml:trace>
  <inkml:trace contextRef="#ctx0" brushRef="#br0" timeOffset="11522.6191">6942 2696 22 0,'2'-4'341'0,"-2"4"-27"0,2-3-14 0,-2 3-27 16,3-1-15-16,-3 1-32 0,0 0-17 0,8 1-18 15,-2 0-18-15,1 3-14 0,-1 3-15 0,2 2-12 16,1 2-17-16,1 7-5 0,-2 1-14 0,0 4-8 16,-3 1-7-16,1 3-8 15,-4 8-28-15,-2-1-28 0,-5 3-48 0,-1 0-62 16,-5 1-86-16,1-3-87 0,-10-1-201 0,6-12-505 15,-3-1 223-15</inkml:trace>
  <inkml:trace contextRef="#ctx0" brushRef="#br0" timeOffset="13171.7954">7338 2808 105 0,'0'-2'325'0,"-1"-1"-20"0,-1 0-11 0,2 3-22 15,0-3-11-15,0 3-8 0,0-6-26 0,-1 3-12 16,1 3-22-16,0 0-24 0,0 0-14 15,0 0-12-15,-2-1-18 0,2 1-13 0,0 0-13 0,0 0-7 16,0 0-12-16,0 0-8 0,0 0 10 0,-1 11 7 16,0-8-13-16,1 2-6 0,0 2-14 15,0 1 6-15,-2 0-3 0,2 2-1 0,0 0-8 16,0 3 5-16,0-2-13 0,0 3-5 0,0-1 1 0,-1 0-10 16,-1 2 0-16,2 0-5 0,0 0 9 0,0-1-25 15,0 1 2-15,0-1-14 0,-1-2-16 0,1 1-27 16,0-4-51-16,0 0-21 0,1 0-16 0,1-4-24 15,-1 0-26-15,4-1-42 0,-1-3-50 0,1-2-242 16,1-2-563-16,1-3 249 0</inkml:trace>
  <inkml:trace contextRef="#ctx0" brushRef="#br0" timeOffset="13318.8333">7363 2645 21 0,'4'7'-4'0,"1"1"-4"0,-1 1 2 0</inkml:trace>
  <inkml:trace contextRef="#ctx0" brushRef="#br0" timeOffset="13620.0206">7541 2651 382 0,'-3'-3'355'0,"3"2"-32"16,-3-1-29-16,3 2-7 0,-2-4-45 0,2 4-17 0,0 0-32 15,0 0-14-15,0 0-16 0,0 0-19 0,0 0-19 0,-2 8-2 16,2 1-13-16,0-4-7 0,1 6-9 15,-2 0-15-15,2 4-9 0,0-1-9 0,0 5 4 16,-2 2-9-16,2-1-7 0,0 1-5 0,0 1 2 16,1 2-14-16,-2-3 2 0,0 0-4 0,3 0-7 15,-2 0-20-15,-2-1-20 0,5-1-18 0,-3-4-27 16,1-2-29-16,2 0-28 0,-3-2-26 0,1-1-51 0,-1-1-47 16,2-1-44-16,0-1-170 0,-3-3-495 0,0 0 220 15</inkml:trace>
  <inkml:trace contextRef="#ctx0" brushRef="#br0" timeOffset="13812.4439">7457 2914 40 0,'0'-2'257'16,"-1"0"-24"-16,1 2-26 15,1-4-20-15,2 1-21 0,2 1-16 0,2-2-14 16,7 1-17-16,0-1-26 0,0-1-29 0,3 3-25 15,5-5-30-15,-1 3-33 0,-1 0-23 0,-4 1-17 16,3-3-12-16,-3 3-11 0,-2 1-6 0,0 0-18 16,-4 0-89-16,-3 2-217 0,0 2 97 0</inkml:trace>
  <inkml:trace contextRef="#ctx0" brushRef="#br0" timeOffset="14738.9852">7700 2939 51 0,'1'2'151'0,"-1"-2"-2"0,0 0-16 16,0 0-9-16,0 0-11 0,4 2-9 0,-4-2-18 15,0 0 2-15,9-2-10 0,-9 2-13 0,8-2-5 16,-2 1-4-16,1-2-11 16,-3 1-4-16,5-2-6 0,-1 1-20 0,-4 1 12 15,3-3-3-15,-2 0 0 0,0 1 2 0,1-2 5 16,-2-1 16-16,-1 4 9 0,0-3 23 0,-2-2 4 0,-1 3 12 15,0 0 6-15,0 0 1 0,-1-1 8 0,-2 2 5 16,0-1-8-16,-1 1 0 0,-2 0-3 0,2 1 14 16,0 0-3-16,-2 2 0 0,0-1-15 0,1 2-15 15,-4 1-10-15,2 1-3 0,-1 1-6 0,1-1-6 16,0 2-5-16,1 1-3 0,-2 3-5 0,2-1-8 0,0 3-1 16,1 2-10-16,-2-2 5 0,3 3-3 0,1-3-6 15,-2 4-1-15,3 0-3 0,2-3-8 16,0 4-11-16,1-2-7 0,2 0-2 0,1 0-12 15,2-1 1-15,-2-5-11 0,2-1-3 0,1 1-4 0,3-1-7 16,-2-2-7-16,6-2-6 0,-1-1-4 0,4-4-4 16,-3-1 2-16,4-1 2 0,-1-3 0 0,0-2 10 15,3-2 6-15,-5-1 5 0,-2 0 14 0,-2 3 11 16,-3-2 20-16,1 1 9 0,-2-2 20 0,1 0 15 16,-2 1 23-16,1-1 2 0,-4 2 21 0,1-1 16 15,0 3 15-15,-1 2 8 16,0 0 18-16,-3 2 7 0,0 0-11 0,0 1-10 15,1 2-12-15,1 0-17 0,-2-1-10 0,0 0-21 16,0 3-4-16,0 0-7 0,0 0-12 0,0 0 0 0,-3 8-15 16,3-2-18-16,-3 2-12 0,0 0-18 0,2 5-6 15,-2-1-22-15,0 1-4 0,-1 2-4 0,1-2-5 16,-1 0-10-16,0-1-3 0,1-1 0 0,-1 0-1 16,2-4-1-16,0 0 6 0,0-1 7 0,-1-1 5 0,2 1 8 15,-1-4 10-15,1 1-4 0,1-3 10 0,-1 1 1 16,1-1 7-16,0 0-1 0,-3-7-1 0,4-1 2 15,2 3 6-15,0-4-1 0,1-3 1 0,-1 2 1 16,4-5 1-16,0 3 0 0,0 0 2 0,0-2 1 16,3-2-2-16,-3 4-2 0,0 0 5 0,3 2 2 15,0 0-5-15,-3 4 9 0,0-4-9 0,3 6 0 16,-3 1 1-16,1 0-6 0,-1-1 2 0,0 1-1 16,-1 3 4-16,-6 0-2 0,10 4 6 0,-6-1-3 15,0 0 0-15,-1 4 0 16,1 2-2-16,-1 0 1 0,-1 3-7 0,-2-1-1 15,-2 3-12-15,1-2-15 0,-4 2 0 0,1 0-8 16,-1-2 6-16,-1 0-1 0,-1-1 2 0,3-5 2 0,1 1 7 16,0-2 7-16,-1-1 5 0,2 0 2 0,1-2 5 15,1-2 2-15,0 0 2 0,0 0-5 0,0 0 6 16,0-12 1-16,3 5-1 0,1-2 4 0,0-2 5 16,6-2 0-16,-1-3 5 0,-2 2-1 0,4-1 6 15,-1 2 7-15,0 1 1 0,-1 1 6 0,1 2-6 16,3-1 2-16,-6 4-2 0,0 2 1 0,2-2-6 15,-1 3 0-15,0 2-1 0,0 0 5 0,0 2-6 16,-4 2 0-16,0 0-2 0,2 2-1 0,-2 3-3 16,-1 0 3-16,1 4 7 0,-4 1-13 0,0 0 2 15,0 1-19-15,-1 2-17 0,-2-3-27 0,2 2-30 0,-1-2-47 16,-2-1-41-16,3-3-42 0,1-1-46 0,0-3-220 16,1-1-525-16,-1-4 232 0</inkml:trace>
  <inkml:trace contextRef="#ctx0" brushRef="#br0" timeOffset="17110.557">8363 2816 40 0,'-1'-4'235'0,"-1"0"-7"0,2 0-8 16,-3 0-2-16,3 2-6 0,-1-2-12 15,0 1-5-15,1 3-12 0,-2-4-14 0,2 4-12 16,0-3-13-16,0 3-13 0,-1-5-10 0,1 5-17 15,-2-1-12-15,2 1-9 0,0 0-12 0,0 0-6 16,0 0-5-16,0 0-7 0,0 0-4 0,-2 7-7 16,3-4-2-16,0 3-3 0,1 0-6 0,2 0 1 0,0 1-6 15,2-1-6-15,1 1-1 0,1 2-6 0,2-2-3 16,2 1 0-16,0 1-5 0,-1-1-4 0,-1 1-6 16,3 0-21-16,-3 0 3 0,-2 0-7 0,-1 0-4 15,-1-2-1-15,-2 2-4 0,-2 0 1 0,-2-1-5 0,-2 2-3 16,-3 1 1-16,-4-2-7 0,-1 1 1 0,-1-3-3 15,-2 0 1-15,-1-3 4 0,0 2-1 0,2-5-6 16,-3-1 0-16,3-5-9 0,0 1 3 0,1-1 0 16,4-3-3-16,0 1 7 0,1-5 6 0,2 0 2 15,3-2 0-15,1-1 5 16,1-1-1-16,2-2 10 0,1 3 6 0,1 1-3 16,2-5 7-16,-2 7 10 0,2-1 9 0,0 2 22 15,0 1 6-15,-1 4 12 0,-2-1 15 0,2 1 6 16,-3 3 5-16,-1-1-4 0,3 2 8 0,-2 1 5 15,-3 1 2-15,0 0 0 0,6 5 1 0,-5 3 7 16,-1-1-2-16,0 3-6 0,-1 3-8 0,-3 1-2 0,1 5-7 16,-4 0-5-16,2 2-3 0,-4 0-6 0,2-3-4 15,-1 2-9-15,-1 0-21 0,2-3-31 0,0-3-35 16,0-1-44-16,4-1-46 0,2-4-44 0,0-3-49 16,-1-3-135-16,2 0-410 0,0-2 182 0</inkml:trace>
  <inkml:trace contextRef="#ctx0" brushRef="#br0" timeOffset="17650.684">9029 2653 306 0,'2'-13'298'0,"-1"1"-7"16,-1-1-4-16,-1 2-8 0,0 1-17 0,-1-2-26 15,-1 4-12-15,0 0 2 0,0 0-31 0,0 3-14 0,0-2-19 16,-2 2-11-16,1 0-22 15,1 2-4-15,-2 2-13 0,1 0-20 0,0-1-9 16,4 2-13-16,-9 2-7 0,4 0-11 0,-2 3 4 16,0 3-10-16,0 3-5 0,-3 6-4 0,3 1 0 15,0 3-7-15,4 3-1 0,-3-1 0 0,2 4-7 16,3-1-1-16,-2 8 2 0,3 4 1 0,-2-11-15 0,1 9-12 16,1-11-22-16,1 12-14 0,-2-2-17 0,1-9-23 15,-1-1-25-15,1 1-21 0,0-4-30 0,-3 0-30 16,3-2-31-16,0-6-42 0,-3-2-240 0,2-3-538 15,-1-5 238-15</inkml:trace>
  <inkml:trace contextRef="#ctx0" brushRef="#br0" timeOffset="18415.5666">8794 2841 154 0,'2'-6'226'16,"0"-1"-15"-16,3-1-20 0,0 2-10 0,2 0-18 16,4-1-14-16,3 1-11 0,0 2-14 0,1-2-12 0,4-1-16 15,1 3-5-15,-3 1-10 0,0 2-9 0,4-1-3 16,-7 0-5-16,2-1-10 0,-1 3-5 0,-3 0-2 16,2 0-8-16,-4 0 6 0,-1 0 3 0,-4 0 8 15,-5 0 5-15,10 0 11 0,-10 0 9 0,9 0 4 16,-6 2 5-16,-3-2 8 0,0 0 0 0,7 0 4 15,-7 0-6-15,0 0-5 0,0 0 1 0,0 0-3 16,0 0-10-16,0 0-4 0,0 0 2 0,5 3-21 16,-5-3-5-16,0 0 1 0,0 0-13 0,0 0-4 15,2 3-1-15,-2-3-5 0,0 0-5 0,0 0-2 16,0 0 1-16,-3 5 7 0,3-5-14 0,-3 5-3 16,3-5-1-16,-4 6-1 0,1 1 12 0,-1-1-13 15,1 2 6-15,-4 3-10 0,1-2 1 0,0 4 1 0,1 0-6 16,-2 0 4-16,-1 4 2 0,3-2-8 0,0-2 0 15,0 5-1-15,3-6 5 0,-2 1-7 0,3-4-3 16,1 0 9-16,1 0-21 0,0-1-11 0,1-1-2 16,1 1-7-16,0-3 1 0,1-2 2 0,1 0-3 15,1-3 1-15,2 0-3 0,0 0-1 0,1-3 5 16,2 0 2-16,-3-2 6 0,4-3 0 16,-4-1 7-16,2 0 0 0,-1-2 4 0,-2 0 7 15,1 0 11-15,-2-1 7 0,-1 0 10 0,0 2 10 16,-2-5 11-16,-2 6 13 0,1 0 5 0,0-3 3 15,0 2 5-15,-2-1-5 0,0 2 4 0,1 1 21 16,-1 0-3-16,1 3-15 0,0-1 3 0,-1 2-9 16,0-1-3-16,1 2-13 0,0-1-4 0,1-2-8 15,0 5-2-15,1-2 2 0,1 0-10 0,1 0-5 16,-1 1 0-16,3 1-4 0,-1 0-5 0,-6 1 11 16,12 4-19-16,-2-1 7 0,-3 1-7 15,0-1 3-15,0 6-6 0,2 1 6 0,-1 0-4 16,-1 2-4-16,0 0 3 0,0 1-10 0,0 0 4 0,-4 1-13 15,3 1-2-15,-5-2-12 0,1 0-11 0,-1 0 0 0,-1-2 6 16,-1-2-10-16,1 1 8 0,-1-2-4 0,-1-1 3 16,2-3 5-16,-3 0 14 0,2 0-7 0,-1 0 7 15,2-4 8-15,0 0-7 16,0 0 2-16,0 0 12 0,0 0-6 0,-5-15 7 16,5 5 1-16,1 1-3 0,2-5-1 0,0-5 2 15,1 4 0-15,2-5-3 0,1-2 4 0,1 0-6 0,2 4-2 16,-2-2-10-16,2 2-14 0,3-2-17 0,-1 7-37 15,-4 2-33-15,-1 4-49 0,4-2-71 0,-3 4-57 16,-5 0-224-16,1 2-570 0,-1 0 252 0</inkml:trace>
  <inkml:trace contextRef="#ctx0" brushRef="#br0" timeOffset="19919.5388">9726 2621 199 0,'3'-6'272'0,"0"-2"-10"0,1-1-7 0,-4 1-8 16,3 1 0-16,-2 2-6 15,1-1-11-15,-1 0-15 0,-1 3-16 0,3-2-8 16,-6 1-18-16,6 3-21 0,-3-3-9 0,0 4-15 15,0 0-6-15,0-4-18 0,0 4-9 0,0 0-14 0,0-3-6 16,0 3-8-16,0 0-14 0,0 0 0 0,0 0-5 16,0 0-11-16,0 11-4 0,0-7-2 15,-3 5 13-15,2 0-24 0,-1 3 6 0,-1 1-4 0,1 7 0 16,-1 0-1-16,0-1-2 0,0 1-5 0,0 4 3 16,2 0-4-16,-3-1-1 0,1 1-3 0,0 1 5 15,-1-3-5-15,1 0 5 0,0-2-20 0,0 0-16 0,2 0-18 16,1 0-22-16,-1-6-30 0,1-1-30 0,-2-1-46 15,1 0-43-15,2-4-50 16,-1 0-49-16,-1 1-180 0,1-5-529 0,-2 1 234 16</inkml:trace>
  <inkml:trace contextRef="#ctx0" brushRef="#br0" timeOffset="20480.6531">9605 2792 112 0,'-4'-4'237'0,"4"4"-23"0,0-3-18 15,0 3-22-15,0 0-15 0,6-4-19 0,-1 1-15 16,2-1-11-16,3 1-13 0,3-3-4 0,1 2-15 16,7-3-9-16,0-1-3 0,-1-1-10 0,-1 2-7 0,4-3-4 15,-6 2 1-15,-2 2 0 0,-1-2 5 0,-2 1 11 16,2-1 16-16,-7 3 22 0,1-1 4 0,-2 1 19 15,1-1 8-15,-4 3-2 0,1-2 9 0,-1-1-7 16,0 4 8-16,-2-5 7 0,2 2-1 0,0 2 1 16,-2-2-10-16,-1 3-2 0,2-1-8 0,-2 3-13 15,1-3-17-15,-1 3-11 0,1-3-12 0,-1 3-6 16,0 0-10-16,0 0-12 0,0 0 1 0,0 9-8 16,0-1-5-16,0-1-7 0,0 6 0 15,2-1-12-15,-4 4-4 0,2 3-21 0,0 0-6 16,0 1-6-16,-1-1-10 0,1-1-2 0,-1 3-8 15,-1-8 2-15,1 2-8 0,-2-3-2 0,1 0-4 16,1-2 3-16,0-4 1 0,-1 0 5 0,2 1 5 16,-1-2 1-16,1-2 10 0,0 1-2 0,0-4 8 15,-2 6 3-15,2-6 3 0,0 0 8 0,0 0-3 16,0 0 10-16,0 0-7 0,3-19 13 0,0 13-8 16,0-2-1-16,1 0 1 0,-1-1 4 0,3 0-6 15,-2-1 6-15,1 2-3 0,1 1 0 0,1 1 5 16,-1 0-8-16,-2 2 1 0,3-3-1 0,-4 5-5 15,1 0 5-15,3 0 5 0,-4 0-5 0,5 2-2 16,-8 0-3-16,14 4 2 0,-7-2 1 0,-1 1-4 16,1 4-11-16,-3-1-15 0,2 1-18 0,0 6-25 15,-2-2-19-15,0 1-12 0,-1 1-25 0,-3-2-21 0,1 1-33 16,-1-1-21-16,2-1-30 16,-4 2-37-16,0-2-181 0,-3-2-495 0,2-1 219 0</inkml:trace>
  <inkml:trace contextRef="#ctx0" brushRef="#br0" timeOffset="20814.8856">10097 2853 112 0,'0'0'244'0,"1"-5"-18"16,-1 5-23-16,0 0-23 0,0 0-22 0,3-3-12 16,-3 3-13-16,5-1-15 0,-5 1-17 0,13-1-21 0,-3 0-19 15,-2 0-16-15,7-3-16 16,0 3-24-16,-1-3 0 0,-1 1-8 0,2-1-9 15,-5-1-1-15,1 1 11 0,-1 0-6 0,-1-2 7 16,-2 0 17-16,-4 3 19 0,-1-2 13 0,1 1 7 16,-3 1 16-16,0 3 8 0,-4-7 23 0,-2 3-4 15,-1 2 11-15,-4 0 0 0,4 2 8 0,-3-1 7 16,0-2-7-16,-4 5-1 0,4-1-2 0,0 1-5 0,2 1-16 16,-2 1-5-16,-3 3-10 0,5-1-6 0,-2 2-8 15,3 3-1-15,0-2-5 0,3 4-13 0,1 0 4 16,2-1-8-16,2 1-10 0,0 0-5 0,4 0-14 15,3-2-15-15,1-2-10 0,3-1-15 0,4-3-18 16,3 0-23-16,4-5-23 0,1-1-44 0,1-3-41 16,3-6-62-16,9-2-55 0,-14 1-182 0,3-2-513 15,-4-3 227-15</inkml:trace>
  <inkml:trace contextRef="#ctx0" brushRef="#br0" timeOffset="21958.04">10851 2648 182 0,'6'-10'233'16,"-2"-3"-4"-16,-1 4 8 0,0-3-20 0,-2 3 2 0,0-1-11 15,1 1-17-15,-4 0-8 16,1-1 0-16,0 2-14 0,-4 0-19 0,1 0-10 16,0 1-2-16,-2 0-7 0,2 0-16 0,-3 2-5 15,0 0-16-15,1 2-11 0,0 0-6 0,1 2-7 16,-1-2-6-16,1 5-6 0,-2-1-9 0,1 4-1 16,-1 2-4-16,-2 4-4 0,-1 5-1 0,1 4-6 0,2 2-5 15,0 2 5-15,1 1-6 0,2 10 0 0,0 0-3 16,4 0-4-16,0 1 1 0,0-1-1 0,0 1-6 15,0-1-10-15,0 2-14 0,1-11-21 0,-1 8-22 16,0-7-24-16,2-2-11 0,-2-2-27 0,0 1-31 16,-2-4-43-16,1-4-23 0,-2-5-24 0,3-1-34 15,-3-1-152-15,2-5-455 0,-1 0 202 0</inkml:trace>
  <inkml:trace contextRef="#ctx0" brushRef="#br0" timeOffset="22690.6043">10595 2894 220 0,'0'-4'238'0,"0"-1"-24"0,2 3-24 0,0-4-18 16,4 1-18-16,1-2-13 0,4 1-15 0,1-1-11 16,7-1-16-16,-5 1-3 0,10-1-12 0,-1 0-8 15,-1 1-9-15,1-1-9 0,-1 1-5 0,-1 0-4 16,-6 2-1-16,-3 2 3 0,0 0 5 0,-3 0 7 15,-3 0 8-15,-2 2 8 0,2-1 9 0,-2 2 5 0,-1-1 4 16,-3 1-5-16,0 0 2 0,4 0 4 0,-4 0-20 16,0 0-10-16,0 0-6 0,-9 10-5 0,7-6 3 15,-6 3-10-15,1 0-5 0,2 1-3 0,-1 0-9 16,2 3-3-16,1-2 0 0,-1 2-7 0,2-1-6 16,2-3 3-16,2 5-20 15,-2-3-5-15,3 1-10 0,1-4-10 0,3 2-8 0,0-2-11 16,0 0-3-16,3-1-5 0,0-2-4 0,3-2 0 15,2-1-1-15,-2-1-1 0,3-3 13 0,-2 0 0 16,0-4 7-16,0 4 10 0,-1-7-1 0,-1 4 6 16,0-2 7-16,-3-3 11 0,-1 0 12 0,-1 0 21 15,-1-1 2-15,-2 0 14 0,-2 0 8 0,-1 1 7 16,-2 2 13-16,-1 0 3 0,1 2-4 0,-5 0 0 16,2 0 5-16,-3 4-1 0,0-1-9 0,0 1-6 15,-3 1-9-15,0 1-3 0,0 2-8 0,-1 2-3 16,1 1-1-16,-2 1-11 0,0 2 2 0,2 2-12 15,3-1-7-15,-1 3-13 0,1 2-11 0,3-2-10 16,1 0-7-16,3-1-13 0,0 4-11 0,4-2-12 16,2 1-8-16,0-4-7 0,2 1-9 0,2 0-6 15,3-1 1-15,0-4-9 0,2-3 1 0,1-1-1 16,0 0-1-16,1-4 8 0,4-1 5 0,0-3 14 0,-1-2 3 16,-1 1 16-16,-1-4 3 0,0 0 22 0,-2-1 22 15,0-3 29-15,-2 0 14 0,-1-1 20 0,-3 0 13 16,-3 0 15-16,0 0 10 0,-1-1 7 0,-2-1 9 15,-1 5 15-15,-2-4 5 16,1 7 14-16,-1 0 16 0,-1 3-15 0,1-1 3 16,-2 3-5-16,0 0-6 0,1 0-10 0,-2 1-12 15,2 3-11-15,-1 1-13 0,1 2-11 0,0 0-10 16,0 0-3-16,0 0-8 0,-10 11-12 0,7-2-11 0,-1 3-23 16,1 2-1-16,0 0-10 0,-1 4-4 0,1 2-11 15,3-4-6-15,-1 6-15 0,1 0-15 0,0-4 0 16,1 4-14-16,-1-2-14 0,0 2-12 0,1-3-15 15,-1 0-12-15,0 2-16 0,-1-7-15 0,1-2-18 16,0 2-22-16,0-2-24 0,-1-5-14 0,2-3-16 16,-1 0-16-16,4-2-135 0,-4-2-433 0,12-3 192 0</inkml:trace>
  <inkml:trace contextRef="#ctx0" brushRef="#br0" timeOffset="22908.2573">11416 2594 222 0,'2'-19'314'0,"-2"4"0"0,1 2-7 0,-2 0 8 15,2 6-3-15,-1 0-7 16,0 2-19-16,0 1-9 0,0 0-37 0,0 0-24 16,0 4-25-16,0-3-30 0,0 3-7 0,0 0-14 0,-4 13-17 15,4 0-10-15,-3 1-13 0,-1 6-18 0,2 1-24 16,-2 2-23-16,1 1-21 0,-1 0-18 0,1 2-22 16,2 0-16-16,-2 2-26 0,3 6-17 0,0-9-18 15,-1-1-13-15,-2 0-17 0,3 0-11 0,-2-3-13 16,1-2-21-16,2 1-16 0,-1-8-31 0,2-3-17 15,-1-2-185-15,-2-1-464 0,2-5 206 0</inkml:trace>
  <inkml:trace contextRef="#ctx0" brushRef="#br0" timeOffset="23879.3368">11544 2754 256 0,'-3'-2'289'16,"3"2"-10"-16,0 0-11 0,-8 1-9 0,4 2-16 0,-1 0-4 15,0 0-28-15,1 4-25 0,-1-1-16 0,1 3-11 16,-1-1-17-16,0 1-15 0,2 2-14 16,1-2-13-16,-1 0-17 0,1 2-29 0,1-4-14 15,2 2-14-15,1-1-39 0,2-1-16 0,2-1-15 0,-1-1-13 16,2 0-6-16,2-3-8 0,-2 2-4 0,1-4 4 16,2 0 9-16,-3-4 3 0,3 1 11 0,-3 0 14 15,-1-1 14-15,0-2 15 0,-1 1 18 0,-2 1 17 16,0-3 25-16,-3 3 20 0,1-4 3 0,-1 3 1 15,-3-3-12-15,0 0 17 0,-2 0 1 0,1 1-1 16,-2 0-2-16,-1-1 7 0,0 1 2 16,-3 0-14-16,3 1 5 0,-3 2 13 0,4-2 0 15,1 2-7-15,-1 1-1 0,2 0-4 0,1 1-17 16,0-1-8-16,2 1-11 0,1 2-12 0,-4-2-20 16,4 2-12-16,-3-3-1 0,3 3-8 0,0 0-8 15,0 0-2-15,8-1-4 0,-8 1 0 0,9 1-5 16,-2 0 11-16,-3-1-17 0,5 0 11 0,-4 1 1 0,1 0 2 15,-2 0-2-15,3-1 4 0,-4 2 1 0,4-3 2 16,-1 2 1-16,-1-1-1 0,0-1 10 0,-5 1 0 16,11 0 2-16,-3-1 2 0,1-1 5 15,-1 0 6-15,1 0 1 0,2 1-3 0,-1-2 6 16,-1 0 1-16,0 1-2 0,1 0 9 0,-2 0 5 0,-1-1 3 16,0 2 17-16,-1 0-3 0,-2-1 11 15,2 1 5-15,-3 0 5 0,-3 1 5 0,7-1 2 16,-7 1-1-16,0 0 0 0,4-2-3 0,-4 2-4 15,0 0-3-15,0 0-4 0,0 0-7 0,0 0-5 16,0 0-2-16,0 0-5 0,0 0-13 0,0 0 3 16,0 0-8-16,0 0 0 0,0 0-2 0,0 0-1 15,0 0-4-15,0 0-3 0,0 7 4 0,0-7-4 0,-3 2-5 16,3-2 2-16,-1 5-1 0,1-3-3 0,0-2 1 16,-3 7-2-16,3-4 4 0,0 2-7 0,-3 1 1 15,2-1-3-15,-1 2-5 0,1 0 3 0,1 2-6 16,0-2 2-16,-3 4-11 0,3-2-5 0,0-1-3 15,0 1-11-15,0-2-6 0,0-3-10 0,0 2-5 16,3-1-11-16,-3 0-9 0,4-1 0 0,-1-1-8 16,1-1-1-16,2-1 3 0,2-1-7 0,1-1 8 15,-1-1 0-15,2 0 7 0,0-2 7 0,-2-1 5 16,1 0 9-16,-2 1 4 0,1-1 19 0,-2 0 9 0,1 1 12 16,-3-1 15-16,-1 1 18 0,1 0 19 0,-1 0 14 15,-2 2 13-15,2-1 6 0,-3 0 8 0,2 0-4 16,-2 3-10-1,1-2-6-15,-1 2-7 0,0 0-10 0,0 0-6 0,0 0-5 16,0 0 1-16,0 0-15 0,-7 8-25 0,4-3-5 16,2 0-30-16,-2 3-21 0,3-3-13 0,0 3-21 15,0-1-14-15,3 0-16 0,0 0-10 0,1-2-8 16,0 0-5-16,4-2-9 0,1 1 5 0,2-4-1 16,2 1-3-16,-1-2 15 0,0 1 15 0,0-2 5 15,0-3 16-15,2-1 19 0,-3-3 31 0,-1 1 30 16,1 0 43-16,-4-3 17 0,0 0 19 0,-1 0 20 15,-2-2 24-15,0 1 22 0,-2-1-3 0,-1 0 8 0,-1-1 3 16,-3-1 12-16,2-5-12 0,-5 7-6 0,1-5-10 16,-1 4-9-16,-1 3-5 0,-1-3-7 0,-2 3-13 15,0 2-15-15,0 2-4 0,-3 1-11 0,5 2-26 16,-6 2-36-16,0 2-36 0,4 2-35 0,-3 3-36 16,0 0-41-16,4 2-50 0,0-1-55 0,5 1-59 15,-3 0-239-15,5 0-610 0,2 0 271 0</inkml:trace>
  <inkml:trace contextRef="#ctx0" brushRef="#br0" timeOffset="24488.2895">12146 2687 101 0,'0'0'321'0,"0"0"-9"0,0-4-17 0,0 4-11 0,0 0-13 15,0 0-24-15,0 0-16 0,0 0-15 0,0 0-14 16,0 0-16-16,0 0-23 0,0 0-8 0,0 0-22 16,0 0-13-16,0 0-14 0,0 0-13 0,0 0-7 15,0 0-11-15,0 0-9 0,0 0-7 0,0 11-6 16,0-8-2-16,-2 1-3 0,2 1-9 0,-1 2 1 15,-2 3-8-15,2-3 5 0,-1 1-12 0,-1 2 8 16,2 1-5-16,-2 1 2 0,2 2-6 0,-2-4-5 16,1 0 6-16,0-1-7 0,0-3-5 0,2 3-8 0,-1-1-16 15,1-1-22-15,-2-2-21 16,1 2-29-16,1-2-31 0,0-1-33 0,1 1-39 16,1-2-50-16,-1 0-42 0,2 0-239 0,-3-3-560 15,3 2 248-15</inkml:trace>
  <inkml:trace contextRef="#ctx0" brushRef="#br0" timeOffset="25428.1637">12241 2700 175 0,'2'-2'357'0,"-2"2"-23"0,1-4-18 15,-1 2-20-15,0 2-35 0,0 0-23 0,0-4-30 0,0 4-14 16,0 0-25-16,0 0-17 0,4-1-15 15,-4 1-11-15,0 0-15 0,6 5-12 0,-5-3-11 0,2 3-6 16,0-1-14-16,-1 1 3 0,-1-1-12 0,0 5-8 16,1 0-4-16,-2-1-4 0,-2 1-2 0,2 3-8 15,-4 0-3-15,3 2-2 0,-2-1 5 0,-1-1-11 16,1-3-13-16,0 0-2 0,0-2-2 0,0 1-1 16,2-3 1-16,-2 0-5 0,3-2 1 0,-3 0 2 15,3 0 7-15,0-3 0 0,-2 1 0 0,2-1-1 16,0 0-4-16,0 0-2 0,2-8 1 0,1 0 3 15,0 0 2-15,0-1-7 0,4-2 3 0,-3 0 2 16,3-2-4-16,0 3-3 0,0-4 0 16,0 2 8-16,5-4 2 0,-4 5-7 0,0 0-5 15,2 1 2-15,-3 5-1 0,-2-1-4 0,0 2 5 16,-1 2-6-16,-1-1 1 0,4 1-1 0,-4 1 4 16,-3 1-1-16,7 1 8 0,-1 2-15 0,-2 0 8 15,-1 1 1-15,1 2-5 0,-1 1 6 0,0 1-3 16,-2 1 0-16,0-1 2 0,-1 1 1 0,2 3-5 0,-1 1 0 15,1 0-15-15,-2-5-11 0,3 1-16 16,-1-2-6-16,1 1-15 0,-1-1-10 0,0-2 1 16,4-1-2-16,0-3-3 0,-1 0-8 0,4-1-1 15,-1-1 2-15,3 0 0 0,3-5 9 0,-4 1 8 16,4 0 5-16,-4-3 9 0,4 3 11 0,-4-4 9 0,3 0 14 16,-2 0 17-16,-1-1 22 0,-3 1 20 0,1-1 11 15,-2-1 9-15,-2 3 17 0,-1-2 7 0,-1 2 12 16,0-1 9-16,-2 2 3 0,2-2 5 0,-4 3-1 15,2 1-3-15,-1 1-6 0,-2 0-7 0,0 0-6 16,1 1-7-16,-1 2-10 0,-1-1-9 0,-1 0-1 16,5 2-13-16,-10 2-10 0,6 0-17 0,-1-1-16 15,0 3-11-15,2 2-10 0,-1-3-10 0,1 3-7 16,2-2-6-16,-2 2-6 16,3 1-8-16,2 1 5 0,-1-1-9 0,0-1-6 0,2-2 4 15,0 1 2-15,1 0 11 0,-2-2 3 0,-1 0 3 16,2-1 4-16,-2 1 5 0,2-2 3 0,0 1 8 15,-2 0 6-15,-1-2 12 0,5 2 5 0,-5-2 2 16,0 0 5-16,3 2-3 0,-3-2 3 0,0 0-2 16,2 3 1-16,-2-3-3 0,2 4 2 0,-2-1 0 15,2 2 2-15,-1 2 1 0,1 6-4 0,1 1-1 16,-1 4 1-16,0 2 2 0,1 2-1 0,-3 3-2 16,3 3 0-16,-2 8-3 0,2 0-7 0,-3 2-11 15,0-1-10-15,-3-2-7 0,1 1-11 0,-1 0 0 16,1-11-11-16,-1 1-1 0,1-2 1 0,-1-1 8 15,2 2 5-15,-1-1 3 0,2-3 8 0,-1-1 3 0,-1 1 3 16,2-5 3-16,-1-3 4 0,0-1-2 0,0 1 8 16,-1-4 5-16,0-3 12 0,2 1 10 0,-3-3 14 15,2 0 11-15,-2-1 4 0,0-2 4 0,-1 1-3 16,1-1 4-16,3-1 7 0,-11-3 9 0,5-1-1 16,-1-1 12-16,0-2 3 0,0-2-13 0,-2-4-6 15,1-8-8-15,1 2-3 0,0-3-6 0,2 1-7 0,1-3-17 16,3-1-29-16,1-3-31 15,0-6-30-15,0 0-33 0,2-1-45 16,-1 10-45-16,4-13-62 0,-3 13-221 0,1-2-518 0,1 2 229 16</inkml:trace>
  <inkml:trace contextRef="#ctx0" brushRef="#br0" timeOffset="25632.0842">12199 2413 2244 0,'0'-4'-25'16,"-3"1"7"-16,-1-3-10 0,1 4-36 0,3-2-21 0,-4 1-17 15,4 3-18-15,-3-2-19 0,3 2-139 0,-4-2-300 16,4 2 133-16</inkml:trace>
  <inkml:trace contextRef="#ctx0" brushRef="#br0" timeOffset="27137.5491">13303 2481 244 0,'3'-12'253'0,"-3"-1"-7"0,-2 1-5 0,2 2-7 15,-3 3-18-15,-1 0-15 0,0-1-14 0,-3 2-11 16,1 0-16-16,-1 4-18 0,-3-1-15 0,1 3-13 16,-5 1-10-16,0 2-6 15,0 2-13-15,-5 4-9 0,1 3-4 0,0 4-8 0,-1 0-7 16,2 1-3-16,1 1-7 0,0 3-2 0,0 1-7 15,2-1-3-15,-1 1-6 0,5-1-9 0,2 1-11 16,1-3-9-16,1 3-2 0,5-9-30 16,1 7-6-16,1-2-8 0,2-4-6 0,1-3-7 0,2 0-3 15,1-3 3-15,3-2 4 0,-1 2 3 0,0-7 1 16,1 2 10-16,5-3 3 0,-1-1 6 0,-4 1 8 16,2-3 17-16,0-3 29 0,-4 2 4 0,1 0 28 15,-1-1 14-15,-2-1 7 0,0 0 2 0,-2 0 30 16,0 1 9-16,-1-1 7 0,1 2 10 0,-2-1 4 15,-1 0-4-15,1 0-12 0,-1 1-10 0,-1 0 0 16,0 2-13-16,0 2-12 0,0-6-8 0,0 6-11 0,0 0-21 16,0 0-26-16,0 0-9 0,0 0-12 15,0 0-19-15,0 0-11 0,-3 15-16 0,2-4-20 0,2 2-21 16,-1 1-13-16,2 1-16 0,0 3-9 16,1 2-15-16,1 0-16 0,0-1-27 0,0 0-21 0,0-5-24 15,1-1-22-15,1-1-213 0,-5-2-502 0,1 1 223 16</inkml:trace>
  <inkml:trace contextRef="#ctx0" brushRef="#br0" timeOffset="27489.277">13294 2720 7 0,'0'-10'274'15,"0"1"-17"-15,2 2-16 0,-1-2-24 0,1 3-20 16,-1 2-22-16,-1 0-20 0,3 0-20 0,0 2-5 15,1 0-19-15,-4 2-11 0,10 0-10 0,-3 4-10 16,0-1-11-16,0 1-7 0,0 1-6 0,1 3-11 16,-4-1-9-16,1 0-12 0,2 4-2 0,-4-2-12 15,1 0-12-15,-3-2-5 0,2 4-3 0,-2 2-1 0,-3-4-1 16,0-1 4-16,-3-1 2 0,3-1 1 0,-1-2 0 16,2 1 9-16,-3-2 14 0,4-3 9 0,-5 5 5 15,5-5 2-15,0 0 0 0,-6-1 5 0,6 1-5 16,-6-7 3-16,5 2-3 0,0 1 2 0,-1-2-5 15,5-3 8-15,-2-1-8 0,2-1-3 0,3-2-5 16,0 3-2-16,1-2-3 0,1 0 2 0,0 1-14 16,2-1-5-16,0 2-5 0,3 2-5 0,-1 0-10 15,-1 2-15-15,2 2-17 0,-3 2-10 0,0 2-21 16,0 1-13-16,-2 2-30 0,2 2-24 0,2-1-28 16,-4 2-28-16,-4 0-123 0,3 1-354 0,-1 1 157 15</inkml:trace>
  <inkml:trace contextRef="#ctx0" brushRef="#br0" timeOffset="28641.213">13693 2682 253 0,'-1'-4'328'0,"-3"-2"-27"0,1 5-2 0,-1-3-8 0,1 0-17 16,-1 2-10-16,4 2-13 0,-6-3-29 0,3 1-22 15,3 2-22-15,0 0-17 0,-10 0-19 0,10 0-15 0,-8 2-11 16,2-1 3-16,-2 3-29 0,-2 4-4 0,-2-1-18 16,4 2-6-16,0-2-5 0,-2 2-12 0,0 7-2 15,2-6-14-15,1 0-6 0,1 1-5 0,0 1-10 16,1 1-6-16,2-1-15 0,-1 1-13 0,1-1-4 16,3-3-10-16,-3 3-11 0,0-4-9 0,3 0 5 15,2 0-8-15,-1 0-5 0,2-2-3 16,-1-3 2-16,3 0 11 0,-1-2-3 0,4 0 4 15,2-1-9-15,2-4 6 0,2 1 4 0,0-3 8 16,0-1 4-16,1-4 10 0,2-1 5 0,-1 1 14 16,-2-4 0-16,-4 4 12 0,2-4 19 0,-3 2 5 15,-2 0 8-15,-2 2 17 0,0 0 16 0,-1 4 23 16,-1-1-7-16,-2 1 11 0,0 2-3 0,-1-1-8 0,0 2-4 16,-1 0-4-16,0 1 1 0,1 3-25 0,-3-5-7 15,3 5 0-15,0 0-10 0,0 0-3 0,-11 7-14 16,8-3-11-16,-2 2-15 15,3 2-14-15,-2 1-7 0,1 3-11 0,3 0-4 16,0 1-2-16,0 0-8 0,1-3-9 0,2 3-6 16,0-4 2-16,-1 0 5 0,3-4-1 0,0 1 6 15,1 0 4-15,1-2 3 0,-1-2 5 0,1-1 5 0,3-1 3 16,-2-3 5-16,2-1 12 0,-2 0 2 16,1-4 15-16,1 1 18 0,1-3 6 0,-4-2 6 0,0 3 5 15,0-1 7-15,3-2 15 0,-4 2 10 16,-1-1 9-16,-1 0 8 0,1 0 6 0,-3 3 4 0,0 0 5 15,-1 1 0-15,1 1-8 0,-2-1-7 0,0 1 10 16,0 3-33-16,0-3-2 0,0 2-2 0,0 4-5 16,0-5-7-16,0 5-3 0,-2-5-7 0,2 5-12 15,0 0-13-15,0 0 4 0,0 0-11 0,0 0 7 16,0 0-2-16,0 0-1 0,0 0-1 0,0 0-2 16,0 0-2-16,-1 16 2 0,1-12 5 0,-2-1-3 15,2-3-3-15,2 6 5 0,-2-3-2 0,0-3-3 16,0 6 5-16,0-6-1 0,0 4 1 0,0-4-4 0,0 4 4 15,0-4 1-15,0 6-3 0,0-6 3 0,0 6-2 16,0-3-1-16,3 1-3 0,-3 1 5 0,1-1 2 16,-1 1-1-16,-1-1-15 15,1 1-2-15,0-1 3 0,0 1 0 0,-2 1-4 16,1-1 3-16,-1-1 1 0,1 1-3 0,0 0 1 16,-1-1-1-16,1 0 8 0,1-4-7 0,-3 6 8 15,3-6 0-15,-1 3 5 0,1-3-1 0,0 0 3 16,-2 6 0-16,2-6 14 0,0 0 3 0,0 0-9 15,0 0 5-15,0 0-5 0,0 0 2 0,0 0 7 16,3-19 1-16,0 13-5 0,-2-1-4 0,2-3 4 0,0 2 3 16,4-3 7-16,-4-1-18 0,4 1 2 0,-3 0-1 15,3 1 1-15,-1-1-6 0,-1 3 1 0,1 0 1 16,1 2 1-16,-3-1-1 0,2 3-2 0,-2 0-2 16,0 1-2-16,2 2-4 0,0 1 3 0,2 0-3 15,-8 0-1-15,10 6 4 0,-6-3 0 0,2 3 3 16,-2 0-8-16,-3 3-2 0,2-1 1 15,0 5-3-15,-3 0-2 0,0-2-10 0,-3 2-5 0,0-1 3 16,2 0-9-16,1 0-2 0,-3-2-3 0,0-3 0 16,2 0 2-16,-1-1 5 0,1-2 8 0,1-4 2 15,-3 6 10-15,3-6 12 0,-1 6 7 0,1-6-2 16,0 0 4-16,0 0 8 0,0 0 6 0,0 0-6 16,1-16 2-16,2 9 10 0,0-3-10 0,0 1-4 15,2-1 5-15,1-1 6 0,1-1-17 0,0 0 5 16,2 2-9-16,-2 0 6 0,1 1-6 0,-1 3 7 15,3-1-14-15,-2 1 5 0,1 1 0 0,1 3-2 0,-2-1 2 16,-1 3 0-16,3 0 0 16,-4 1-2-16,1 1-3 0,1 2 0 0,-1-1 3 15,-1 3-1-15,-2 1-3 0,3 0-2 0,-4 0-11 16,1 1-5-16,-1 1-15 0,1 2-12 0,-4-1-15 16,3-2-20-16,-6 1-20 0,2 2-19 0,-2 2-27 15,0 0-28-15,-1-4-18 0,1-2-32 0,-1-1-181 16,1 1-446-16,3-2 197 0</inkml:trace>
  <inkml:trace contextRef="#ctx0" brushRef="#br0" timeOffset="29205.0886">14231 2679 228 0,'4'-7'267'0,"2"-2"-1"0,-4 4-1 16,0 1-11-16,1-1-17 0,0 3-21 0,-2-2-18 15,2 1-22-15,-1 1-25 0,-2 2-13 0,4-1-14 16,-4 1-9-16,0 0-15 0,8 6-8 0,-6-3-2 15,0 2-20-15,1 2-4 0,0 0-8 0,1 0-2 16,-4 3-8-16,3 0-17 16,-3 1-3-16,0 2-14 0,-3-2-10 0,3-1-7 15,-4-1-9-15,3 0-2 0,-1-1 0 0,-1-1-2 16,2-3 12-16,-2 3-7 0,3-3 5 0,-3-2 4 0,2 2 7 16,1-4 6-16,0 0 1 0,0 0-6 0,0 0 3 15,0 0 3-15,0 0 3 0,1-16 0 0,2 10 1 16,0-2-1-16,1-1 1 0,-1-3 0 0,4 2 1 15,0-2 11-15,-3 0-8 0,5 0 0 0,-1 0-1 16,-1 2 4-16,2 1 3 0,-1 2-4 0,1-1-3 16,-1 5-4-16,-2-4-4 0,-2 5 0 0,3-1-7 0,-1 2 6 15,-1 2-8-15,1 0 4 0,0 3 0 0,-1 3-5 16,2-2 2-16,-4 3 1 0,1 3 1 0,-1-1-1 16,-1 5-3-16,-2-3 2 0,2 2 1 0,-4-1-2 15,0 0 0-15,2-4-2 0,-3 4 0 0,2 0 0 16,-2-6-9-16,2 0-1 0,-1-1-2 0,1-1 5 15,-1-3 5-15,1 2 4 0,1-4 4 0,0 0 2 16,0 0-4-16,0 0 5 0,0 0 2 0,6-14 6 16,-2 4 0-16,0 0 2 15,3-3 4-15,0 1 1 0,5-4 2 0,-3 4 6 16,-2-1-11-16,3 2-2 0,0 2 0 0,0-2 0 16,1 2-5-16,0 0 1 0,-5 4-5 0,4 1-1 15,-3 1-7-15,1 0 6 0,0 2-2 0,-3 1-2 16,-5 0 0-16,14 4-3 0,-7 1 1 0,0-1 2 0,-2 3-1 15,-1 0-5-15,-3 1-8 0,3 0-11 0,-4 0-16 16,0 1-12-16,0 3-15 0,0-2-16 0,-4 1-23 16,1 2-27-16,3-4-30 0,-3 0-40 0,1-2-41 15,0 0-36-15,-1 0-155 0,1-4-468 0,2-3 207 16</inkml:trace>
  <inkml:trace contextRef="#ctx0" brushRef="#br0" timeOffset="29919.599">14816 2710 76 0,'1'-5'273'0,"-1"-1"-3"0,1 1-14 16,-1 0-5-16,0-1-12 0,-2-2-11 0,0 4-4 15,2-1-11-15,-1-1-13 16,-2 4-18-16,-1-3-13 0,-1 1-11 0,1 2-4 15,-4 0-13-15,-1 0-18 0,1 4-3 0,-5-2-13 16,6 2-14-16,-7 3-6 0,1 1-1 0,1 1-14 16,1 0-7-16,-1 4-3 0,4-2-7 0,-1 2-9 0,0 0 2 15,3 0-9-15,0 1-8 0,2 1 0 0,1-3-16 16,3-1-12-16,0 0-4 0,2-2-10 16,0 2-1-16,1-3-14 0,1-3 4 0,2 1-9 0,3-3-5 15,0 1-9-15,1-2 4 0,1-2 12 16,2-1-5-16,0-2 4 0,2-1 5 0,-5-3 6 0,2 2 14 15,-2-1 17-15,-1-2 1 0,1 0 24 0,-3 6 35 16,-3-4 24-16,1 2 6 0,-1-1 13 0,-3 3 9 16,2 1 12-16,-1 1-2 0,0-3-17 0,-2 3-11 15,2 0-13-15,-2 2-11 0,0 0-11 0,0 0-7 16,0 0-10-16,0 0-5 0,0 0-4 0,-2 9-20 0,2-1-18 16,-1 0-26-16,0 1-12 0,0 0-23 0,1 4-18 15,0-1-27-15,1 1-28 0,0 0-19 0,0 0-16 16,-1-1-20-16,2-4-24 0,-1 1-19 0,0-2-22 15,0 1-17-15,1-1-9 16,-2-2 2-16,3-3 1 0,0-1-173 0,0 0-480 16,-3-1 213-16</inkml:trace>
  <inkml:trace contextRef="#ctx0" brushRef="#br0" timeOffset="30200.8597">14899 2812 183 0,'9'-17'81'0,"2"0"6"0,-1-1 8 0,-1 1 16 16,-2 4 10-16,0 0 20 0,0 1 16 0,2 2 6 15,-2 0 12-15,-2 3 5 0,-2-1 8 0,3 1-4 16,-3 2-11-16,0 3-19 0,0-2-16 15,-1 1-20-15,0 2-7 0,-2 1-11 0,0 0-10 0,7 6-8 16,-3 0-9-16,-1 3-5 0,-1-3-3 0,2 6-8 16,-2 0-5-16,0 0-11 0,-1 0 0 0,-1 2-2 15,0-1-11-15,0 2-2 0,-2-1-6 0,-1 1-10 16,0-3-9-16,1-3 0 0,0-2 0 0,0 0-2 16,0-2 1-16,1-2 6 0,0 1 11 0,0-1 7 15,1-3-5-15,0 0 1 0,0 0 8 0,0 0 2 0,2-10 5 16,2 2 4-16,2-4-2 0,0 1 14 0,4-7 5 15,2 1-6-15,1-3-9 0,2 2-7 0,2-2-1 16,1-1 1-16,2 1-14 0,4-8-15 0,-5 10-21 16,2 2-26-16,-2 3-32 15,0 2-53-15,-3 6-54 0,-3-1-76 0,1 4-283 16,-4 1-584-16,-2 2 259 0</inkml:trace>
  <inkml:trace contextRef="#ctx0" brushRef="#br0" timeOffset="33945.439">3520 3678 45 0,'0'-5'270'0,"-3"-1"-2"16,0 0-20-16,1 1-21 0,-3-1-6 0,1 3-11 15,0-3-21-15,0 2-15 0,-2 1-6 0,2-1-20 16,-2 3-16-16,1 0-7 0,-3 1-16 0,1 0-3 16,-2 2-15-16,-3 3-13 0,0 1 0 0,-2 2-6 15,-6 3 2-15,2 2-2 0,-4 2 5 16,0 2-10-16,1 0-5 0,-7 9 1 0,7-8 3 16,-6 6-5-16,3 4 4 0,6-6-5 0,-5 6 2 15,3 5 13-15,1-4-19 0,3 1-1 0,2 5-12 0,4-11 4 16,0 10-8-16,2 1-5 0,-1-1 14 0,5-7-25 15,0-1 8-15,4 1-8 0,3-2-2 0,1 1-2 16,3-2 0-16,2-4-3 0,1-1-5 0,2-1-5 16,5-4-6-16,-1-1-7 0,3-3-12 0,4-1-9 15,-1-5-3-15,3-3-9 0,1-3 7 0,3-3-1 16,-2-2-13-16,-1-3 5 0,0-4 7 0,-2-1 1 16,6-7 2-16,-11 3 9 0,-2-3 2 0,-2 2 3 15,-1-1 6-15,-3-4 6 0,-4 0 10 16,-3 2 11-16,0 0-1 0,-2-1 8 0,-2 1 4 0,-4 2 1 15,-1 1-2-15,0 3 12 0,0 5 1 0,-2 1-8 16,2 2 16-16,-2-1-6 0,0 6 11 0,1-3-14 16,0 1-2-16,1 6 0 0,1-4-4 0,-2 4 1 15,2-2-11-15,4 2-2 0,-7 2-7 0,4 2-6 16,0 0-4-16,0 2-7 0,2 1-1 0,2 3 8 16,2 1-9-16,3 0 4 15,-2 2-6-15,3-1 1 0,-1 2 1 0,5 2-4 16,-1 3 12-16,0-2-6 0,1 1 1 0,-1 0-15 0,-2 2-3 15,1 1-11-15,-1 0-12 0,-2-1-6 0,-1 0-11 16,-1 1-15-16,-2-2-22 0,-2 2-17 0,0-3-27 16,-3-1-35-16,-1 2-31 0,1 0-47 0,-1-6-249 15,-3-3-545-15,3 0 241 0</inkml:trace>
  <inkml:trace contextRef="#ctx0" brushRef="#br0" timeOffset="34299.0786">3771 4069 20 0,'0'0'316'0,"-5"2"-13"0,5-2-21 16,-2 2-21-16,2-2-22 0,0 0-23 0,0 0-26 0,0 0-16 15,0 0-18-15,0 0-30 0,0 0-22 0,18-4-22 16,-8 3-34-16,0-1-25 0,4 1-27 0,-2-1-30 15,4 1-30-15,-1-1-24 0,1 2-26 0,1 0-33 16,-3 0-43-16,-3 0-127 0,-2 0-343 0,-1 0 152 16</inkml:trace>
  <inkml:trace contextRef="#ctx0" brushRef="#br0" timeOffset="34516.2532">3778 4206 141 0,'-4'3'296'0,"1"-2"-18"16,0 2-22-16,0 0-15 0,3-3-27 0,-1 3-19 0,1-3-22 16,-3 3-14-16,3-3-15 0,5 2-20 15,0 0-25-15,2-4-32 0,4 1-34 0,3 0-43 0,2-2-53 16,5-3-55-16,0 2-76 0,-6 1-146 0,8-7-367 15,-5 3 163-15</inkml:trace>
  <inkml:trace contextRef="#ctx0" brushRef="#br0" timeOffset="35464.8783">4603 3790 199 0,'-2'-3'270'0,"0"-1"-14"0,-1 0-15 0,-1 0-13 15,0 1-17-15,-1-2-16 0,1 3-17 0,-3-3-20 16,2 2-16-16,-3 2-10 0,1-1-14 0,-3 1-11 16,0 1-6-16,-1 1-20 0,-3 1-4 0,2-1-8 15,-2 5-3-15,2-2-9 0,-2 3-7 0,2-2-2 16,0 3-4-16,1-2-3 0,3 0 0 0,-2 1-16 0,1 2 3 16,4-2 4-16,0 1-11 15,1-3-2-15,1 3-4 0,-1-1 1 0,4-2-2 16,0 3-4-16,3-3-6 0,-2 2-2 0,3-1-1 15,2-1-4-15,1-1-2 0,5 4-1 0,0-4-4 16,2 0-2-16,0 2-2 0,0-1-2 0,2-1-2 16,-2 1-2-16,1-3 0 0,-1 3-2 0,-4-1 7 15,0-1-5-15,-3 1 4 0,0-1 0 0,-1 3 2 0,-2-2 1 16,1-1 2-16,-3 3 1 0,-2-1 0 0,0 1 5 16,-4 1-1-16,-2 0 3 0,-1 4 0 0,-3-1 9 15,-1 0-6-15,-3-1 3 0,-3 1-1 0,0 1 7 16,-2-3-2-16,4 0 5 0,-3 1 10 0,-3-2-6 15,7 0 2-15,1-1-5 0,-1-2 1 0,3 1 0 16,1-2 2-16,0 1-3 0,6-3-3 0,-1 2-1 16,0-3-4-16,2 3-3 0,1-1 0 0,0-1-3 15,2-1-2-15,0 0-5 0,7 4 2 0,0-1-6 16,0-2 2-16,3 1 2 0,0 1-6 0,4-2-5 0,0 0 3 16,0 1 2-16,0 1 0 15,-4-2 1-15,0 3 0 0,0 0 0 16,-2-1 4-16,1 2-2 0,-2 0 3 0,-1 2 0 0,-1 0 4 15,-1 1 4-15,-4 1 10 0,0 4 6 0,-4 0 9 16,0 0 12-16,-5 5-6 0,-2-2 8 0,1 2 4 16,2-5-3-16,-5 2-1 0,3-5 2 0,-1 2-5 15,1 0 6-15,0 0-9 0,3-2-11 0,0-1 1 16,6-2-1-16,-2 0 0 0,3 1-5 0,4-1-3 0,3 0-8 16,0-2-7-16,8 1-9 0,7 0-10 0,1-4-6 15,3 1-7-15,2-1-7 0,-1-2-3 16,-1-2 0-16,-1-1 2 0,-1 1 2 0,-4-2 3 0,-5 3 10 15,-4-2 4-15,-4 3 17 0,1 0 8 0,-4-1 4 16,1-1-4-16,-5 0 3 0,0 0-4 0,0 2-14 16,-4-4-23-16,1 2-38 0,3 2-56 0,-10-5-65 15,4 4-74-15,-1-2-146 0,2 2-448 0,5 1 199 16</inkml:trace>
  <inkml:trace contextRef="#ctx0" brushRef="#br0" timeOffset="36831.863">5281 3848 188 0,'2'-7'262'0,"-1"-2"5"0,0 1-22 0,-1 0-14 16,-3 0-18-16,1 0-11 0,-3 1-3 0,-1 0-16 16,0-1-7-16,-1 2-4 0,-1-1-17 0,0 2-16 15,-1 1-12-15,-2 0-11 0,-2 2-13 0,2 1-15 16,-2 2-7-16,-1 0-3 0,0 4-3 0,0 0-16 0,0 1-1 16,0 3-13-16,-2 3-2 0,4-1-6 0,1 0-1 15,2-2-6-15,1 3-6 16,1 2-3-16,2 0-6 0,3-1-2 0,0 0-9 0,4 3-4 15,2-2-4-15,4 4 0 0,-1-4-2 0,3 3 1 16,4-2-5-16,0 0-6 0,2-2-6 16,-1-1 4-16,-3-1-2 0,4 1 2 0,-3-2-2 0,-2-2-3 15,2 4 1-15,-3-3-1 0,-2 1-2 0,2-3 4 16,-4 1 2-16,-3-1 0 0,-2 0 4 0,2 0-1 16,-6 0 4-16,0 0 4 0,-2-2 1 0,-4 2 0 15,-1-1 2-15,-4 0 3 0,0-2 5 0,-2 1 4 16,1-2-1-16,-7 0 1 0,1-1 3 0,6 0 0 15,0-2 2-15,-2 0-6 0,3-2 3 0,0 2-5 16,-1-1 1-16,6-1 4 0,-1 0-11 0,0 0-12 16,4-1-14-16,-2-1-11 0,0 1-27 0,4 2-26 15,-1-3-46-15,1 1-43 0,3-1-55 0,0 2-199 16,3-3-472-16,2 1 209 0</inkml:trace>
  <inkml:trace contextRef="#ctx0" brushRef="#br0" timeOffset="37080.8382">5427 4030 107 0,'0'0'231'0,"0"0"-28"0,4 0-15 0,-4 0-22 0,10-2-17 15,-2 1-14-15,4 1-15 0,2-2-14 0,1-1-11 16,5 2-20-16,1-1-27 0,4 1-25 0,-1 1-42 0,2-3-43 16,-4 3-42-16,2-2-140 0,-7 1-264 0,3-1 117 15</inkml:trace>
  <inkml:trace contextRef="#ctx0" brushRef="#br0" timeOffset="37442.2748">5651 3912 212 0,'-9'-1'286'0,"4"1"-11"0,-2 0-21 0,1 0-23 0,0-1-21 0,6 1-21 15,-7 0-23-15,7 0-18 0,0 0-16 0,-5 2-11 16,5-2-14-16,0 0-6 0,8 4-12 0,-4-1-17 15,5-1-13-15,3 2-11 0,1-1-8 0,3-1-15 16,-2 2-13-16,7 2-4 0,1-2-6 0,-1-1-10 16,1 3 3-16,-1-2-7 0,-7-1-2 0,1 3 3 15,-2-1 1-15,-2 0-4 0,-1 0 4 0,-4-1 3 16,-2 5-1-16,-1-2 9 0,-6 3 7 0,3 2 8 16,-7 0 5-16,-3 3 1 0,-4 1 3 0,0 0 6 15,-2 0 0-15,1-1 2 0,-2 0 2 0,-1-1 0 0,1-3-1 16,1 2-3-16,4-4-5 0,-1 0-6 0,3 0 2 15,6-4-8-15,-5 1-21 0,4-3-26 0,2 0-35 16,-1 2-39-16,1-4-29 0,3-1-41 0,0 0-39 16,0 0-176-16,14-6-424 0,-4 2 188 0</inkml:trace>
  <inkml:trace contextRef="#ctx0" brushRef="#br0" timeOffset="37878.7668">6108 3921 264 0,'6'-3'339'0,"-2"-1"-18"0,-1 3-20 16,1 0-14-16,-4-1-8 0,0 2-11 0,0 0-21 16,0 0-24-16,6 5-16 0,-7 2-16 0,-1 1-16 15,-1 1-14-15,-1 4-15 0,1 1-12 0,-1 4-17 16,-2 2-13-16,-1-2 1 0,0 4-20 0,0-1-4 16,0-2-11-16,-1 1-14 0,2-1-6 0,-1 0-13 15,0-2-20-15,1-2-4 0,2-2-16 0,-1-2 0 0,-1-2 3 16,3-3-6-16,-1 0 7 0,4-2 0 0,-3-1 5 15,2-1-3-15,1-2 4 0,0 0-4 0,0 0 5 16,-3-13-9-16,3 4 5 16,4-4 8-16,-1-3-3 0,4-5 1 0,1 1-8 15,2-3 6-15,2 1-6 0,0-4 1 0,2-6-2 16,-1 8 4-16,3-10-3 0,-4 12 4 0,-2-1-3 0,4 4-8 16,-1-2 4-16,-2 4 6 0,0 4 3 15,-4 3-1-15,3 1 0 0,-4 2-6 0,-2 1 2 16,2 3 3-16,-2-1-6 0,2 2 0 0,-1 2-1 15,-5 0-6-15,10 4 1 0,-6 1 8 0,1 4-7 0,2 1 10 16,-2 3-8-16,-1 2 2 0,-1 7 8 0,1 0-6 16,-4 3 5-16,2-1-6 0,-2 1 4 0,3 9-2 15,-5-12-10-15,4 2-9 0,-2-4-12 0,-2 1-5 16,2-7-14-16,0 1-9 0,0-3-5 0,2 1-15 16,-1-4-12-16,-2-2-22 0,1 2-26 0,1-5-30 0,-1-1-30 15,0 1-40-15,2-2-38 0,-2-2-201 0,0 0-515 16,0 0 229-16</inkml:trace>
  <inkml:trace contextRef="#ctx0" brushRef="#br0" timeOffset="38069.9594">6107 4097 155 0,'-6'-2'284'0,"4"1"-10"0,2 1-16 16,-6-1-24-16,6 1-22 0,-3-2-12 0,3 2-30 15,0 0-25-15,0 0-25 0,9-6-25 0,-1 5-26 16,6-3-31-16,0 1-31 0,0-1-41 0,10 0-33 0,3-1-46 16,0 0-31-16,-2-1-174 0,-2-1-343 0,3 0 152 15</inkml:trace>
  <inkml:trace contextRef="#ctx0" brushRef="#br0" timeOffset="38561.9255">6461 3882 200 0,'-1'-2'370'0,"1"-2"-3"0,0 4-6 0,-1-6-14 0,1 4-18 0,0 2-26 16,-3-3-18-16,3 3-43 0,0-5-11 0,0 5-25 15,0 0-13-15,0 0-26 0,0 0-19 0,0 0-15 16,0 0-14-16,0 0-8 16,0 0-13-16,3 10-12 0,-3-4-2 0,1 0-14 0,0 4-4 15,-1-3-6-15,0 3 4 0,2 2-13 0,-4 2-6 16,2 1 0-16,-1-1-6 0,0 1-2 0,1-1-3 0,0-1-9 16,0 0 0-16,-3 1-1 15,3-1-3-15,3-2-3 0,-3 1-4 0,-3-1-5 0,3-3-6 16,-2 1-21-16,2 0-20 0,0-2-17 0,0-3-26 15,-1 1-24-15,1 0-25 0,0-2-25 0,-1 0-24 16,1 0-28-16,-3-2-26 0,3-1-45 0,0 0-47 16,0 0-213-16,0 0-582 0,-7-4 257 15</inkml:trace>
  <inkml:trace contextRef="#ctx0" brushRef="#br0" timeOffset="39020.0343">6494 3855 45 0,'4'-8'278'0,"1"1"-7"16,0-2-12-16,0 3-12 0,0 0-18 0,1 1-15 0,-2 0-19 16,5 1-19-16,-4 1-20 0,2 0-16 0,0 1-16 15,0 1-11-15,3 1-10 0,-1 0-12 0,3 3-7 16,2 1-8-16,-1 0-8 0,-2 1-12 0,0 2-6 16,1-1-12-16,-4 0-3 0,2 4-9 0,-3-4-6 15,0 4-7-15,-2-1-2 0,-2 0-1 0,-1-2 0 16,-3 7-2-16,-2-4 0 0,-3 2 0 0,-1-2 0 15,0 2 1-15,-3-2 1 16,-1 0 2-16,-2 0 0 0,2-2 6 0,-2-2 1 16,3 0 5-16,-1-1 6 0,3-1-4 0,1-1 3 0,1-1-4 15,1 0 9-15,2 0 0 0,-1 1-1 0,1-2-8 16,3-1 2-16,-3 1-1 0,3-1-8 0,0 0-2 16,0 0-6-16,0 0 0 0,0 0-2 0,20-2-1 15,-11 2-7-15,0 1-2 0,2-2 4 0,3 1-3 16,-1 1 1-16,1 2 0 0,-3 0 0 0,2 1 0 15,1 1-2-15,-2 2-1 0,1 0 3 0,-2 1 0 16,-1-1-3-16,-1 3 1 0,0 1 2 0,-2-2 1 16,0 2 0-16,-2 1-3 0,-3-4 5 0,0 2-2 15,-2-2 2-15,-3-1 2 0,-1 0 12 0,-1 0-5 0,-1-1 2 16,-4 1-2-16,-3 1 2 0,-1-3-3 0,-1-1-2 16,-2-2-1-16,2 1-2 0,-8-1-16 0,3-4-26 15,-2 1-35-15,1 0-50 0,0 0-53 0,8-1-77 16,-1 0-262-16,1-1-554 0,5 0 245 0</inkml:trace>
  <inkml:trace contextRef="#ctx0" brushRef="#br0" timeOffset="40456.1098">7021 4148 70 0,'0'-4'287'0,"0"4"-22"0,0 0-16 0,0-3-22 16,0 3-21-16,0 0-9 0,0 0-15 0,0 0-13 15,0 0-20-15,9 10-8 0,-7-6-16 0,-2 3-13 16,2 0-11-16,0 1-7 0,0 3-10 0,-1-2-8 15,-2 0-9-15,0 4-3 0,-2 0-9 0,0 0-6 16,-2-1-14-16,-1 0-22 0,-1 1-18 0,-2-1-20 16,1 1-19-16,-1-2-29 0,-1 0-31 0,3-3-33 15,-3 2-29-15,3-4-36 0,3-1-176 0,-3-2-408 16,4 0 182-16</inkml:trace>
  <inkml:trace contextRef="#ctx0" brushRef="#br0" timeOffset="40977.2815">7393 3910 300 0,'2'-4'311'0,"0"2"-21"16,2 0-23-16,-4 1-23 0,2-2-19 0,-2 3-27 15,0 0-21-15,0 0-6 0,0 0-11 0,0 0-10 0,-3 14-19 16,0-5-8-16,0 2-16 0,-1 1-11 0,0 1-10 15,-1 2-5-15,0 1-11 0,-1 0-5 0,1-2-7 0,-3 4-4 16,2-4-5-16,0 1-8 0,2-1-7 0,-3-2-11 16,-2 5-1-16,2-5-10 15,2-2-1-15,0-3 0 0,1 0 2 0,1 0 0 16,0-3-2-16,0-1 3 0,2 0 1 0,0 0 6 16,1-3 1-16,-5 0-3 0,5 0-6 0,-4-7-1 0,3 2-3 15,1-3 6-15,0-1 0 0,3-4-1 0,-1 0-2 16,4-5-3-16,3-4-1 0,-1 2-1 0,2-5 6 15,3-8-6-15,-2 10 1 0,2-1 3 0,2 1 7 16,-2-1 4-16,-2 2 1 0,2 2 3 0,-1 0-3 16,1 3 4-16,-3 5 4 0,1 2-3 0,-2 1 1 15,-2 2 1-15,1 3-10 0,-1 0 2 0,0 4-9 16,0 0-1-16,-1 1 19 0,1 2 4 0,-3 2 5 16,2 2-4-16,1 3-5 0,0 2 0 0,-4 0-1 15,2 1-5-15,-2 8 1 0,1 0 1 0,-1 0-3 0,1 2-4 16,-6-1-1-16,2 1-5 0,1-1 3 0,0 1 1 15,1-4-7-15,-2 3 4 0,1-3-11 0,0 0-13 16,0-5-5-16,-1-1-16 16,2 0-9-16,1-3-18 0,-3-2-14 0,2-1-18 15,-1 0-19-15,0-1-17 0,1-3-20 0,-2 1-25 16,0-2-21-16,1 0-25 0,-1-2-15 0,3 3-47 0,-3-3-198 16,0 0-515-16,0 0 228 0</inkml:trace>
  <inkml:trace contextRef="#ctx0" brushRef="#br0" timeOffset="41169.1735">7359 4033 190 0,'-2'-3'287'16,"0"1"-21"-16,2 2-21 0,-3-2-23 0,3 2-27 0,0 0-20 15,0 0-20-15,0 0-21 0,10-4-22 0,-2 1-27 16,6 2-26-16,2 1-35 0,4-4-28 0,5 2-40 15,0 0-28-15,1 0-32 0,12-3-37 0,-10 2-157 16,0-2-322-16,-1 0 143 16</inkml:trace>
  <inkml:trace contextRef="#ctx0" brushRef="#br0" timeOffset="41957.4776">7835 4056 242 0,'0'0'255'16,"-4"-3"-7"-16,4 3-10 0,0 0 3 0,0 0-18 0,-6 0-21 16,6 0-19-16,0 0-15 0,0 0-13 0,0 0-8 15,0 0-11-15,0 0-15 0,-4-1-19 0,4 1-5 16,0 0-12-16,0 0-8 0,0 0-7 0,17 0-6 15,-3-2-10-15,-3 1 0 0,2 1-5 0,4-2 1 16,2 1-10-16,3 1-9 0,0-4 1 0,2 1-5 0,3 1-3 16,-2 0-3-16,-1-2 0 0,0 1-8 15,0 0-6-15,3 1-6 0,-5 0 1 0,-1-1 1 16,-5 0-6-16,-2 2-1 0,-1-1 4 0,-4 0 2 0,1 0-2 16,-3-1 3-16,-2 2 2 0,0 0 2 0,-2 0 2 15,-2 0-1-15,2-1 3 0,-3 2-6 0,0 0-1 16,0-5 0-16,0 5 0 0,-7-4-3 0,4 2 1 15,-1 2 2-15,-1-4-3 0,0 4 4 0,0-2-4 16,-1 1 0-16,2-1-1 0,-2 0 5 0,1 0-3 16,-4-1-1-16,1 0 3 0,2 3 1 0,0-1-2 0,-1-1-1 15,2 0-2-15,-4-2 0 0,2 1 2 0,0 0 2 16,0 2 5-16,-3-4 5 16,3 3 5-16,-3-1 12 0,2 3 8 0,2-3 7 15,-1 2 6-15,2-1 12 0,-4 0 0 0,5 1 4 16,0 0-5-16,0 0-3 0,-1 0 0 0,5 1-4 15,-7-1-9-15,7 1 2 0,-4-2-7 0,4 2-4 16,0 0-4-16,-6 0-3 0,6 0-5 0,0 0-2 16,0 0 4-16,0 0-9 0,0 0-2 0,10 6-3 15,-1-5 2-15,-2 1-5 0,3 1 6 0,2 0-5 0,1-2 2 16,5 2-20-16,-1 0 9 0,3 1-5 0,-5-1-11 16,7 0-3-16,-6-3 1 0,-3 4-8 0,1 0 19 15,0-2-13-15,-7 1-2 0,3 1 0 0,-3 0-1 16,-3-1 6-16,-1 2 6 0,0 0 0 0,-2-1 1 15,-2 1-3-15,-5 3 4 0,-1-1-1 0,0 3-2 16,-7-1 2-16,-3 3 3 0,-1-1-10 0,1-2-34 16,3 0-33-16,-3 1-46 0,3-3-48 0,0 2-64 15,4-3-63-15,0 4-273 0,3-6-623 0,3-1 276 16</inkml:trace>
  <inkml:trace contextRef="#ctx0" brushRef="#br0" timeOffset="44137.8756">8760 3924 198 0,'-2'-8'213'16,"1"1"-16"-16,0-1 11 0,-4-1-3 16,4-1-12-16,-3 4 3 0,-1-2-4 0,3 2 0 15,-3-1-15-15,2-1-16 0,-2 2-4 0,0 3-9 16,0-1-15-16,1 1-3 0,-1 0-12 0,0 1-8 16,-1 0-10-16,-2 1-6 0,1 3-10 0,0 0-11 0,-2 2-5 15,1-1-1-15,-1 4-7 0,-1 0 4 0,0 2-6 16,-2 0-2-16,1 0-4 0,4 4-7 0,-3-2 1 15,3-2-1-15,0 2-12 0,0 0-6 0,0 2-4 16,4 0 7-16,-2 0-5 0,3 0 0 0,2-2-8 0,0 0 3 16,-2-3 3-1,2 2-6-15,2-2-3 0,-2-1-10 0,0-2-3 16,4-1-5-16,-1 0 0 0,2-1-2 0,0 0 1 0,2-2-8 16,0-2 3-16,3 1-3 0,4-3 9 0,-1-3-9 15,-2 1 1-15,1-1 0 0,-1-2 4 0,0-2 1 0,-3 2 2 16,1-4 0-16,-1 2 2 0,1-2 12 0,-4 2 16 15,1-2 8-15,-4 4 9 0,0 1 18 0,1-2 14 0,-1 1 21 16,0 0-8-16,-2 4-2 16,0-1 5-16,0 2-11 0,0-1 8 0,0 2-6 15,0-2-8-15,0 4-7 0,0-3-7 0,0 3-8 16,0 0-9-16,0 0 3 0,0 0-24 0,-9 9 10 16,7-4-3-16,-2 3-3 0,1 0-3 0,0 4-3 15,-1 0-20-15,1 0-2 0,0 1-5 0,3-2-11 16,-1 0-12-16,2 1-18 0,-1-2-12 0,4 0-20 15,1-2-16-15,3 1-4 0,2-2-26 0,-2-1-5 16,5-2-15-16,2-1-11 0,-2-2-14 0,4-1-18 0,3-1-14 16,1-3-6-16,-1-2-1 0,2 0-3 0,-4-2 25 15,2-3 13-15,-2 2 18 0,1-5 20 16,-3 1 25-16,-1 0 29 0,-4 4 33 0,-1-3 30 16,-2 1 24-16,0-1 34 0,-1 2 28 0,-3 2 21 15,0-1 27-15,-2 2 15 0,1 0 7 0,-3 2 15 0,0 1 16 16,0-2 8-16,1 4-5 0,-1-2-12 0,0 3-10 15,0 1-23-15,-1-4-11 0,1 4-8 0,0 0-12 16,0 0-15-16,-6 5-1 0,4 1-12 0,-3 1-7 16,2 1-5-16,1 1 1 0,-3 4-1 0,2 0-25 15,-2 2 6-15,1 4-3 0,1-5 3 0,0 1-11 0,-1 3-5 16,-1-3-3-16,0 1-7 0,-4 2 1 0,5-5-7 16,-2-1-5-16,1-1-4 0,-1-1-2 0,2-2-6 15,-2 0 10-15,4-1-4 0,0-4 9 0,0 1-5 16,1 0 10-16,-1-2 2 15,2-2-2-15,0 0 1 0,0 0-3 0,-5-7-1 16,5 1 1-16,-2-1 1 0,5-4 2 0,0-2-5 16,0 0 1-16,1-1 2 0,3-5 5 0,2 0-2 15,1-4-1-15,0 0 5 0,0 1-1 0,2 1 1 16,-2-2 7-16,2 0 6 0,1 2-3 0,-1 1-5 0,0-1 0 16,2 2 1-16,-4 4 3 0,0 5-1 0,-3-1-4 15,0 4 1-15,-1 1-1 0,-1 0-2 0,1 4-4 16,-2 0-6-16,2 2 0 0,0 0 0 0,-1 3 2 15,2 1-5-15,-2 3 3 0,0 1 6 0,1 0-9 16,0 2 3-16,-2 2-4 0,2 6 1 0,-3-3 0 0,1 3 1 16,-3 4 1-16,0-1-2 0,1 3-3 0,-1 0 2 15,-2-1 2-15,0 2 1 0,1-5-6 0,0 0-9 16,0-6-6-16,1-1-4 0,1 0-19 0,-1-2-18 16,0 0-15-16,0-2-25 0,0-2-20 0,0-3-17 15,0 1-23-15,-1-1-13 0,0-3-27 0,0 2-36 16,0-3-60-16,0 0-272 15,0 0-614-15,0 0 272 0</inkml:trace>
  <inkml:trace contextRef="#ctx0" brushRef="#br0" timeOffset="44338.4586">8977 3959 22 0,'-3'1'240'0,"-1"-1"-16"0,4 0-21 0,-3 4-13 16,3-4-20-16,2 4-17 0,-2-4-12 0,10 2-12 16,0-2-27-16,5 1-29 0,2-3-29 0,6 1-34 15,1-1-39-15,3-4-29 0,0 3-36 0,0-6-40 16,-3 4-97-16,-3-3-251 0,1 0 111 0</inkml:trace>
  <inkml:trace contextRef="#ctx0" brushRef="#br0" timeOffset="44683.9389">9446 3660 152 0,'0'-3'358'0,"0"2"-12"0,0 1-1 0,0-4-20 16,0 4-4-16,0 0-23 0,0-4-22 0,0 4-25 15,0 0-15-15,0 0-23 0,3-1-26 0,-3 1-20 0,0 0-7 16,0 0-24-16,0 0-9 0,-4 9-13 0,2-2-6 15,1 1-3-15,-2 0-11 0,0 5-21 0,-1 0 1 16,3 5-8-16,-2 2-6 0,0 1-1 0,0 0-1 16,0 2-15-16,3 1 3 0,-10 12-6 0,7-10-4 15,-1 10 0-15,0 2-5 0,-2-5-6 0,4-6 9 0,-3-2-17 16,2 1 11-16,2-1-8 0,-2-2-5 0,0-1 1 16,2-2 0-16,0 0-1 0,-2-6-6 0,2-1 2 15,1 0-10-15,-1-4 1 0,1 0-8 0,1-1 4 16,-2-3-24-16,1-1-10 0,0 0-21 0,0-1-11 15,1 0-14-15,-1-3-13 0,1 3-16 0,-1-3-24 16,0 0-30-16,0 0-38 0,0 0-39 0,0 0-48 16,4-8-39-16,-4 8-222 0,0-7-596 0,1 3 264 15</inkml:trace>
  <inkml:trace contextRef="#ctx0" brushRef="#br0" timeOffset="46554.0896">9747 3905 221 0,'-1'-6'266'16,"1"-1"-21"-16,0 0-11 0,-3 0-4 0,0-1-16 0,2 3-20 15,-2-3-13-15,-1 2-5 16,0-1-16-16,-1 3-13 0,3-4-6 0,-1 4-10 16,0 1-8-16,0-1-9 0,0 1-5 0,2 0-8 15,-2 2-10-15,-1-3-8 0,1 3-12 0,0-1-5 0,3 2-6 16,-5-1-6-16,5 1 5 0,-9 2-12 0,3 0-7 16,2 0-2-16,-3 2 3 0,0 1-5 0,-1 1-2 15,-2 2 3-15,3 0-2 0,0 3-2 0,-3-1 4 0,3 1-5 16,0 0-4-1,0 2 2-15,0-2-8 0,0 1 1 0,0 1-6 0,1 5 2 16,2-3 4-16,-3-2-9 0,4-3 3 0,0 2-1 16,2-3-2-16,2 0-2 0,1 0-2 0,-1-2 3 15,3 0-7-15,0-1 6 0,2 0-2 0,1-2-5 0,2-1-1 16,-1-2-5-16,6-1 6 0,-1-4-10 0,1 3-2 16,1-5 5-16,-2-1 0 0,0 0 5 0,2-1-4 15,-4 0 2-15,-1-1 3 0,0-2 5 0,0 1 2 16,-3-2 7-16,0 0 15 0,0 0 12 0,-1-1 16 15,-5 1 4-15,2 4 13 0,0-1-5 0,0 0-1 16,-2 2 0-16,2 2 17 0,-3 0-2 0,0 1 1 16,0 0-1-16,0 0-10 0,0 2-6 0,0 2-7 15,0-5-8-15,0 5-8 0,0 0-5 0,0 0-6 16,0 0-4-16,-10 8-3 0,7-4-3 0,2 4 3 0,-5-1-7 16,3 2-1-16,-1 3-3 0,1 0 1 0,0 2-7 15,-1-1 2-15,3-2-5 0,1 2-3 0,-3-1-29 16,4-2-26-16,1-1-7 15,-2 1-28-15,3-2-38 0,-1-1-33 0,4 0-27 16,0 1-30-16,2-4-43 0,2 0-74 0,4 0-56 0,-4-3-261 16,5-2-697-16,0-3 310 0</inkml:trace>
  <inkml:trace contextRef="#ctx0" brushRef="#br0" timeOffset="46792.3521">10029 4030 275 0,'3'2'275'0,"1"0"-6"0,-1-1-16 16,1 1-15-16,3 0-22 0,-4 1-19 0,1 1-14 15,0 0-11-15,-1 1-17 0,4 0-15 0,-1 1-15 16,-6 1-6-16,4 2-19 0,-4 0-27 0,0 2-46 15,-3 0-61-15,-1 0-55 0,-3-1-93 0,0 2-237 16,-3-1-454-16,2 0 202 0</inkml:trace>
  <inkml:trace contextRef="#ctx0" brushRef="#br0" timeOffset="48281.7512">10626 3753 50 0,'2'-8'309'0,"-2"4"-10"16,1 0-15-16,0-1-13 0,-1 1-6 0,0-2-16 0,0 3-14 15,2 2-15-15,-2 1-26 0,1-5-25 0,-1 5-20 16,0 0-13-16,0 0-13 0,0 0-17 0,0 0-3 0,0 10-13 16,1-1-10-16,1 2-10 15,-3 0-4-15,0 2-6 0,-1 1-7 0,0 6-5 16,2-6-8-16,-4 3 0 0,1 4-8 0,2-8 3 0,-2 2-6 15,0 0-2-15,2-3-1 0,-1 2-3 0,-2-1-2 16,1-1 0-16,2-3-2 0,-2-1 0 0,3-2-4 0,-1 0-3 16,-1-1-2-16,2-2 7 0,0 1-1 15,0-4-3-15,-2 3 16 0,2-3-3 0,-2 2-1 0,2-2-8 16,0 0 9-16,-1-9-4 0,1 4-8 16,-2-4 6-16,4 3-7 0,-4-4 4 0,2 0-5 0,0-2 4 15,0 1-9-15,2-4 3 0,-4 2 0 0,2 1-8 16,0-1 6-16,0-2 4 0,0 0-3 0,0 1-2 15,2 0 0-15,-1 0-5 16,3-1-2-16,-1 1 3 0,4 1-4 0,-1 0-3 16,2 0 1-16,2 3 4 0,2 0-3 0,1 1-3 0,0 2 0 15,2 0-4-15,6 3 1 0,-2 0 2 0,-3 4-2 16,-1 0 1-16,0 1 2 0,-1 1-5 0,-1 2 1 16,0 1 0-16,-1 0-2 0,-4 0-2 0,0 2 0 15,-1 0 0-15,-3 2 3 0,-1-1-8 0,-2 3-2 16,-2-1-6-16,-4 3 4 0,-2-1-1 0,0 1-2 15,-3 0 5-15,-6 0-1 0,-1-2 3 0,6-2 1 16,-2 0 8-16,2-2-2 0,-2-2 0 0,3-2 2 16,2 3 3-16,2-3 2 0,2-2-1 0,0 3-1 15,1-4 5-15,-1 1 5 0,4-1-10 0,0 0-6 0,0 0-4 16,0 0 1-16,0 0-2 0,0 0 0 0,14-6-6 16,-4 6 2-16,-2-2 6 0,6 1-2 0,-1 1-1 15,0 0 3-15,-3 1-3 0,3 1 4 0,1 0-2 16,-2 2 1-16,0 1 1 0,-3-2 3 0,1 7 0 15,-3-4 2-15,0 0 4 16,0 4-6-16,-1-2 8 0,-2 3-2 0,-1-1-2 0,-2-3-1 16,-1 2 7-16,0 0 5 0,-4-2 4 0,-2 0 8 15,1 0 3-15,-3-1 2 0,-2 0 5 0,-2-1-4 16,-2 1-1-16,1-3 4 0,-1 0 1 16,4-2-3-16,-4 2-1 0,0-2-4 0,0-1-3 0,4-1 1 15,0 0-4-15,2-2-5 0,-2 0-15 0,1 0-20 16,1-1-27-16,1 1-31 0,0-1-38 0,4 1-46 15,-3 0-53-15,3 2-47 0,-2-2-220 0,3 1-531 16,2 2 236-16</inkml:trace>
  <inkml:trace contextRef="#ctx0" brushRef="#br0" timeOffset="49000.0245">11107 3868 97 0,'0'0'327'0,"0"-2"-14"0,0 2-13 0,0 0-14 16,0 0-24-16,0 0-26 0,0 0-10 0,0 0-33 0,0 0-19 15,0 0-16-15,0 0-16 0,0 0-11 0,0 0-14 16,0 0-15-16,0 0-14 0,0 0-7 0,0 0-5 15,7 0-11-15,-7 0-6 0,11-1-4 0,-1 0-4 16,-1 0-3-16,6 1-8 0,-1-3-5 0,2 2-3 16,-2-2-1-16,3 2-4 0,-1 0-4 0,0-1-5 0,1 1 4 15,-1-2-4-15,1 3-8 0,-1-2-2 16,-1 1 2-16,2 0 2 0,-3 1 0 0,-1-1-3 16,1-1 0-16,-4 2-3 0,-2-1-2 0,2-2 1 15,-2 1 2-15,0 1-2 0,-2-2 6 0,0 2 3 0,0-1 6 16,-3 0 4-16,1 0-2 0,-2-1 0 0,1 3 6 15,-2-3-5-15,-1 3-8 0,4-4-1 0,-4 0 3 16,0 4-3-16,-2-5-6 0,1 3 2 0,-3-1-1 16,-1 1-3-16,0-2 4 0,-2 3-4 0,-2-2-6 15,1 1 9-15,-2 0-9 0,0-1 3 16,2 3-7-16,-2-2 5 0,0 1 2 16,3 0-3-16,-3 0-1 0,-3-1 8 0,4 2 7 0,1-1 8 15,0-1 8-15,2 1-1 0,0 1 6 0,1-3-3 16,-1 2 9-16,0 0 10 0,2-1-8 0,-1 2 20 15,1-2 3-15,4 2-6 0,-6 0-1 0,6 0-4 0,-4-2 7 16,4 2-16-16,0 0-6 0,0 0-4 0,-2-4-1 16,2 4-6-16,0 0-2 0,0 0-7 0,0 0-8 15,0 0 1-15,0 0-7 0,0 0-4 0,0 0 1 16,14 0-6-16,-9 3 0 0,2 0-4 0,2-1-8 16,-1 0 4-16,2 3-10 0,-2-2 1 0,6 2-5 15,-6 0 3-15,5-1-2 0,-1 3 1 0,0 0 13 16,-2-1-23-16,0-1 11 0,1 2-10 0,-2-2-1 15,-2 0 2-15,1 1-3 0,-2 0 6 0,2-2 2 16,-3 1-7-16,-1-2-3 0,-1 1 13 16,1 2-3-16,-3-3-2 0,0 1-5 0,0-1-12 15,1 1 5-15,-3-1 4 0,1 1 5 0,-3 0-6 16,0-1-2-16,-2 1-17 0,-1 1-11 0,-1-2-16 16,3 0-18-16,-7 1-17 0,3-2-25 0,-1 0-31 15,0 1-31-15,2-1-32 0,0-2-46 0,2 1-194 0,-1-2-515 16,2-1 229-16</inkml:trace>
  <inkml:trace contextRef="#ctx0" brushRef="#br0" timeOffset="49522.2903">11703 3593 132 0,'5'-5'413'0,"-4"1"-1"0,2-1-17 16,0 3-14-16,-2-3-25 0,2 4-26 0,0-2-25 15,-2 0-31-15,-1 3-29 0,3-2-31 0,-3 2-20 0,0 0-19 16,0 0-22-16,0 0-16 0,0 0-8 0,0 0-16 16,3 8-14-16,-3-1-6 15,3-1-14-15,-3 2-9 0,0 1-8 0,0 0-12 16,0 6-7-16,0-2-7 0,0-1-10 0,-2 2-7 16,1 0 1-16,-2-1-2 0,0 1-6 0,3 0 0 0,-4 5-2 15,4-5-3-15,-3 0-2 0,0 1 4 0,2 0 0 16,-5 3-3-16,3-4 0 0,-1 1 8 15,0-2-4-15,1-1-8 0,-1 1-18 0,4-4 16 16,-3 0 0-16,2-2 0 0,-1-2 3 0,1-2 4 0,1 1-1 16,0-1-7-16,0-1 4 0,0-2-3 0,0 4 3 15,0-4 4-15,0 0-5 0,0 0 2 0,0 0 0 16,10-11 1-16,-6 5-3 0,4-1-1 0,-2 0-2 16,1-4 4-16,3 1-6 0,1 1 8 0,-2 0-8 15,2 0-1-15,-1 2 2 0,0-2 1 0,1 3-5 16,-3 1-15-16,2 2 19 0,-1-1 2 0,0 2 2 15,0-1 1-15,1 2-14 0,-2 0-2 0,2 2 5 16,-3 0-1-16,3 2 9 0,-3 0-14 16,-1 1-3-16,-2-1 11 0,3 3-5 0,-4-2-2 0,1 2 6 0,-1 0-7 15,-3 2 5-15,0-1 0 0,-2 0-2 0,1 0 1 16,-6-1 2-16,3 0-1 16,-3-1-13-16,-3 2 0 0,3-2-18 0,-3 1-14 15,-4-2-22-15,4-1-21 0,-4 1-22 0,-2-2-21 16,2 0-41-16,-1-2-37 0,1 0-57 0,4-1-80 0,-4-2-195 15,1 0-596-15,5 0 265 0</inkml:trace>
  <inkml:trace contextRef="#ctx0" brushRef="#br0" timeOffset="50385.8787">12129 3568 137 0,'0'-4'290'0,"1"-1"-19"0,-1 1-17 16,3-1-15-16,-3 1-17 0,1 0-25 0,2 1-8 15,0-2-24-15,1 3-19 0,0 0-14 0,2 0-11 0,-2 0-14 16,2 1-14-16,-6 1-12 0,11 2-6 0,-4-1-6 15,3 2-8-15,-3-1-6 0,0 4-5 0,-1 0-6 16,-2 1 1-16,3 4-4 0,-1 0-5 0,-3 0 2 16,-3 4-1-16,-2-1 0 0,-1 1-2 0,-2 3 3 15,-1 0 2-15,-4-2-1 0,3-1-6 0,0-3 2 16,-7 3 4-16,6-3-14 0,-1 1 1 0,-1-1-11 16,3 0 6-16,2-3-3 0,-1-1-5 0,2 0 5 15,1 0-3-15,0-1-5 0,3 0 1 0,0 2-3 16,3-2-2-16,1-1-6 0,3 1-6 0,0-2-7 0,4 1-5 15,2-1-7-15,1-1-4 0,0-3-10 0,2 2 0 16,-4-2 1-16,4 1 3 0,-3-2 5 0,-3 0 3 16,-1 0 2-16,-2 0 7 15,-1 0 10-15,1 0 11 0,-3 0 16 0,-4 0 5 16,6 0 5-16,-6 0 2 0,3 1 2 0,-3-1 7 0,0 0-7 16,-6 6 1-16,2-3-2 0,-5 0-5 0,2 1-4 15,0 1 1-15,-1 1 2 0,-2 3-7 0,3-2 1 16,-1 4-5-16,2 2-4 0,0-3-10 0,2 1-13 15,3-2-12-15,1 0-9 0,1 2-6 0,3-1-5 16,-1 1 0-16,4 1 2 0,0-2 4 0,0-2 3 16,0 1 0-16,0-2 5 0,-2-1 5 0,0 0 5 15,-2-3 8-15,0 2 13 0,-2-1 10 0,2 0 12 16,0 1 11-16,-3-1 6 0,-2 0-4 0,-2 1 3 16,-1-1-11-16,-2 3 0 0,-5 0-28 0,0-1-45 0,-1 1-63 15,-7-1-75-15,5-1-113 0,-8 0-195 0,2-2-533 16,4-2 236-16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3:16:10.357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3227 5231 123 0,'-3'-4'206'0,"-1"1"-12"16,-3-1-13-16,3 1-4 0,-4-2-21 0,1 2-8 0,1 2-8 15,-3-3-17-15,2 4-11 16,-2-2-10-16,0 0-7 0,0 2-9 0,0-1-7 15,-1 0-5-15,0 3-8 0,0 0-5 0,2 0-10 0,-1-1-1 0,-1 2-3 16,-1 0-4-16,1-1-5 0,-1 5-1 0,-1-2-2 16,0 3-5-16,3-3-3 15,-2 0 0-15,3 2-4 0,1-1-3 0,1 0-4 16,-1 0 0-16,0 2-3 0,3-4-1 0,0 4 15 0,0-3 1 0,1 1-5 16,1-2-3-16,1 2-3 15,1-1 0-15,1-1-1 0,0 2 0 0,5 0 6 0,-2-2-5 16,1 0-1-16,3 1 2 0,1 1-3 0,4-2-1 0,0-1-2 15,2 2 2-15,1-1-3 16,0 0-3-16,4-1-1 0,-5 3-2 0,2-2 0 0,-1 1 4 16,5-1-8-16,-6 0 2 0,-1 2 0 0,0-4 0 15,-2 6 1-15,0-3-1 0,-5 0 0 0,3 3 2 16,-3-3 8-16,0 1 2 0,-3 0-1 16,-1 2-1-16,-3-1 5 0,0 0-1 0,-1 1-5 0,-5 0 3 0,1 4 2 15,-5-4-10-15,-3 2 2 16,-4 2 0-16,3-6-1 0,-6 4 1 0,5-7-2 15,-4 4-1-15,4-3-1 0,-2-1 1 0,3-1 0 0,-2-2-2 0,2 0 1 16,-2-2-1-16,4 1-1 0,-3-2 1 16,1-1-2-16,1 0-5 0,0 0-11 0,4-1-10 0,0-1-8 15,1 2-16-15,1-4-22 0,0 2-26 16,1-3-22-16,0 3-14 0,3-2-35 0,2 0-36 16,0 0-180-16,-1-1-412 0,2 1 182 0</inkml:trace>
  <inkml:trace contextRef="#ctx0" brushRef="#br0" timeOffset="746.405">3358 5092 194 0,'0'-3'250'0,"0"3"-22"0,0 0-17 0,0 0-22 0,0 0-17 16,0 0-20-16,0 0-14 0,0 0-15 15,0 0-9-15,0 0-13 0,1 8-11 0,-2-5-10 0,0 1-5 16,-1 1-9-16,1 1-6 0,-1-1-6 16,1 0-1-16,1 1-3 0,-1-1-2 0,-2-1-4 15,1 1-7-15,1 0-2 0,-2-2 2 16,2 1-1-16,1 1 3 0,0-5 6 0,-2 1 3 0,1 2 3 0,1-3 7 15,0 0 9-15,0 0 12 16,0 5 9-16,0-5-11 0,0 0-6 0,0 0 0 0,-2-9-13 16,2 1-10-16,0 0-4 0,1 1 8 0,0-3-23 0,2 2 2 15,-3-4-3-15,1 3 8 0,1-1-7 0,0-2 4 16,0 3-3-16,-1 1 11 0,2 0-8 0,-2 1-5 16,1-1-2-16,-1 1-4 0,1 3 3 15,-2 1-7-15,1-1-2 0,-1 1-1 0,0 3-2 16,0-4-7-16,0 4-5 0,0-2 2 0,0 2 7 15,0 0-10-15,0 0 1 0,-3 9-3 0,2-2 3 16,-2 3 2-16,3-4-1 0,-1 2-4 0,-3 5 4 0,1-4-4 16,3 2 1-16,-3 0 5 0,0-2-3 0,2 0-2 15,-2 0-5-15,3-3-2 0,-2 0 0 0,1-2-1 16,0 0 3-16,1 0 1 0,-1-1 5 16,1-3 3-16,0 4-3 0,0-4 2 0,0 0-4 0,0 0 2 15,0 0-1-15,6-13-1 0,-2 4-4 0,-1 0 7 0,0 2 1 16,3-5 2-16,-3 1-8 15,1-1 4-15,0 1 0 0,-3 3-8 0,2-2-7 0,0 0-4 16,-2 6-5-16,1-4-1 16,-2 3-20-16,3 1-23 0,-2 1-27 0,-1 1-18 0,0 2 5 15,0 0 11-15,0 0-10 0,0 0-19 0,-4 13-13 16,1-4-13-16,0 2-22 0,0 3-26 0,-1 5-209 0,-1-5-443 16,2-1 196-16</inkml:trace>
  <inkml:trace contextRef="#ctx0" brushRef="#br0" timeOffset="1156.7809">3478 5413 92 0,'0'0'252'0,"0"0"-6"0,-3 3-15 15,3-3-13-15,0 0-13 0,0 0-15 16,-1 1-16-16,1-1-19 0,0 0-12 0,0 0-17 0,0 0-13 0,0 0-3 15,0 0-13-15,0 0-9 16,0 0-8-16,0 0-5 0,0 0-4 0,0 0-6 0,0 0-5 16,0 0-7-16,0 0-3 0,0 0-5 15,15 0-5-15,-9-1-1 0,2 0-17 16,1 0-19-16,0-1-9 0,3 1-8 0,2-2-22 0,-4 1-19 16,4 0-11-16,0 0-21 0,3 2-8 0,4-2-20 15,-7-2-16-15,3 3-19 0,-2-1-17 0,-1 1-44 16,-1 0-108-16,-3-1-345 0,-3 1 153 0</inkml:trace>
  <inkml:trace contextRef="#ctx0" brushRef="#br0" timeOffset="1476.9143">3648 5314 118 0,'-1'-2'295'0,"1"2"-15"0,-3-3-20 0,3 3-19 0,-4-3-19 0,4 3-25 0,-2-2-20 16,2 2-20-16,0 0-19 15,0 0-11-15,0 0-16 0,0 0-10 0,0 0-8 0,0 0-10 16,0 0-8-16,5 13-8 0,2-8-8 16,-3 0-3-16,3 2-8 0,3 4-5 0,1-2-2 15,-1 2-7-15,0-1-4 0,1 0-3 0,-4 1-13 16,0 0-11-16,0 0-1 0,2 0 3 0,-5 2-2 0,-4-5-4 15,3 5-3-15,-6-2-4 16,-4 2 0-16,0-2-5 0,-6-1-8 0,-4 3-6 0,-1-1-8 16,1-2-19-16,-1 2-17 0,2-5-26 0,1-1-32 15,5-2-38-15,0-1-48 0,-4 0-162 0,7-4-407 16,-3-1 181-16</inkml:trace>
  <inkml:trace contextRef="#ctx0" brushRef="#br0" timeOffset="2064.0579">4007 5459 239 0,'0'0'245'0,"0"0"-18"0,3 2-15 0,-3-2-18 0,0 0-21 0,2 2-19 16,-2-2-17-16,0 0-12 0,1 3-13 0,-1-3-11 16,0 3-10-16,0-3-8 0,-3 5-8 0,2-3-10 0,-1 1-4 15,1-1-5-15,1-2-5 16,-3 6-6-16,2-4-7 0,-1 0 0 0,2-2-2 0,-5 3-7 16,2-1 0-16,0-1-3 0,3-1-1 15,0 0 3-15,-7 0 0 0,7 0-3 0,0 0-1 0,-6-4-2 16,5 2 0-16,0-1 1 0,-1-1-4 0,2 0-3 15,0 0 1-15,0 0-3 0,2-1 2 0,0 1 1 16,1-1-5-16,0 1 4 0,1-1-7 16,0 2 0-16,2 0-2 0,-2 2 0 0,2-1-2 15,0-1 0-15,-1 3-3 0,2-1 1 0,0 2-2 0,-1 0-2 16,-2 1 5-16,3 1-4 0,0 0-4 16,-4 1-3-16,4 2-1 0,-4-2 1 0,-2 1 0 0,-1 0-7 15,-1 1 2-15,-2-1-1 0,0 3 0 16,-1-3 1-16,-3 1 0 0,3-3 0 0,-5 1 3 15,2 1 4-15,3-3-1 0,-4 0 1 16,2-1 3-16,-1-1-4 0,3 0 3 0,4 0 2 0,-10-3-1 16,4-1 1-16,3-1-1 0,2 1 4 0,-3-1 0 15,1-3 0-15,2 0 0 0,2 2-1 0,-1-1 1 16,4 0 1-16,-2 1-4 0,2-1 0 0,-1 3 3 0,-1-1-3 16,4 3-1-16,-3-1 1 0,1 0-3 15,2 2-1-15,-2-1 2 0,0 2-2 0,-4 0 3 0,7 2 0 16,-4 0-11-16,1 1-11 0,-1 0-17 0,0 2-16 15,-2-1-36-15,-1 0-30 0,0 2-39 16,0 0-46-16,-4 1-146 0,1-1-383 0,-1 0 169 0</inkml:trace>
  <inkml:trace contextRef="#ctx0" brushRef="#br0" timeOffset="2624.1165">4493 5301 211 0,'1'-5'276'0,"0"2"-11"0,0 0-8 0,0 1-15 0,-1-3-13 16,0 5-16-16,-3-5-14 15,2 2-19-15,-5-2-13 0,2 2-10 0,-1 2-19 0,-1-2-10 16,-3 2-3-16,0-2-13 0,-1 2-4 0,-1 1-19 16,1 0-4-16,-6 2-8 0,7 0-10 0,-4 0-8 15,0 1-5-15,3 0-5 0,0 3-4 16,0-3-7-16,-1 1-4 0,3 2-6 0,-1-2 1 0,1 1-2 15,1 0-1-15,1 1 1 0,-1 1-7 0,4-1-6 0,-2 2-2 16,1-2-1-16,2 0 2 16,-1 1-1-16,3 0-7 0,0 1 1 0,2-3-13 15,2 1 1-15,0 1-3 0,3 0-3 0,-1-3 0 16,2 3-6-16,1-3 4 0,3 3 2 0,-2-2-3 0,4 0-1 16,-1 0 3-16,1-1-2 0,-1 0 4 15,0 0 1-15,-1 1-4 0,3-2 4 0,-3 1 3 0,-4 1-3 16,5-1 4-16,-5 0-3 0,1-1-1 0,-3 0 2 0,-2 0 2 15,0 0-1-15,0 0 3 0,-2-1 5 16,-1 2 3-16,-2 0-2 0,0-1 3 0,-3 3 4 0,-3 0-2 16,-1-1-3-16,-8 1 0 15,-5 1-3-15,0 0-25 0,0-1-18 0,-3 2-27 0,4-5-34 16,-1 3-47-16,-1-1-59 0,6-3-70 16,-5 1-177-16,7-2-494 0,1-1 219 0</inkml:trace>
  <inkml:trace contextRef="#ctx0" brushRef="#br0" timeOffset="4037.9074">4714 5601 129 0,'0'0'253'0,"5"0"-16"0,-5 0-12 0,0 0-19 16,0 0-12-16,0 0-23 0,0 0-18 0,0 0-16 15,0 0-15-15,0 0-10 0,5 0-13 0,-5 0-12 16,3 3-8-16,-1-2-11 0,-2-1 0 0,5 5-14 16,-3-2-2-16,1 1-6 0,-1 1-4 0,1 0-2 15,-2 4-4-15,-3 2-14 0,-2 3-13 0,-8 4-32 16,-6 0-47-16,-15 6-60 0,-5-2-76 0,-25 9-163 0,-5-9-400 0,-8-4 177 15</inkml:trace>
  <inkml:trace contextRef="#ctx0" brushRef="#br0" timeOffset="5475.9438">5259 5266 11 0,'2'-6'250'0,"-2"-1"-2"0,1 3-5 0,-1-4-15 16,-1 3-18-16,-1 0-13 0,1-1-11 0,-1 1-11 15,-1-2-17-15,0 3-8 0,0 0-15 0,-1 1-9 0,-2-2-16 16,-1 3-11-16,0-1-7 0,-3 3-10 16,0 0-11-16,0 0-8 0,-4 3-3 0,0-1-5 0,1 3-9 15,-1-2-5-15,-2 1-1 16,3 2-8-16,0 1 0 0,0 0-2 0,2 1-6 0,1-2 0 16,1 2-4-16,1-1-5 0,4 0 1 0,0-1-2 0,-2 1 6 0,3 1-8 15,2-1-1-15,-1 1-6 16,4-1 0-16,-2 0-3 0,4 0 3 15,3 0 2-15,-1-2-4 0,5 2-1 0,1-1-6 16,2-1 1-16,0 1 1 0,1-3 0 0,2 0-1 16,4 0-1-16,-7-1 2 0,1 0-2 0,1-1 0 0,-3 2-2 15,0 0 4-15,-2-1 0 0,-2 0-1 0,-1 1-3 16,-2 0 3-16,2-1 0 0,-5 0-4 0,1 1-1 16,-1 2 3-16,-2-2-2 0,-1 2 5 0,-3 0 6 15,-2 0-6-15,-4 6-2 0,-3-6 2 0,-1 3-1 16,-7 2 0-16,-1-3 2 0,1 0-2 0,-3-1 3 15,1 2-3-15,0-3-7 0,1-1-2 0,-2-2-5 0,3 0-10 16,3-1-14-16,2 1-6 0,-2-4-17 16,4 1-17-16,1-1-33 0,2-1-38 0,2-2-50 0,2-1-214 15,2-1-448-15,1-1 198 0</inkml:trace>
  <inkml:trace contextRef="#ctx0" brushRef="#br0" timeOffset="5736.5672">5110 5067 234 0,'1'-3'273'0,"0"1"-23"0,-1-1-13 16,0 3-9-16,0 0-13 0,0 0-13 15,0 0-20-15,-6 11-18 0,3-4-15 0,-1 2-9 16,0 4-13-16,1-3-10 0,1 10-11 0,-1-3-14 16,1 3-13-16,1 0-1 0,0 3-6 0,-1-1-10 0,4 1-6 15,-1 1-3-15,1 0-6 0,-1 1-4 0,2-2-7 16,-1 2-4-16,0-4-1 0,0 1-3 15,-1 0 0-15,0-4-2 0,0 1-4 0,-1-5-2 0,0 0-3 16,1-1 0-16,-1-2-9 0,-1-1-21 0,0 0-7 16,1-3-14-16,-1 2-14 0,1-4-14 0,-1-1-23 15,0 0-22-15,1-1-22 0,0 0-13 0,0-3-26 16,2 3-46-16,-2-3-195 0,0 0-441 0,0 0 195 16</inkml:trace>
  <inkml:trace contextRef="#ctx0" brushRef="#br0" timeOffset="6036.5537">5232 5053 92 0,'1'-2'282'0,"-1"2"-19"0,-1-3-16 16,1 3-20-16,0 0-11 0,0 0-17 0,0 0-14 0,0 0-18 15,0 0-15-15,-8 10-15 0,8-7-10 0,-1 4-17 0,-2 0-6 0,2 2-4 16,1 4-9-16,0-1-4 15,-2 3-12-15,2 0-9 0,0 3-6 0,0 2-1 0,0-6-7 16,0 10 5-16,3-1-8 16,-3 2-1-16,3 1-1 0,-3 0-7 0,1 8 4 0,-1-8-2 0,0 1-5 15,0-2-1-15,-1 0-5 0,-2-1-7 16,3 1 0-16,3-1 2 0,-3-4-6 0,0 2-1 16,0-5 2-16,0-2-2 0,0-2-2 15,0-4-1-15,1 0-5 0,-1-3-9 0,0-1-35 0,0-1-30 16,0 2-38-16,0-3-58 0,3-2-73 0,-3-1-292 0,0 0-566 0,0 0 250 15</inkml:trace>
  <inkml:trace contextRef="#ctx0" brushRef="#br0" timeOffset="8318.1981">4062 5421 10 0,'0'0'117'0,"0"0"-8"0,0 0-23 16,0 0 8-16,0 0-15 0,0 0-11 0,0 0 2 16,0 0-2-16,0 0-1 0,0 0-4 0,0 0 0 0,0 0-9 15,0 0-1-15,3 8-5 0,-3-8 1 16,0 2-7-16,0 1 0 0,0 0-7 0,0-3-4 0,0 5 0 15,-1-2-1-15,-1-2-5 0,2-1-8 0,0 4 4 0,0-4-3 16,-4 4-1-16,4-4-5 0,0 2-1 16,0-2 2-16,-3 2 3 0,3-2-1 0,0 0-5 0,0 0 2 15,0 0 3-15,0 0 0 16,0 0 7-16,0 0 1 0,0 0 2 0,-4-5-2 0,4 5 4 16,-3-4 12-16,3 1-3 0,0 3 0 15,0-4-4-15,0 4-3 0,0-6 0 0,0 6-4 0,0-3-3 16,0 3-2-16,0-3-4 0,0 3-4 15,0 0-14-15,0 0-22 0,0 0-33 0,0 0-29 16,0 0-30-16,0 0-161 0,0 0-298 0,-7 0 132 0</inkml:trace>
  <inkml:trace contextRef="#ctx0" brushRef="#br0" timeOffset="10586.2282">3106 6084 157 0,'2'-4'245'0,"-2"4"-1"0,0-4 10 16,0 1-8-16,-2 1-18 0,2 2-19 0,-2-7-15 15,-1 3-13-15,0 1-9 0,-3-1-14 0,1 0-21 16,-1 1-9-16,-4-1-16 0,0 1-10 0,-4 0-3 15,2 1-8-15,-3 1-10 0,0 1 3 0,1 1-16 16,-2 0-6-16,1 0-9 0,-1 2 1 0,2 1-10 0,0-1-4 16,-2 3-4-16,5 0-1 0,-5-1-3 0,3 2-7 15,0-1-6-15,3 2 0 0,1-3-2 0,2 3-3 16,3-3-2-16,-1 3-2 0,1 0 1 0,2 0-2 0,1-1-1 16,2 0-1-16,2 1-8 0,2-1-1 0,2 0-1 15,4 2 1-15,2-2-9 16,0 0-3-16,7 2-4 0,-6-4 4 0,4 2 1 15,2 0-3-15,0 0 0 0,-5-3 1 0,0-1 4 0,-3 3 1 0,2-1 1 16,-2 0-3-16,0-1 4 0,-4 0 1 16,1 1 3-16,-4 0-4 0,1-1 3 0,-3 2-2 0,0 1 6 15,-2 0 0-15,-2 1-1 0,-1 1 5 16,-3-1-2-16,-7 2-1 0,-2 4 0 0,-3-2 1 16,-3 0 1-16,-3 0-2 0,1-2 2 15,-1-3-4-15,0 2 2 0,2-2 2 0,-1-2-3 0,0 1 5 16,1-2-6-16,0-2-4 0,5-1-5 15,1-2-5-15,0 0-10 0,2-2-7 0,-1-2-22 0,1 1-21 16,4 0-30-16,1-3-36 0,-2-2-29 16,4-2-38-16,1 3-232 0,1-6-478 0,2 2 211 0</inkml:trace>
  <inkml:trace contextRef="#ctx0" brushRef="#br0" timeOffset="10931.1986">3165 6298 144 0,'5'0'210'0,"-5"0"-12"0,7-2-17 16,-1 1-17-16,0 0-14 0,1-2-19 0,3 1-8 0,4-2-16 15,-1 2-13-15,1-3-10 0,3 4-23 16,4-2-18-16,0 1-24 0,0 1-21 0,2-2-30 0,-4 3-22 15,3-3-34-15,-1 3-168 0,-7-1-277 16,0-2 123-16</inkml:trace>
  <inkml:trace contextRef="#ctx0" brushRef="#br0" timeOffset="11266.4813">3402 6166 117 0,'-3'-1'274'0,"3"1"-15"0,-7-1-11 16,7 1-11-16,-4-2-14 16,1 0-16-16,3 2-18 0,0 0-17 0,-4-1-18 0,4 1-17 15,0 0-15-15,0 0-10 0,0 0-15 16,0 0-13-16,-3-1-6 0,3 1-10 0,0 0-6 0,0 0-5 15,7 6-7-15,-3-4-4 0,3 1 1 0,2 1-11 0,2 1-4 16,2 1-3-16,-2-1-6 0,3 2-7 16,-2 1-11-16,0 1-9 0,-1 0-6 15,2 0-7-15,-5 3-2 0,2-1-15 0,-3 2 0 0,-3 0 1 16,-2 5-1-16,-5-4-5 0,-4 5-8 0,-3 1-17 16,-6 0-24-16,-3-1-29 0,-9 5-35 15,-3-2-54-15,-9 0-175 0,1-2-412 0,-3 0 182 16</inkml:trace>
  <inkml:trace contextRef="#ctx0" brushRef="#br0" timeOffset="13416.0832">3882 6277 47 0,'0'0'216'16,"0"0"-16"-16,0-3-18 0,0 3-17 0,0 0-13 15,0 0-17-15,0 0-15 0,0 0-11 0,3-3-9 0,-3 3-7 0,0 0-5 16,7 5-9-16,-7-5-8 0,4 2-8 0,-1 1-3 0,1-1-6 15,-1 0-8-15,1 0 2 16,-1 0-9-16,0-1 4 0,-2 1 1 16,2 0-2-16,-3-2 0 0,4 2-3 0,-4 0-8 15,0-2 2-15,0 4-2 0,-1-1-2 0,-2 1-4 0,0-2-1 0,-2 0-1 16,-1 3-5-16,-1-4 0 0,0 0 1 16,-3 1-4-16,3-1-2 0,0-1 4 0,0 0-5 15,3 0 3-15,-2-1-5 0,0 1-1 16,2-2 1-16,0 0-1 0,0-2-6 0,1 1-5 0,1 1-2 0,1-2-2 15,1 0 2-15,1-1-5 0,1 2 2 0,2-1-5 16,-1 0 2-16,1 2 1 0,-1-1-2 16,3 1 0-16,-2 1 1 0,1-2-4 0,1 2 6 15,-2 0 1-15,2 1 3 0,-6 0 1 0,7 1-4 16,-3 0 2-16,-1 2-2 0,0-3 5 0,-3 0 4 0,7 4 1 16,-7 0 11-16,0 0-2 15,0 0-2-15,0 0-2 0,-3 3 2 0,-4-2-4 16,3 1 1-16,-5-1 1 0,5 0-2 0,-3-1-1 15,-3 0-2-15,2-1 4 0,4 0-1 0,-2-2 5 0,0 1 5 16,2-2 2-16,0 0 2 0,4 0 2 0,-7-2 1 16,4 1 0-16,-1-2-6 0,2 0-2 0,1-1-1 15,1-3-6-15,0 1-1 0,1 1-4 0,1 0-3 16,1-1-6-16,-2 2-3 0,3 0 1 0,0 1-9 16,2-1-1-16,1 0 2 0,-4 1-3 0,4 1-10 0,0-2-7 15,-1 3-20-15,-2 1-14 0,2 0-18 0,-1 0-11 16,2 2-13-16,-1-2-16 15,1 1-34-15,-3 3-158 0,-1-2-347 0,1-1 153 0</inkml:trace>
  <inkml:trace contextRef="#ctx0" brushRef="#br0" timeOffset="13946.3955">4196 6171 215 0,'3'-2'330'0,"-3"2"-19"0,1-4-16 0,2 1-18 0,-3 1-17 16,0 2-22-16,0 0-19 0,4-2-11 16,-4 2-33-16,0 0-22 0,3-2-10 0,-3 2-19 0,0 0-3 15,0 0-23-15,0 0-15 0,0 0-4 0,0 0-11 0,0 10-4 16,0-3-5-16,0 2-9 16,0 3-10-16,-3 0 3 0,-1 2-8 0,-3 6-12 15,1-2-6-15,-1 5-3 0,0-2-3 0,-2 0 1 0,0-2-6 16,-1 1 1-16,3-2-3 0,0-4 6 0,0 0-13 15,1-2 5-15,2-4 2 0,0-2-4 16,1-1 1-16,2 0 2 0,-2-1 2 0,0-1 1 0,3 1-4 16,-1-2 9-16,1-2 9 0,0 0-3 0,0 0-1 0,0 0-5 15,-2-14-7-15,4 4 11 0,1-2 0 0,2-8-8 16,-1 6 2-16,3-5 0 0,0 0-3 0,2-3 11 16,-1 2-9-16,-1 0-4 15,0 0-1-15,3-2 0 0,0 1-2 0,-3 3 4 16,3-2 7-16,1 5-17 0,-1 3 4 0,-3 1 0 15,0 0-1-15,0 5-5 0,0-1 19 0,-4 1-16 0,1 1-3 16,2 1 5-16,-2 1-5 0,1 2-2 0,-1 0 1 0,1 1 2 16,-5 0 3-16,12 5 2 15,-7 0-9-15,2 3 5 0,-1 0 2 0,1 4 0 0,-1 1 3 0,1 3 0 16,-2-1-6-16,-1-1 1 0,2 4-5 0,-5 1 6 16,2 0 4-16,1-4-9 0,2 3-4 15,-3 2 1-15,1-7-7 0,-1 1-12 16,0-1-18-16,-2 2-7 0,2-3-15 0,-3 1-22 0,0-4-15 15,1 0-20-15,-1-1-34 0,0-2-33 0,2 0-32 16,-2 1-230-16,-3-3-493 0,0-2 219 0</inkml:trace>
  <inkml:trace contextRef="#ctx0" brushRef="#br0" timeOffset="14601.8694">4152 6349 137 0,'2'-5'214'0,"1"0"-25"0,2 0-19 0,4 0-16 0,3-1-11 0,8-2-12 16,4 0-11-16,1 1-10 15,2 1-11-15,-2-1-7 0,2 0-8 0,0 1-4 0,1-1-5 16,0 1 1-16,-2 0 1 0,-1-1-3 16,-2 2 4-16,-4 0 0 0,-2 2 0 0,-3 2 0 15,-4 0 1-15,-3-1 0 0,2 2 2 0,-4 0 3 16,1-1-1-16,-2 0-6 0,-4 1-4 0,7 1-4 15,-7-1-3-15,4 1-6 0,-2 1-4 0,-1 0-2 16,-1-2-3-16,1 8-7 0,-2-2 2 0,0 3-11 16,-2-3-5-16,3 2-4 0,0 0-2 0,-2 1-4 0,3-1 0 15,-3 0-6-15,-1-1-17 0,3 1-11 16,-1 1 3-16,0-2-6 0,-1-1 3 0,1 0 0 0,0-1 0 16,-1 0 1-16,2-2 3 15,-1 0 2-15,-1-2-1 0,2-1 6 0,-1 5-2 0,1-5 2 16,0 0 2-16,0 0 2 0,0 0 7 0,-10-7 1 0,7 2 8 0,0-4-2 15,0 0 7-15,2-2 2 16,-2 0-1-16,0-3 5 0,3-5-2 0,0-1-6 16,2 2 5-16,1-3-8 0,2 1 4 0,2 0-9 15,0 1 3-15,3 0-2 0,1 4-3 0,3 0-2 0,-3 3-2 16,1 3-2-16,1 2-8 0,0 2 5 16,1 1-4-16,-1 1 5 0,0 2 1 0,-3 1-4 0,1 1-2 15,-1 2-4-15,-3 2-9 0,1 0-4 0,-2 1-3 16,-2 2-6-16,-1 1 2 0,-2 3-1 0,-1-1 1 15,-3 3 1-15,-1-1 10 0,-3-2-12 16,-1 0 5-16,0 0-1 0,-1 0 5 0,-1-1 1 16,3 1 2-16,2-6-4 0,0-1-1 0,1 1-5 0,0-2 1 15,1 0 0-15,-1-1-1 0,2 0-9 16,2-2-5-16,0 3 6 0,0-3 2 0,6 3 1 0,1-1 0 16,2-1 8-16,2 2 0 0,3-3 4 15,0 3-3-15,0 3 2 0,1-2 4 0,1 1 2 0,-2-1 5 16,0 3-3-16,0-1 6 0,-1-1 6 0,-3 4 6 0,-3-3-8 15,0 0 10-15,-4 1 6 0,0-1 1 16,-5 3 2-16,-2 1 1 0,-5-1-1 0,-9 2-2 0,-6 1-26 16,-10 1-34-16,-7-1-62 15,-4-3-82-15,-24 3-243 0,1-5-467 0,-4-6 208 0</inkml:trace>
  <inkml:trace contextRef="#ctx0" brushRef="#br0" timeOffset="18031.614">5062 6403 183 0,'0'0'208'0,"0"0"-3"0,0 0-10 16,0 0-4-16,0 0-13 0,0 0-16 0,0 0-13 15,-4-7-11-15,4 7-19 0,0 0-12 0,0 0-11 0,0 0-9 0,0 0-8 16,0 0-10-16,0 0-6 0,0 0-7 16,0 0-4-16,0 0-4 0,12 6-9 0,-10-5 1 0,1 2-4 15,-2 0-4-15,2 2 1 16,-1-1 3-16,1-1-3 0,0 5 0 0,-1-1 8 0,-3 5-4 16,0 3 3-16,-7 5-22 0,-2-1-31 15,-11 13-50-15,-9-2-64 0,-4 1-87 0,-28 9-184 0,-8-8-431 16,-5-7 190-16</inkml:trace>
  <inkml:trace contextRef="#ctx0" brushRef="#br0" timeOffset="34526.2789">5624 6165 51 0,'-11'-3'198'0,"1"3"-14"0,-4-3-2 0,0 2-16 16,-3-1-10-16,0 5-12 0,3-3-8 15,-3 0-13-15,0 0-9 0,0 3-9 0,-3 0-10 0,3 0-9 16,2-2-13-16,1 3-5 0,0 1-4 0,0-2-9 15,0 2-3-15,4-2-8 0,1 3-3 0,1-2-5 16,1 1-1-16,1-2-8 0,1 3 1 0,0-2-3 0,2 1-4 16,2-1-2-16,1 1 1 15,1 0 0-15,1 1-2 0,1-1 0 0,2 2-4 16,2-2-2-16,5 1 2 0,-1 0-4 0,3 1 0 16,0-2 0-16,5 1-1 0,-6 1-1 0,2-3-3 15,0 0-1-15,5 4 7 0,-2 0-6 0,-4-1-1 16,-1 0 2-16,4 1-2 0,-6-2 0 0,2 0 3 0,-2 1-4 15,0 2-2-15,-2-5 0 0,-2 5-1 0,-3-3 5 16,2 1 5-16,-5-3 2 0,2 3-1 16,-3 0 3-16,0 0-1 0,-4 1-3 0,-2-3 3 15,-1 1-2-15,-4 2-2 0,-3-1 2 0,-2-2-2 16,-5 0-5-16,-3 0-7 0,3-3 0 0,-2-1-9 16,2-1-7-16,0-1-15 0,3 0-17 0,-2-3-20 15,-1-1-22-15,8 1-32 0,1-5-25 0,1 3-46 0,2-4-125 16,1-2-346-16,1-1 153 0</inkml:trace>
  <inkml:trace contextRef="#ctx0" brushRef="#br0" timeOffset="34826.176">5433 6026 194 0,'4'-5'249'0,"-3"3"-22"0,2 0-14 15,0 0-11-15,-3 2-12 0,1-3-8 0,-1 3-7 0,0 0-14 16,6 6-8-16,-5-2-15 0,1 3-13 15,-1 1-9-15,0 4-6 0,1 1-10 0,-2 2-11 16,3 3-10-16,-5 1-9 0,2 1-5 16,0 2-5-16,-1 2-9 0,1 0-2 0,0 3-4 15,0 7-2-15,0-8-4 0,0 1-5 0,0 0-1 16,1-1-7-16,-1-1-3 0,3-3 1 0,-4-1-5 0,2-2-2 16,-1-4-2-16,0-2-12 15,0 1 3-15,0-5-4 0,0 1-4 0,0-2-7 0,1-1-3 16,-1-1-7-16,0-1-10 0,0-2-10 0,0 1-8 0,2-1-7 0,-2 0-8 15,0-1-9-15,0-2-12 16,0 4-14-16,0-4-26 0,0 0-37 0,0 0-19 0,8-8-26 0,-5 1-151 16,0-1-386-16,1 1 170 15</inkml:trace>
  <inkml:trace contextRef="#ctx0" brushRef="#br0" timeOffset="35181.9101">5589 6089 209 0,'0'-3'256'0,"1"-2"-11"0,1 2-12 0,-1 0-14 16,2 1-15-16,-3 2-13 0,0-3-22 0,0 3-14 15,0-4-18-15,0 4-18 0,0 0-12 16,3-2-12-16,-3 2-10 0,0 0-3 0,0 0-11 0,0 12-4 16,0-6-5-16,0 4-3 0,-2 3 3 0,1 0-10 15,-1 8-3-15,0-1-1 0,0 3-3 0,1 1-4 16,-2 0-1-16,0 4 0 0,2 8 1 0,-2-1-5 15,0 1 0-15,-1-1-3 0,4 0 0 0,-3-8-1 16,3 0-4-16,0-2-2 0,-1-3-2 0,2 2 5 0,-1-3-1 16,1-3-2-16,1-3 0 15,1-2-2-15,-3 0-2 0,2-4-4 0,0-1-1 0,-1 1-2 0,-1-5 0 16,0 0 3-16,2 0 1 0,-2-1-2 16,0-1 0-16,1 1-3 0,-1-3 0 0,1 2-5 0,-1-2 3 15,0 0-4-15,0 0 0 16,0 0-18-16,0 0-17 0,-2-9-24 0,0 6-29 0,-1 0-28 15,1-1-36-15,-5 0-48 0,4-2-45 0,-4 3-253 0,0-1-530 16,1-2 234-16</inkml:trace>
  <inkml:trace contextRef="#ctx0" brushRef="#br0" timeOffset="43040.2384">2813 6840 273 0,'0'0'254'0,"0"0"-20"0,0-3-23 0,0 3-18 0,0 0-15 0,0 0-24 0,0 0-14 15,0 0-15-15,0 0-12 16,0 0-13-16,0 0-9 0,-5 11-10 0,2-4-5 0,-1 2-12 15,0 4-3-15,-1 5-9 0,1-3-4 0,-2 2-4 0,-1 2-8 16,2 0 14-16,-1 2-1 16,0-3-9-16,1 1-2 0,-1 0-3 0,0-6-4 0,2 2-4 0,0-1-3 15,-1-2 1-15,0 0-5 16,2-4-1-16,0 0-4 0,2-3 3 0,-2-1-1 0,1 1 0 0,1-1 0 16,-1-2 17-16,1 1 11 15,1-1 12-15,0-2 15 0,0 0-1 0,0 0-6 16,0 0-11-16,0 0-7 0,2-14-2 0,-1 2-3 15,2 0-2-15,1-9-9 0,0 2-2 0,-1-1-5 0,3-5-1 16,-2 1-1-16,2-1-1 0,1-9-5 0,1 1-4 0,1 8-3 16,-3 2 0-16,-1 0-8 15,2 1 4-15,0 3-2 0,0 0 2 0,1 8-1 0,-1-1 1 16,-4 4-2-16,1 0 2 0,0 3-6 16,-1 0 0-16,0 1-2 0,0 2 3 0,0-1-3 15,0 3-1-15,-3 0-1 0,8 2 0 0,-4 0 3 16,-1 3-2-16,3 2 0 0,-3 2 0 0,4 2 4 0,-4 1-3 15,1 2 0-15,0 0 0 0,2 4-2 0,-2 4 8 0,0 2-4 16,3-3-2-16,-4 2 2 0,3-1 2 16,0 0 1-16,-4 2-1 0,1-4-3 0,0 0 5 0,1 0-8 15,-2-2 0-15,-1-3-1 0,1-1-7 16,-1-1 1-16,-2-2-3 0,1 0-11 0,-2-3-10 0,2-1-12 16,-1 0-12-16,-1-2-15 0,4-1-8 0,-4-1-10 15,2-1-28-15,-2 1-58 0,2-3-57 0,0 0-216 16,-9-10-489-16,5 1 217 0</inkml:trace>
  <inkml:trace contextRef="#ctx0" brushRef="#br0" timeOffset="43237.9855">2730 6962 109 0,'0'0'232'0,"0"0"-27"0,0 0-15 0,0 0-23 0,0 0-15 0,0 2-11 16,0-2-14-16,0 0-14 16,13 0-9-16,-5 0-18 0,2 0-23 0,3 0-21 0,3 0-32 15,5-2-29-15,1-3-48 0,1 1-47 16,0 2-144-16,-6 0-278 0,3-3 124 0</inkml:trace>
  <inkml:trace contextRef="#ctx0" brushRef="#br0" timeOffset="43497.9644">3087 6981 40 0,'0'0'251'0,"-2"3"-12"0,2-3-11 15,0 0-7-15,0 0-20 0,0 0-20 0,0 0-17 0,0 0-20 0,10 0-12 16,-4-1-15-16,2 0-11 16,2 0-8-16,0 0-19 0,5-1-22 0,-2 1-23 15,2 1-18-15,1 0-23 0,-1-2-28 16,2 0-28-16,-3 2-35 0,9-2-37 0,-9 2-58 16,-1-2-104-16,2-1-320 0,-2 1 141 0</inkml:trace>
  <inkml:trace contextRef="#ctx0" brushRef="#br0" timeOffset="43806.2261">3240 6839 95 0,'-9'0'276'0,"9"0"-12"0,-4-2-17 0,4 2-17 0,0 0-18 15,-6 0-23-15,6 0-17 0,0 0-19 0,-5 0-15 0,5 0-14 16,0 0-15-16,0 0-10 16,0 3-6-16,1 3-14 0,2-2-6 0,3 1-8 0,1 4-4 0,4 1-4 15,2-2-9-15,4 3-6 0,-3 2-2 16,3 0-5-16,-2 0-4 0,0 0-7 0,-2 3-16 16,0 0-8-16,-3-2-8 0,-6 2-3 0,2 1-12 15,-6 3-9-15,-6 0-16 0,-5 0-21 0,-6 0-26 0,-9 4-32 16,3-5-36-16,-9 3-60 0,-7-2-139 0,1-5-390 0,-1-2 173 15</inkml:trace>
  <inkml:trace contextRef="#ctx0" brushRef="#br0" timeOffset="46676.8976">3699 7074 264 0,'0'-3'254'0,"0"3"-22"0,0 0-18 0,3-2-19 0,-3 2-19 16,0 0-16-16,3-2-17 0,-3 2-15 0,0 0-11 16,0 0-16-16,0 0-10 0,0 0-8 0,0 0-9 15,1 6-5-15,-1-6-5 0,0 5-11 0,-1-3-3 0,1 4-5 16,-2-3-3-16,1-1-5 0,1 3-2 0,0-2-7 15,-3 0 0-15,3-3-6 0,-3 2 1 0,2 0 0 16,1-2-2-16,-3 2 1 0,3-2-4 0,0 0-2 16,0 0 0-16,0 0-1 0,-7-4-4 0,4 2 0 0,-1-2-4 15,4-1 2-15,0-1-3 0,0-1 3 0,-3 0-3 16,3-1-2-16,1 0 4 16,1 2-4-16,-2-1 1 0,3-1-4 0,-1 3 1 15,1 0 3-15,0 2-2 0,0-1 0 0,0 2-5 0,-1 1 8 16,0-1-7-16,1 0 1 0,-3 2 0 15,7 0-3-15,-7 0-2 0,0 0 4 0,7 4 1 0,-3-1-3 16,-4 1 4-16,0 1-1 0,3 0 0 0,-6 1 0 0,0 3 0 16,2-3 0-16,-2-1 0 15,0 0 0-15,-1 1 3 0,0-1-4 0,1-2 2 0,0-1 1 16,0 4 1-16,0-5 0 0,2 1-2 0,1-2 4 16,-4 1 0-16,4-1-5 0,0 0 1 0,-4-4-11 15,2 0-3-15,1 0-2 0,1 1-12 16,0-1-10-16,0 4-19 0,0-6-26 0,0 3-31 0,0 3-25 15,1-2-12-15,-1 2-21 0,0 0-189 0,0 0-389 0,0 0 172 16</inkml:trace>
  <inkml:trace contextRef="#ctx0" brushRef="#br0" timeOffset="47566.6749">4027 7011 95 0,'0'-5'313'0,"-3"1"-12"0,3-3-18 15,-4 1 0-15,1-2-20 0,-1 2-16 0,1-2-20 0,-1 3-15 16,1 0-8-16,-3 0-16 0,2 1-20 16,1 0-7-16,-1 0-30 0,0 1-17 0,0-1-12 15,-2 4-8-15,-1-1-12 0,1 2-8 0,-2 1-13 16,0 0-2-16,-1 3-11 0,-1 2-4 0,-1 1-5 0,1 1-1 15,-1 2-2-15,4 1-7 0,-3 0-1 16,3 0-3-16,0 1 1 0,1 1-10 0,2 0-2 16,0-1-13-16,1 0-2 0,2 0-4 0,-1 0-8 0,2-3-2 15,0-1-2-15,0-1-2 0,2-3 10 16,-1-1-19-16,2 1 3 0,1-1 6 16,3-1 0-16,0-3 1 0,0 0 4 0,3-3-3 0,3-4 5 15,-2 1 12-15,3-2 4 0,-4-2 4 16,1 1 7-16,0-3 18 0,-4 0-2 0,1 1 10 0,-3-1 4 0,-1 5-4 0,1-1 13 15,-3 1-2-15,0 1 29 16,-1 2-7-16,-1 0-1 0,2 0-2 16,-1 1-19-16,-1 0-3 0,0 3-12 0,0 0-5 0,0 0-7 15,0 0-13-15,-10 6-17 0,6-2-14 0,1 3-11 0,-1 0-10 0,3 3-15 16,-1 2 3-16,2 1-13 16,2-1 1-16,2 2-10 0,1-2 16 0,2 0-11 15,2-2-16-15,2-1-12 0,3-4-11 0,0-1-3 16,3-1 0-16,4-3 5 0,2-4 3 0,-1-1 12 0,0-4 9 15,-1-2 11-15,1-1 11 0,-5-3 24 0,1 0 10 0,-4-1 15 16,-1 0 18-16,-2-2 24 16,1 1 20-16,-4 1 20 0,-2 3 14 0,-1 1 18 0,-2 1 7 0,0 3-2 15,-2 0 12-15,-1 2-1 16,2 0-3-16,-1 2-3 0,-1 1-9 0,0 3-15 0,2-6-10 16,-2 6-14-16,0 0-10 0,0 0-12 15,0 0 6-15,0 0-9 0,-13 15-8 0,7-5-9 0,1 3-7 16,1 1-16-16,-4 4-5 0,3 0 0 0,-1 0-5 0,-2 0-7 15,4 0-4-15,1-5-4 16,-2 3-9-16,3-3 2 0,-3-1-4 0,1-3-3 16,3 0 4-16,-1-3 4 0,1-2 6 0,-2 2 6 0,3-3 5 15,-3-1 22-15,3-2 12 0,0 0 3 0,0 0-10 0,0 0 5 16,0-13 9-16,3 4 7 0,1-4-14 16,-1-5-11-16,4-2 10 0,-3-2 5 0,2 0-3 0,1-2 2 15,4-10-6-15,-2 11-3 16,-1-2-5-16,2-8 7 0,1 10-3 0,1-1 16 15,-1 2-14-15,0 2-16 0,0 2 8 0,-3 5 4 0,1 4-6 16,-3 1 1-16,-2 1-2 0,3 4-17 0,-1 0 2 16,-1 2-2-16,1 1-2 0,1 4 5 0,0 3 1 0,0 3-3 15,3 6 9-15,-1 2-9 0,-2 4-1 16,0 1 4-16,-2 3-1 0,1 10-11 0,-3-9 6 16,-2 7 2-16,0-8 2 0,-2 1-19 0,2-1-5 15,0-1-11-15,-1-3-9 0,0-3-17 16,-1-5-14-16,0 6-12 0,1-9-21 0,0-3-19 0,0 0-34 0,0-3-29 15,-1 1-29-15,1-5-51 0,0-1-204 16,0 0-526-16,0 0 234 0</inkml:trace>
  <inkml:trace contextRef="#ctx0" brushRef="#br0" timeOffset="47726.3906">4237 7040 16 0,'-9'-1'301'0,"4"1"-19"0,5 0-20 0,-9-1-17 15,9 1-17-15,-7 0-19 0,7 0-18 0,0 0-23 16,0 0-17-16,0 0-33 0,14-5-40 16,6 2-46-16,8-1-53 0,13-2-63 0,7-1-91 0,-3 0-159 15,1-4-362-15,0 2 161 0</inkml:trace>
  <inkml:trace contextRef="#ctx0" brushRef="#br0" timeOffset="48746.5732">2839 7530 185 0,'0'0'254'0,"-1"-4"-23"0,1 4-20 0,0 0-20 15,0 0-19-15,0 0-14 0,0 0-15 16,0 0-16-16,0 0-6 0,-6 10-12 0,4-3-12 0,1 3-4 15,-2 1-12-15,0 1 9 0,1 2-7 0,-1 0-8 16,2 0-8-16,-1 0-7 0,1 0-6 0,0 1-3 16,0 0-9-16,-1 4-3 0,0-5-2 0,-1 0-5 15,0-2-1-15,1-1 1 0,-2 1-9 0,2-3 4 16,-1-1-5-16,1 1 3 0,-2-2-1 0,2-3 4 0,0 0 8 16,1 0 11-16,-1-1 14 0,1 0 11 0,1-3 13 15,-2 4 8-15,2-4 5 0,0 0-17 0,0 0-15 16,-5-7-5-16,3-1-6 0,-1-4-10 0,3-2-4 0,0-6 2 15,0-2-6-15,2-2-3 16,-1 1-11-16,2-2 2 0,1 0 0 16,2 0-3-16,0 4-5 0,1-3 0 0,1 2-3 0,1 2 0 15,2-1 0-15,-5 8-3 0,1 0-2 16,0 1 0-16,-2 4-7 0,-1 0 2 0,1 3 0 16,-1 3-3-16,1-1 2 0,-2 0 2 0,-3 3-8 0,10 3 1 15,-6 1 5-15,1 1-10 0,1 3 8 16,3 4 9-16,1 6-15 0,-2-1 4 0,1 2-3 15,-3 3 4-15,-1-2-3 0,2 3 0 0,-1 1 5 0,-1 0-3 0,-2-1-11 16,0 0-5-16,0 0-5 0,-1-2-9 16,1-2-14-16,-3-5-1 0,1-1-13 0,0 0-17 15,-1-1-9-15,0-2-6 0,0-1-18 16,-3-1-11-16,0 0-17 0,1-3-36 0,-1-1-44 0,0 0-36 16,-3-3-195-16,2-1-484 0,4 0 214 15</inkml:trace>
  <inkml:trace contextRef="#ctx0" brushRef="#br0" timeOffset="48926.5605">2778 7679 11 0,'-4'-2'250'16,"4"2"-24"-16,-3-3-22 0,3 3-23 0,0 0-13 16,0 0-20-16,0 0-10 0,0 0-16 0,7-3-9 15,0 3-12-15,2-1-9 0,6 1-28 0,1-2-30 16,5 2-32-16,4 0-40 0,1-1-50 0,3 1-63 15,-4-5-113-15,2 2-284 0,1 1 127 0</inkml:trace>
  <inkml:trace contextRef="#ctx0" brushRef="#br0" timeOffset="49435.8777">3223 7726 46 0,'-3'1'268'15,"3"-1"-27"-15,0 0-14 0,-3 2-14 0,3-2-16 0,0 0-20 16,-3 1-15-16,3-1-20 0,0 0-16 16,0 0-12-16,13 2-10 0,-3-2-10 0,4 0-9 0,3 0-20 15,5-2-16-15,1 0-12 0,1 0-14 0,3 0-14 0,-5 1-23 16,2 0-14-16,1-2-18 15,-3 1-21-15,-1 1-10 0,-7-1-16 0,1 1-13 0,-2-3-13 0,-3 3-8 16,-3-1 4-16,0 0-16 0,-4-1-101 0,1 2-260 16,-3-3 845-16,-1 2-416 0,0 2 48 0,-1-6 24 15,-3 3 26-15,-3-1 24 16,2 1 22-16,0-1 28 0,-2 0 11 0,0 1 7 0,0-2 5 0,0 1 6 16,0 1 5-16,0 0 14 15,2-1 6-15,0 2-6 0,1 1-10 0,1-1-9 0,-1 1-13 16,4 1-13-16,-5-3-12 0,3 3-12 15,2 0-9-15,-3-2-12 0,3 2-6 0,0 0-5 0,0 0-5 16,7 8-6-16,0-4-3 0,3 4-7 0,2 1 0 0,0 0-4 16,4 2 3-16,-4 0-8 0,2 2-6 15,-3 0-13-15,-1-3-6 0,0 2-7 0,-3-2-5 16,0 2 1-16,-2 0-5 0,-3 0 2 0,-2-4 1 16,0 1 5-16,-4 3 1 0,-2 0-1 0,-2-3-7 15,-2 0-10-15,-3-1-10 0,2 0-10 0,-3-3-26 16,1 0-30-16,0-1-37 0,3-2-23 0,-1-1-82 15,-1-4-143-15,2 2-424 0,1-5 187 0</inkml:trace>
  <inkml:trace contextRef="#ctx0" brushRef="#br0" timeOffset="50066.5562">4041 7755 186 0,'-3'-4'268'0,"3"4"-22"0,0-3-20 0,0 3-6 0,0 0-10 0,0 0-18 16,-1-3-16-16,1 3-14 0,0 0-21 16,0 0-12-16,-3-2-19 0,3 2-7 0,0 0-14 15,0 0-12-15,0 0-7 0,0 0-3 16,0 0-9-16,0 0-8 0,-3 11-1 0,0-8-5 0,2 1-9 16,-5-1-1-16,4 3-6 0,-4-2-3 15,0 1-4-15,1 0 0 0,-1-3-1 0,2 0-1 0,-2 2-1 16,2-3-1-16,0 1 1 0,-2-2-5 0,2 0 0 15,4 0 3-15,-10-3-7 0,3-2 4 0,3 0 1 16,-2 0 9-16,1 0 5 0,2 0-1 0,0-1-1 16,1-1-1-16,2-1-5 0,2 3-6 15,1-3 0-15,0 0 0 0,2 3-3 0,1-2 1 0,1 2-8 0,1 0 0 16,1 3 1-16,1-3-1 16,-1 4-3-16,3 0 3 0,-2 1-4 0,-1 1 0 0,1 0-2 0,0 2 1 15,-3 1-10-15,0 1-5 16,0 0 3-16,-4-1-4 0,1 4-3 0,-2-1 6 0,-2 0-3 15,0 0 1-15,-2 1 3 0,-2-1 1 0,1-1 1 16,-4-1-1-16,3 0 2 0,0-3 5 16,-2 1 2-16,2 0 2 0,-2-2 5 0,2-1 2 0,-3 0 0 15,1 0 3-15,2-1-3 0,-3-1 0 0,3-1-3 16,-2 0 3-16,2 0-2 0,3-1 2 0,-4 2-2 0,4 0-7 16,-2-1-7-16,2 1-6 15,1 2-17-15,-3-4-18 0,3 4-19 0,-3-2-20 0,3 2-6 16,0 0-6-16,0 0-18 0,0 0-16 0,10 6-22 0,-4-3-38 15,-2 1-176-15,0 0-402 0,2-1 178 16</inkml:trace>
  <inkml:trace contextRef="#ctx0" brushRef="#br0" timeOffset="50616.597">4407 7695 68 0,'0'-5'305'0,"0"0"-10"0,0 0-9 16,-1-2-11-16,0 1-12 16,-2 0-18-16,1-1-13 0,-2-1-12 0,1 4-8 15,-4-3-21-15,3 2-4 0,-2-1-16 0,-1 2-12 16,3-2-2-16,-3 3-24 0,0 0-10 0,-2 0-4 0,0 1-11 16,2 0-14-16,-2 2-12 0,1 0-8 15,-1 2-17-15,2-1 3 0,0-1-7 0,-1 4-15 0,1 2 3 16,1-1-1-16,-4 4-6 0,3 1-3 0,-1 0-9 0,2 0 4 15,0 2-17 1,1 1 1-16,-1 0-11 0,2 1 3 0,1 1-16 0,0-1-7 16,3 1 4-16,0-2-2 0,0 0-10 0,3 0 1 15,1-4 1-15,-1-1-2 0,1-1 1 0,1 1-3 0,2-3 1 16,1 0 8-16,1-2-4 0,0-2 19 0,8-1-13 0,-3-3-2 16,3 0 8-16,-1-2 0 0,2-3 3 15,0-3 1-15,-4 3 2 0,2-5-1 0,-5 4 22 16,-1 0 10-16,-1-2 7 0,-2 2 10 0,0-2 7 15,-3 2 2-15,-1 2 10 16,-1 0 11-16,0-1 12 0,-1 3 8 0,-1-2 4 0,0 3-8 16,-1 1-10-16,-2-1-8 0,0 2-1 0,0 0-19 0,-2 2-4 15,5 0-9-15,-11 2 5 0,6 1-23 16,-2 3-19-16,0-2-12 0,3 5-14 0,-2-1 7 0,5 2-27 16,-2-1-4-16,3 3 4 15,3-1-12-15,1 1 6 0,2 0 20 0,2-4-14 0,1 2 2 16,2-1-7-16,2-5 19 0,-1 3-3 0,4-2 7 15,1-5 12-15,-4 0-14 0,3 0 3 0,-3-2 8 16,0-2 4-16,1-2-12 0,-3 1-20 0,1-3-7 0,-2-1-13 16,-2 0-27-16,-2 0-28 0,-2-3-37 15,-2 2-40-15,1-3-46 0,-3 1-60 0,-3-2-193 0,-1 0-542 0,0 0 241 16</inkml:trace>
  <inkml:trace contextRef="#ctx0" brushRef="#br0" timeOffset="50933.6415">4808 7112 197 0,'0'0'261'0,"0"0"-10"0,0 0-6 0,0 0-14 16,2 3-22-16,-2-3-17 16,4 1-20-16,-4 1-16 0,2 0-15 0,0 3-17 0,1 0-8 0,1 2-6 15,2 4-9-15,-1 2-3 0,3 5-10 0,-4-1-7 16,-1 5-27-16,-3 2-40 0,-6 1-54 0,-8 9-75 15,-3-2-98-15,-8-3-200 0,-4 0-446 0,-8-6 198 16</inkml:trace>
  <inkml:trace contextRef="#ctx0" brushRef="#br0" timeOffset="67847.0398">5113 7000 152 0,'2'-9'181'0,"0"1"-4"0,-1 0 9 0,1 0 5 16,0 3-9-16,-2 0-13 0,0-3-7 0,1 4-1 15,0-1-2-15,0 0-1 0,0 2-6 0,-1 0-9 0,1-2-10 16,-2 3-9-16,1 2-9 0,1-5-8 16,-1 5-8-16,0-4-12 0,0 4-5 0,-1-3-12 15,1 3-2-15,1-2-15 0,-1 2-4 0,0 0-8 16,0 0-2-16,1-4-8 0,-1 4 1 0,0 0-8 15,0 0-2-15,0 0-1 0,0 0-4 0,0 0 0 0,0 0-3 16,2 11 1-16,-2-7-5 0,0 3 2 16,0 0-4-16,1 2 3 0,0 0-5 0,-2 4 2 15,1 1-3-15,0-1 1 0,-1 2 0 0,1 0-1 16,0-1-2-16,0 0 5 0,-1 1-6 0,0-1 2 16,-1-1 0-16,1 0-1 0,1-1 0 0,-1-2-1 15,0-3 0-15,0 1 12 0,0-1-11 0,0-2-3 0,0-1 1 16,0 0-1-16,1-1 0 0,-1-1 7 0,1 2-3 0,0-4 2 0,0 3 6 15,0-3 4-15,0 0 10 16,0 0 2-16,0 0-2 0,0 0-3 16,0 0-4-16,0 0-1 0,4-16-1 0,-2 8 0 0,1 1-9 15,0 0 6-15,1-1-3 0,1 1-3 0,-1-1-4 0,2 0 13 16,-1 2-15-16,2-3 5 0,0 6-5 16,2-4 8-16,2 1-15 0,-2 1 8 0,2 3-4 0,-1 0-6 15,4 2 5-15,-4 0 2 16,1 1 2-16,2 2-4 0,0 2-3 0,-4-1 3 0,4 5 1 15,-3-2 0-15,-1 2-7 0,-1 0 7 0,0 0-12 0,-2-1-7 0,0 3 0 16,-4-2-3-16,0 0 7 16,-1 0-4-16,-2-1-1 0,-2 1 1 0,-3-1-3 15,-2 3 11-15,-5-2-5 0,-1-4 4 16,0 3 1-16,-4-1 7 0,-2-2-10 0,3-1 4 0,-2 0 2 16,2-3 8-16,-3 0-5 0,3 0 8 0,2-3 4 15,0 0 4-15,1 0-1 0,1-2-3 0,3 2-1 16,0-4 5-16,2 3-5 0,0-4-6 15,1 1-2-15,2 0-11 0,0 1-14 0,3-4-17 0,1 3-29 16,2-1-22-16,1 1-24 0,1 0-29 0,1 0-24 0,3 1-17 16,0 1-16-16,1 0-44 0,-3 2-127 15,2-1-407-15,1 1 180 0</inkml:trace>
  <inkml:trace contextRef="#ctx0" brushRef="#br0" timeOffset="68566.5092">5106 7589 19 0,'1'-5'330'16,"0"0"-27"-16,0 1-21 0,-1-1-16 0,0 2-15 16,1 1-17-16,-1-2-18 0,1 2-20 0,-1 2-16 0,0-4-25 15,0 4-14-15,0 0-12 16,1-2-21-16,-1 2-7 0,0 0-13 0,0 0-8 0,0 0-9 16,-1 12-5-16,2-7-7 0,1 4-6 15,-1 1-5-15,-1 2-6 0,1 4 2 0,0 2-9 0,-1-3-3 16,2 5-6-16,-2-2 0 0,0 0-3 15,0-4-4-15,-1 1-1 0,1-2 0 0,-1 0-1 16,-1-2-2-16,1-3 3 0,0 0-7 0,-1 0-2 0,1-2 1 0,0 0 4 16,1-4-1-16,-1 1-5 0,1-3 2 15,-1 4-1-15,0 0 0 0,1-4 9 0,0 1 8 16,0-1-6-16,0 0 4 0,0 0-4 16,0 0-5-16,2-12 1 0,1 7-3 0,-1-4-3 0,2 1-2 15,0 0 3-15,3-2 1 0,1-1-4 0,1 2-4 0,-1 0 3 16,2 1-6-16,0 1-1 0,3 1 3 15,-2-1-7-15,-1 3 0 0,0 3 7 16,4-3 0-16,-1 1-3 0,-3 3-2 0,1 2 1 16,1-1-1-16,-1 3-3 0,-2 0 2 0,2 1 3 0,-2 1-5 0,-2 3 5 15,0 1-6-15,0 0-8 16,-6 2 0-16,1-1 2 0,-4 2 2 0,0-1 0 0,-4 0 2 16,-1 0 2-16,-3 0-3 0,-1-3 2 15,-2-1 2-15,-1 0 4 0,0-3-1 0,-2 0 2 0,0-1 1 16,0-2-6-16,2 0 3 0,0-4 5 0,0-2-9 0,2 1-20 15,-2-3-52-15,3-1-50 0,2-3-62 16,2-2-68-16,-1-1-277 0,3-1-578 0,1 1 256 0</inkml:trace>
  <inkml:trace contextRef="#ctx0" brushRef="#br1" timeOffset="78456.1841">2609 5089 23 0,'-1'-2'223'0,"1"2"-7"16,-2-3-5-16,2 3 5 0,0 0-7 0,0-3-16 0,0 3-10 0,0 0-14 16,0 0-17-16,0 0-14 15,0 0-18-15,-1-3-8 0,1 3-14 0,0 0-10 16,0 0-11-16,0 0-10 0,0 0-2 0,0 0-11 16,0 0-7-16,0 0-5 0,0 0 2 0,-3 8 0 15,2-4-3-15,1 3-1 0,-2 2-5 16,1 0-2-16,-1 3-3 0,1 1-2 0,-1 0-3 0,1 0 1 15,0 1-4-15,-1 6-2 0,1 1 1 0,-1-1-3 16,1 3-1-16,1 1-4 0,-2 0-3 0,1 1 1 16,-2 2-4-16,2 0 3 0,-2 0-4 0,0 9 2 15,2-10-3-15,-2 1 2 0,0 0-2 0,-1 9-2 16,1-10 3-16,-1-1-3 0,-2 12 3 0,2-2 0 0,-2 0-2 16,2 0 2-16,0-8-3 0,-1 0 0 0,-1 8 0 15,1-1-3-15,1-7 3 0,-3 7 2 0,6-8 0 16,-5 7-3-16,4-6 3 0,0-1-2 0,-1-1 0 0,0 0 3 15,0 1-4-15,0 1 0 16,0-3-1-16,0 1 1 0,0 2 3 0,3 0-3 0,-1 0 2 16,-2-1-1-16,1-2-2 0,0 2 1 15,0 0 1-15,2-1 0 0,-3-1 2 0,3 1-3 0,0 0-2 16,-2 2 2-16,2 0 0 0,-2 6 0 0,-1-7 0 16,-1 0 1-16,1-2-1 0,2 2 1 0,-2-3-4 15,3 2 5-15,0 1-2 0,-3 1-1 0,2 9 0 16,-2-9 2-16,0 1 0 0,0-3-1 15,2 0 3-15,-1 2-4 0,1 0 2 0,1 7-3 0,0 2 4 0,-3-9-2 16,2 0 1-16,1-2-1 16,-2-1-2-16,1 3 2 0,1-1 0 0,-2 11 0 0,1-11 1 15,1 1 0-15,0-3 1 0,0 12-5 0,0-11 2 0,-4 1 0 16,4 2 5-16,0 7-2 16,-2 1 6-16,1-2-7 0,-2-6-3 0,2 6 3 15,1-8-4-15,0 0 2 0,1 10-2 0,-4-1 0 0,3 1 2 16,0-9 2-16,0-1 3 0,2 0-4 0,-4-1 0 0,4 0-2 15,-2 0 4-15,1 3-1 16,-1-2-3-16,0 0-1 0,0 0 5 0,0 0-1 16,0-4 5-16,-1 2-5 0,1-2 2 0,0 0-3 0,1-1 1 15,2-2 4-15,-6 2-4 0,2-6 3 16,1-2-3-16,0 1 0 0,-2-1-1 0,1-2 2 16,1-1 3-16,0-3-2 0,0 0-4 0,-3-1 1 0,3-2-4 15,0 0 3-15,0 0-5 0,0-1-7 0,0-1-5 0,0-2-11 16,0 5-13-16,0-5-14 0,0 2-21 15,0-2-20-15,0 0-27 0,0 0-35 0,0 0-39 0,3-11-58 16,-6 3-158-16,6-5-447 16,0-6 198-16</inkml:trace>
  <inkml:trace contextRef="#ctx0" brushRef="#br1" timeOffset="80286.423">2745 4930 103 0,'-4'0'164'0,"4"0"-9"0,-6 2-6 0,2-2-10 0,4 0-8 0,-4 2-17 15,4-2-2-15,-4 1-13 0,4-1-4 0,0 0-5 16,-5 1-9-16,5-1-5 0,0 0-5 16,0 0-3-16,0 0-6 0,0 0-2 15,0 0 0-15,0 0 1 0,0 0 5 0,0 0 2 0,0 0-2 0,8 3-4 16,-4-2-7-16,0 0-2 0,2-1-5 16,2 0-3-16,2 0 3 0,-1-1-3 0,1 1-2 0,4 1-4 15,1-2-5-15,0-2 0 16,1 3-6-16,5-1-2 0,0 0-2 0,0-2-6 0,2 1 1 15,-2 0 0-15,4 0-2 0,-3-1-2 0,3 2-3 0,1 0 0 16,0-3 0-16,1 3-3 0,-2 0 5 16,2-1 11-16,1 2 3 0,1-2 1 0,11 2-2 15,0 0-2-15,-1-3-4 0,-9 3 4 16,13 0-8-16,-1 0-2 0,-2 0-1 0,5 0 0 0,-3 0 0 0,2 0 0 16,4-1-5-16,-3 0-2 15,0 1 0-15,3 0 0 0,-2 0-4 0,2 0 2 0,-3 0-2 0,0 1-6 16,-4-1 6-16,1 1-5 0,-2 1 4 0,-1-2-3 15,-1 0-2-15,-7 0 3 0,7 1 3 16,0-1-1-16,2 1 3 0,-1 0-5 0,-9-2 3 0,11 1-3 16,1-1 3-16,1 1-3 0,0-3 0 15,-1 2 1-15,0 0-1 0,-1-2 0 0,1 2-2 0,-1-1-6 16,1 1-1-16,2-1 2 16,-6-1 2-16,-8 2-2 0,8-1 2 0,1 2-1 0,-9-1 3 0,9 2-2 15,0 0 5-15,-1-1-5 0,-8 2 0 16,10-1 6-16,-10 1-7 0,8 0 2 0,0 0 0 15,-8 1 0-15,0-3 1 0,9 1 2 0,-9 0-1 16,-1-1 1-16,1 2 1 0,8-3 3 0,-7 2-5 16,-3-1 1-16,0 0-1 0,2-1 2 0,-2 1 1 0,3-1-1 0,-4 1-2 15,-1 0-1-15,1 0 4 16,-2-1-2-16,1 2 1 0,-5-2-1 0,3 1 1 0,-4-1 1 16,-5 0 0-16,-1 1 1 0,0-1-2 15,0 0 4-15,0 0 0 0,-4 1 4 0,-3-1 1 16,-1 2 6-16,-2-2 1 0,2 1 4 0,-6 0 2 0,8-2-1 0,-5 2 1 15,-3 0-6-15,0 0-1 0,7 0-4 16,-7 0 1-16,0 0 1 0,4 0-2 16,-4 0-2-16,0 0 1 0,6-2-4 0,-6 2 0 15,0 0-2-15,0 0 0 0,0 0 1 0,0 0 0 0,0 0-1 0,4 2 0 16,-4-2-4-16,3 2 2 16,-3-2-2-16,0 0 1 0,4 1 0 0,-4-1-1 0,0 0 1 15,3 2-3-15,-3-2 5 16,0 0-3-16,4 3-3 0,-4-3 8 0,0 0-6 0,0 2-1 0,0-2-1 15,0 3 1-15,0-3 6 0,0 5-6 0,2-4 2 16,-2 4-2-16,0-5 4 0,0 7-2 16,-2-3-4-16,2 3 3 0,0-1 1 0,0 1 0 0,0 3 1 15,0-1 3-15,0 3 1 0,0 1-1 16,0 1 5-16,0 5 5 0,0 0-1 0,-1 3 2 16,2 0 1-16,-2 1-1 0,2 1 2 0,-1 2 6 15,-1 1-1-15,-2 9 0 0,0 0 9 0,2 2-3 0,-2 0-2 16,0-3 5-16,-1 2-8 0,-2 0-2 0,5 2 1 15,-5-1 0-15,2 1-9 0,-3-3 7 16,4 4-6-16,-2 2 1 0,-1-1 4 0,3 0-1 0,0 0 2 0,-1 2-3 16,4 0 9-16,-3-1-8 15,3 0 6-15,0 1-5 0,3-2-4 0,1 1 5 0,-1 0 5 16,0 2-2-16,1 1 9 0,-1 0 4 16,3-3-6-16,-2 1 12 0,1-1-23 0,-2-2 10 0,-3 0-2 15,3-4-11-15,-3 0 17 0,0-1-3 16,0-8 1-16,0-1-4 0,0 9 3 0,-3-8-9 0,3-1 10 15,-1 9-1-15,-3-9-4 0,-2 12-4 0,3-4 3 16,-1 2 3-16,3-2-5 0,-2-6-23 0,0-2 31 16,0 10-12-16,2-10-7 0,-1 0 1 0,-2 0 0 15,4 2 4-15,0-3-13 0,0 0 7 16,0-2-2-16,0 1-4 0,3-2 2 0,-2 1-1 0,1-1-1 16,-1 0-1-16,2-3 12 0,1 2-14 15,-1-1 6-15,-3 0-7 0,4-1-1 0,-4 2 3 0,3-3 0 16,-3 1 1-16,3-2 1 0,-3 3-1 0,1-6 0 15,-1 2 0-15,0 3 4 0,-1 1-2 0,-2-1-8 16,3-1 6-16,0 1 4 0,-3 1 6 0,3-2-9 0,-1-2-1 16,1-2-14-16,-3 0 17 0,3 0-7 15,-1-1 4-15,-1 2-2 0,2-3 0 0,0 1 1 0,0-2-11 16,2 0 16-16,-1 1 0 0,-1-3-2 0,0-1-3 0,0 1 0 16,0-1-2-16,0 1 2 0,0-2 4 15,3 3-7-15,-3-1 0 16,1 0 2-16,1 4 3 0,-2-4-7 0,0 4 6 0,-2-2-2 15,5 2 1-15,-4-1-8 0,1 2 1 0,-2 0 5 0,2 0 4 16,0 5-2-16,-4-3-1 0,4-2 0 16,0-1-2-16,-1 0 1 0,-1-1-2 0,2-1 1 0,-4 0 2 15,4-2 3-15,-3-2-14 16,3 2 2-16,-3-6-9 0,3 0-5 0,-1 4-6 0,-2-5-13 16,3-2-9-16,0 7-13 0,0-3-13 15,0-4-20-15,0 0-13 0,0 0-22 0,0 0-28 0,-7 2-31 16,7-2-55-16,0 0-42 0,-10-6-282 0,3 2-615 15,-4-1 272-15</inkml:trace>
  <inkml:trace contextRef="#ctx0" brushRef="#br1" timeOffset="81286.196">2540 8346 158 0,'-4'-1'209'0,"0"-1"-15"0,1 1 0 15,3 1-3-15,0 0-8 0,-6-2-7 16,6 2-7-16,0 0-10 0,-5-1-11 0,5 1-15 15,-4-1-6-15,4 1-9 0,0 0-14 0,0 0-11 16,0 0-3-16,0 0-5 0,0 0-12 0,0 0-3 16,0 0 19-16,0 0-2 0,0 0-10 0,0 0-2 0,0 0-11 0,0 0-2 15,0 0-5-15,0 0 1 16,0 0-1-16,0 0-1 0,17 2-2 0,-7-2-4 16,7-1-6-16,3 1 0 0,7 0-2 15,3-1-12-15,12-1-3 0,4 1 1 0,2-1-6 0,24-1 3 0,1 2-7 16,2 1 4-16,5 0 0 0,7-3 0 0,6 3-9 0,-1-3 4 15,9 2-5-15,3-1 8 16,2-1-6-16,5 2-2 0,0-2-7 0,5-3-5 0,1 0-1 16,-2 1 0-16,2-4-5 0,1 4 6 15,0-2-3-15,-3 3-2 0,0-3 2 0,-8 1 7 0,-1 3-8 0,-2 0 6 16,-4-2-3-16,-5 0 0 16,-3 1-2-16,-7-1-1 0,-6 5 5 0,-6-4-1 0,-4 1 1 15,-24 0-3-15,-3 1 0 0,2-1 3 16,-15-1-2-16,1 1 0 0,-3 1 3 0,-2-2-3 0,-1 3-2 15,-10-3 12-15,0 4-4 0,-1-3-2 0,-6 1 3 0,0 1 1 16,-3 0 6-16,0 0 5 16,2 0 1-16,-3-1 5 0,-3 2-4 0,3 0-3 0,-3 0 3 15,0 0-7-15,0 0-2 0,-9-4-4 16,4 3 6-16,5 1-6 0,-13-2-5 0,9 2-10 0,-2-1-13 16,2 0-21-16,4 1-22 0,-7 0-35 15,1-1-36-15,6 1-52 0,-7-3-71 0,7 3-287 0,0 0-591 16,-10-1 262-16</inkml:trace>
  <inkml:trace contextRef="#ctx0" brushRef="#br1" timeOffset="82766.3446">1774 4941 308 0,'0'-4'288'0,"0"3"-34"0,0 1-27 16,1-6-18-16,-1 6-17 0,0-2-22 0,0 2-12 0,0 0-15 16,0 0-12-16,-1 9-15 0,-2-2-9 0,3 1-14 15,-4 5-4-15,4 0-12 0,-3 6-9 16,-1 1-1-16,2 1-11 0,2-1-8 0,-1 0-4 0,4 4 0 16,-6-2-5-16,3 0-4 0,1-1 0 15,1-1-7-15,-2-3 0 0,4 1-4 0,-4 0 0 0,0-4-7 16,0-2 1-16,0 0-2 0,-3-2-2 0,2-2 1 15,-1 0-1-15,1 1-2 0,-5-2-2 0,2 0 4 16,0-1 2-16,0-2-4 0,-2 0-5 0,0-1 3 16,-2-1-2-16,-1-1-16 0,1 1 0 15,1-2 2-15,-1 0 8 0,0-2 4 0,0 2 6 16,1-1 5-16,0 0 5 0,0-1 6 0,0 0 4 16,3 1-3-16,-2 1-2 0,2-2 8 0,-3 1-4 0,7 1-2 15,-7-3-2-15,7 3-1 0,-3 0-3 0,3 0-6 0,-7 0 0 16,7 0 2-16,0 0-4 0,-3-1-4 15,3 1-7-15,0 0 0 0,0 0 3 0,0 0-2 0,0 0-2 16,0 0 5-16,13-3-6 16,-2 2 2-16,6-3-1 0,4-1 1 0,3 0 3 0,1-1 4 0,2-1-15 15,1-2-12-15,9-2-12 0,-9 4-14 0,0-1-29 16,-4 0-22-16,0 0-29 0,-3 2-35 0,-4 1-49 16,-3-2-34-16,-7 2-223 15,0-2-499-15,-4 1 221 0</inkml:trace>
  <inkml:trace contextRef="#ctx0" brushRef="#br1" timeOffset="82975.0328">1491 4959 171 0,'-7'0'259'0,"7"0"-28"15,0 0-19-15,0-3-23 0,0 3-20 0,14-3-16 0,0-1-15 0,10 0-13 16,0-1-17-16,4 0-38 16,16-6-35-16,-2 2-34 0,3 0-42 0,3 0-39 0,-2-1-61 0,-5 4-126 15,4-3-288-15,-7 2 127 16</inkml:trace>
  <inkml:trace contextRef="#ctx0" brushRef="#br1" timeOffset="83296.4791">2002 5160 22 0,'-6'7'270'0,"1"3"-15"0,-2 0-15 0,1-2-12 0,2-1-10 16,0 0-21-16,1 2-15 0,-1-2-14 0,2 3-16 15,-2-2-13-15,3 2-17 0,1 1-8 0,-2-1-11 16,4-1-13-16,-1 0-6 0,-1 1-13 0,4-3-4 0,-1 1-4 15,3 0-5-15,-2-2-7 0,1 0-3 0,4-1-3 16,-2-1 8-16,3-3 7 0,3-1-10 16,-1 0 1-16,2-2-4 0,-2-3-2 15,3 1-3-15,-4-3-1 0,2-1-8 0,-3-2 7 16,0 1-1-16,-2-4 10 0,-2 2-5 0,-2-3-7 16,-3-4-1-16,-1 3-1 0,-2 1-5 0,-3-4 4 15,-3 5-18-15,-2 3-21 0,0-1-28 0,-11-1-45 0,1 4-45 16,-8 4-63-16,3 3-74 0,-13 2-254 0,8 4-558 0,-8 2 247 15</inkml:trace>
  <inkml:trace contextRef="#ctx0" brushRef="#br0" timeOffset="91815.7847">6135 5334 39 0,'0'0'134'16,"-10"0"6"-16,10 0-5 0,-4-1-3 15,4 1-5-15,-5 0-9 0,5 0-4 0,0 0-15 0,-5 0-2 16,5 0-8-16,0 0-9 0,0 0-13 0,0 0 0 0,0 0-5 0,-5-2-11 15,5 2-1-15,0 0-5 16,0 0-3-16,0 0-4 0,0 0 2 0,0 0 3 16,0 0-4-16,0 0 0 0,0 0 0 0,0 0 1 15,0 0-2-15,0 0-1 0,-5 3 0 0,5-3-1 0,0 0 1 16,0 0-2-16,0 0 0 0,0 0-1 16,0 0-3-16,0 0 1 0,0 0 0 0,-1 2-6 0,1-2 0 15,0 0-4-15,0 0 0 0,0 0-4 0,0 0-2 0,0 0 4 16,0 0-9-16,0 0-6 0,0 0 7 15,0 0-2-15,11 1 5 0,-2-1-6 0,2-3-1 0,10 2 4 16,3-2-4-16,16-3 0 16,0 0-2-16,5-1 0 0,24-2-1 0,-2 0-1 0,4-4 3 0,-1 2-1 15,4 1-2-15,6 2 4 16,2-5 1-16,3 0 2 0,2 0-1 0,4 1 0 0,-2-1-5 16,-3 0 3-16,-5 3-2 0,-2 1 2 0,-5-1-1 15,-4 0 0-15,-22 6-5 0,-4 1-5 0,-1-3-9 16,0 3-11-16,-7-4-7 0,-9 4-12 0,-6 2-18 0,2-1-8 15,-11-1-19-15,-2 2-24 0,-3 1-9 0,-1-2-37 0,-3 2-179 16,-3 0-364-16,0 0 161 0</inkml:trace>
  <inkml:trace contextRef="#ctx0" brushRef="#br0" timeOffset="92156.3037">6841 5000 2405 0,'-9'-1'3'0,"2"-1"-7"0,0 0-1 0,3 0 4 0,-2 0-4 16,2 2 5-16,4 0-5 0,-7-1 4 0,7 1-1 15,0 0 1-15,0 0-1 0,-5 1 9 16,5-1-1-16,0 0 0 0,9 8 3 0,-2-4 0 16,-1 3 2-16,7 1-2 0,5 3 0 0,1-2-1 15,3 4 2-15,-1 0-5 0,2 1 0 0,-1 1 2 0,-1 4-1 16,0 0 1-16,1 10-1 16,-8-5 1-16,-2 0-3 0,-3 9 2 0,-7 4-11 0,-6 3-15 0,-7-4-11 15,-9 0-36-15,-8 0-35 0,-3-2-48 0,-23 10-208 0,13-17-387 16,-19 4 172-16</inkml:trace>
  <inkml:trace contextRef="#ctx0" brushRef="#br0" timeOffset="93516.5245">7307 4678 89 0,'0'-5'211'0,"0"1"-10"0,0 0-17 15,-2-2-11-15,1 0-4 0,0 2-6 16,-2-2-7-16,0 1-8 0,-3 1-9 0,-1 2-10 16,0-3-10-16,0 3-10 0,-2 0-12 15,0-1-8-15,-4 2-6 0,0 0-9 0,0 2-7 0,0 0-7 0,-1 3-6 16,0 0-5-16,1 1-5 0,-3 1-3 15,2 1-9-15,1-1 2 0,-1 1-5 0,1 2-2 16,0 0-1-16,3-2 1 0,-2 3-7 0,5-6-3 16,0 5-3-16,2-2-2 0,0 0 0 15,3 0-2-15,0 1-1 0,3 0 0 0,1-2 4 0,1 3-4 0,4-2 2 16,2 2-4-16,3-2-1 0,2-1 4 16,6 2-1-16,0-1 3 0,4 0-5 0,-1-5-2 15,1 6 1-15,0-4-1 0,-1 0-2 0,1 1 1 0,-1-1 6 16,-4 1-9-16,3-1 0 15,-8 0 0-15,-3-1-2 0,1 0 2 0,-3 2 2 0,-2-2-3 0,0 1-3 16,-4 2 3-16,1-2 0 0,-2 4 7 16,-3-2 1-16,-1 1 0 0,-5 0-3 0,-3 2 2 0,-4-1 0 15,-7 3-5-15,-3-1 1 0,-3-2 1 16,0 1-2-16,-3-3 2 0,1 0-6 0,0-2-12 16,0-2-16-16,-1-1-25 0,4-1-36 0,-1-1-57 15,3-1-64-15,1-4-214 0,1 1-460 0,7 0 203 0</inkml:trace>
  <inkml:trace contextRef="#ctx0" brushRef="#br0" timeOffset="98366.1524">8746 4993 106 0,'-3'-6'212'0,"-1"-1"-12"0,-2 0-9 0,2 0-8 0,-6 0-6 15,-1 0-18-15,-1 1-14 0,-3 1-12 0,-7 1-11 0,1 3-15 16,-3 0-11-16,-2 3-10 16,3-2-7-16,-2 4-10 0,0 1-4 0,1 1-7 0,-1 0-6 15,2 1-3-15,2 2-7 0,7-3-8 16,2 0 0-16,-1 1-4 0,6-1 1 0,-2-1-5 0,5 2-2 15,0 1-3-15,4 0-1 0,1 2-2 0,4-1-3 0,3 3 1 16,3-2-2-16,6 6-1 16,4 0 0-16,2-1-1 0,1-2-1 0,9 4 0 0,-7-5-1 0,0-1 0 15,1 0-6-15,-3 1-3 16,2-3-3-16,-5 0-4 0,-3 2 1 0,0-3-4 0,-7 0-2 16,-3-3-2-16,-1 1-8 0,-2-1 4 15,-3 0 3-15,-2 1 0 0,-5 1 3 0,-5 2-3 0,-8 2 6 16,-3-1-1-16,-7-1 0 0,-12 3 5 0,-2 0-2 0,-1-3-1 15,2-2 2-15,3-2 1 0,8-1 0 16,-1-1-2-16,5-1 3 0,3 0 1 0,-1-2 2 0,7-1-2 16,3 1-8-16,4-1-20 0,0 1-30 15,6-3-42-15,1 1-41 0,-1-2-69 0,4-1-111 0,4-1-350 16,6-3 156-16</inkml:trace>
  <inkml:trace contextRef="#ctx0" brushRef="#br0" timeOffset="98650.923">9021 5179 167 0,'0'0'210'16,"0"0"-21"-16,0 0-10 0,0 0-21 0,0 5-5 16,0-5-14-16,4 0-9 0,-4 0-10 0,13 2-12 15,-3-2-11-15,4 0-9 0,8 0-8 0,2 0-7 0,0-2-12 0,3 2-18 16,0-1-14-16,1-2-23 16,1 2-1-16,-1-1-32 0,0 2-19 0,-1 0-22 0,-2 0-26 15,0-4-40-15,-2 2-144 0,-7-1-301 0,1 0 133 16</inkml:trace>
  <inkml:trace contextRef="#ctx0" brushRef="#br0" timeOffset="98916.2618">9260 5053 90 0,'-4'-2'232'0,"0"0"-10"15,-1 1-12-15,2 1-19 0,3 0-13 16,-7-2-20-16,7 2-20 0,0 0-11 0,0 0-10 0,0 0-15 15,0 0-14-15,13 7-7 0,-6-2-7 16,7 1-5-16,6 3-11 0,-1 2-3 0,2 0-5 0,-2 3-6 16,0 1-6-16,0 0-1 15,-2 1-3-15,-4 0-11 0,-5-1-12 0,1 4-3 0,-5 0 2 0,-5-5-1 16,-4 0-8-16,-2 5-6 16,-8 0 1-16,-2-1-5 0,-3-2-6 15,-3 0-7-15,-2-2-10 0,-8 3-12 0,7-6-21 0,2 0-21 16,0-2-27-16,2-3-30 0,-1 1-177 0,3-4-346 0,5-3 153 15</inkml:trace>
  <inkml:trace contextRef="#ctx0" brushRef="#br0" timeOffset="99446.6067">9894 4999 104 0,'-3'-6'239'15,"-3"-1"-10"-15,1 1-18 0,-1 0-10 0,-2 0-11 0,-5 0-13 16,-1 3-16-16,-2-1-14 16,-5 1-13-16,6 3-15 0,-9 0-8 0,4 0-11 0,-1 4-12 0,4-1-5 15,2 0-8-15,-1 2-9 16,2 1-6-16,3-1-4 0,-3 1-11 0,4 1 1 0,3 1-7 16,1-1-1-16,1 0-6 0,2 0-4 15,3 2 0-15,0 3-6 0,1-2 3 0,5 1-4 0,4 2-2 16,-1-2-3-16,6 2-3 0,3-1-1 0,0 1 2 0,3-3-2 0,2-2-2 15,2 3-5-15,-1-2 0 16,0-3-6-16,0 3-2 0,-2 0-1 0,-2-4-1 0,-3 0 5 16,-4 1-6-16,-2 0 0 0,-1-3 2 15,-3 1-2-15,3-1 1 0,-6-1-5 0,2 2 1 0,-5 0 1 16,0 1 7-16,-2 0 7 16,-6 2-6-16,-4 1 4 0,-6 3-4 0,-6 0 1 0,-2-4 0 0,-3 0-1 15,0 2 4-15,-9-1-3 0,9-3-1 0,0 2 1 0,1-1-9 16,0-3-18-16,6 1-16 15,4-2-22-15,2 1-27 0,-1-2-28 0,9 0-44 16,-1-1-60-16,2-1-144 0,2-2-395 0,2 0 175 16</inkml:trace>
  <inkml:trace contextRef="#ctx0" brushRef="#br0" timeOffset="100016.1717">10142 5124 146 0,'5'1'249'0,"-5"-1"-25"0,5 0-24 0,-5 0-18 0,0 0-21 16,0 0-14-16,0 0-19 0,5 2-9 16,-2 0-12-16,-3 1-9 0,1 0-14 0,2 1-9 0,-3-3-7 15,0 3-14-15,2 1-8 16,-2-3-4-16,-2 2-10 0,2-1-5 0,-3 2-3 0,2-3-6 15,-2 0 3-15,0 2-4 0,1-2-3 0,-3-1-2 0,1-1-1 16,-2 2 0-16,6-2 3 0,-8-2-3 0,2-1 0 16,2 1 1-16,-1-2-4 0,-1 1-2 0,3-2 0 15,-1 1 5-15,1 0-3 0,0-5 3 0,-1 4 1 16,4-1 0-16,0-1 4 0,0 2-1 16,0-1-3-16,4 1 0 0,3-1 0 0,-3 1-2 15,4 0-3-15,0 1 1 0,-1 2-3 0,1-1-2 0,2 0-7 16,0 2 7-16,0 1 3 0,-2 0-2 0,0 0 1 0,0 1-5 15,0 1 2-15,-1 1-2 0,-1 0-9 16,1 1 12-16,-3-1-9 0,-4 1-1 0,0 1 0 0,3 1 0 16,-6-2-1-16,-1 3 0 15,-1-1-4-15,-4 0 0 0,2 0 2 0,-1-3 4 0,-2 1-1 16,1-2 0-16,2 2 3 0,-1-4 4 0,-1 1-5 0,2 1 2 16,0-4-3-16,3 1 13 0,-3-3-7 0,4 2 5 15,-1-2-3-15,0 0-1 0,1-1 5 0,1-2 8 16,4 0 3-16,-2 2-4 15,3-1-1-15,1-1 4 0,-1 0-5 0,1-1 2 16,3 2-5-16,-1 3-2 0,2-2 0 0,-1 0 2 0,0 2-5 16,0 2-1-16,0-1-1 0,-3 1 4 0,2 1-8 0,-2 1 1 15,1 1-1-15,-1 1-10 16,-1 0-8-16,-2 2-12 0,-1 1-21 0,-3 3-37 0,-1-1-27 0,0-1-46 16,-5 3-184-16,-1 0-377 0,-2-1 166 15</inkml:trace>
  <inkml:trace contextRef="#ctx0" brushRef="#br0" timeOffset="100273.3063">10426 5204 6 0,'4'0'255'0,"1"1"-15"0,0-1-11 0,0 3-13 0,0 0-9 16,2-1-15-16,-3 2-14 16,1 0-19-16,0 2-11 0,0 1-13 0,-1 0-16 15,-2 2-14-15,0 3-13 0,-3 2-21 0,-2-1-20 16,-2 1-22-16,-4 4-20 0,0-2-19 0,-4 3-20 0,-2-1-22 16,-2-1-36-16,0-1-25 0,0-1-20 0,0-3-30 15,-1 0-146-15,4-4-335 0,1-3 148 0</inkml:trace>
  <inkml:trace contextRef="#ctx0" brushRef="#br0" timeOffset="100711.2372">10935 4925 159 0,'0'-4'262'0,"-2"-2"-18"0,0-1-14 0,-3 5-25 0,-2-3-19 0,-6 3-18 0,-1 0-19 15,-7-1-8-15,-2 6-21 0,-2-1-11 0,-2 2-10 16,2 0-9-16,3 2-11 0,-1-1-6 0,2 2-11 16,1 0-6-16,8 0-5 0,0 0-9 15,5-1-2-15,2 1-4 0,1 0 0 0,2 0-5 16,3 0-3-16,2 0-9 0,2 1-6 0,6 0-7 0,4 1-7 15,-1-2-4-15,7 3 0 16,3-1-2-16,0-1-4 0,0-1 0 0,1 1 1 0,-2-2 3 0,1-1-4 16,-3 0 4-16,0 1-3 0,-5-2 2 15,-1 0 2-15,0-2 0 0,-6 1 2 0,0 1 2 16,-1-2 8-16,-3 2 1 0,-1-2 3 16,-2-1 3-16,-2 2 2 0,-4 1 2 0,-3 1 1 15,-7-1-3-15,-7 2 0 0,-6-1-1 0,-3-1 0 0,-9 2-6 0,0 1 4 16,1-3-5-16,8 1 1 15,3-4 0-15,-1 0-6 0,2 2-19 0,1-2-14 16,4-1-16-16,5 1-27 0,3-1-35 0,3-1-24 0,3 0-61 16,1 1-175-16,2-4-398 0,1-2 177 0</inkml:trace>
  <inkml:trace contextRef="#ctx0" brushRef="#br0" timeOffset="100968.295">10753 4812 304 0,'1'-8'309'0,"1"0"-14"0,-1 2 7 16,1 2-32-16,-1-1-22 0,-1 1-25 0,0 1-28 16,0 3-20-16,1-4-20 0,-1 4-14 0,0 0-16 15,0 0-17-15,1 11-7 0,-3-4-6 0,2 6-9 0,0 1-14 16,-1 1-5-16,1 5-13 16,1 1 3-16,1 1-7 0,2 1 2 0,-2 1-13 0,1 1-1 15,1 0-15-15,-3-2-6 0,3 4-8 0,-1-3-9 16,1 1-6-16,-1-2 11 0,-1-2-19 0,1 0-8 0,-2 1-7 15,1-3-10-15,-2-6-10 0,3 0-10 16,-4 0-10-16,2-4-13 0,-1 0-12 0,1-1-29 16,1-1-23-16,-1 1-20 0,0-5-13 0,0-1 2 0,2 1-21 0,-3-3-163 15,0 0-391-15,0 0 174 16</inkml:trace>
  <inkml:trace contextRef="#ctx0" brushRef="#br0" timeOffset="101197.0049">10888 4809 298 0,'-2'-13'305'0,"2"5"-16"0,0-1-16 0,0 4-21 0,0-1-32 15,0 4-22-15,0-2-19 0,2 1-23 0,-2 3-15 16,0 0-15-16,0 0-10 0,3 9-11 0,0-2-12 16,-2 8-9-16,2 6 4 0,0 1-9 0,1 1-9 15,0 2-6-15,1 10 10 0,-1 1-24 16,0 0-5-16,-2 1-11 0,0 2-21 0,2 0-17 0,-3 4-28 15,-2-2-37-15,0 3-45 0,-2 0-47 0,2-2-63 0,-5-3-234 0,1-1-497 16,-1-3 220-16</inkml:trace>
  <inkml:trace contextRef="#ctx0" brushRef="#br0" timeOffset="103416.0851">8142 4790 9 0,'0'-4'213'0,"0"0"-19"16,0 1-18-16,0-1-21 0,0 4-14 0,0-3-13 15,0 3-14-15,-1-4-12 0,1 4-9 0,0 0-12 16,0 0-5-16,-5 10-10 0,1-3-2 0,4 5-8 0,-3 2-3 0,-1 5-9 15,1 3-4-15,-1 3 1 16,1 1-7-16,3 10 1 0,-3 2-3 0,-1-2-6 0,0 6-9 16,1 19 14-16,3-19-8 0,-3 4-1 15,3 17-3-15,-4-19 2 0,1 17-5 0,-1-18 1 0,1 0-5 16,-2-2-6-16,3 2 9 0,2-4-5 16,-4-2 3-16,5-1 0 0,-1-2-14 0,2-7-12 0,-2-4-12 15,3 0-13-15,-2-1-28 0,3-8-30 16,-2 1-22-16,3-4-46 0,-5-2-118 0,3-3-304 15,-3-2 134-15</inkml:trace>
  <inkml:trace contextRef="#ctx0" brushRef="#br0" timeOffset="104226.2903">8176 4725 137 0,'0'0'162'0,"-2"-2"-8"0,2 2-4 0,0 0-4 15,0 0-12-15,0 0-16 0,0 0-2 0,0-3-20 16,0 3-7-16,0 0-4 0,12 1-10 0,-7-2-3 0,5 1-10 16,-1 1-3-16,6-1-7 0,1 0-5 0,6-1-4 15,3 2-7-15,1-2 0 0,3-1-9 16,14 1 19-16,6-5-2 0,25-5 4 0,2 1-2 16,11 1-1-16,4-3-3 0,6 2-7 0,10 0-1 15,6-3-5-15,-1 5-6 0,12-2-4 0,2-3 7 16,3 2-11-16,4-1-3 0,-5 2-3 0,0 0-5 0,-4 2 5 15,4-2-3-15,-7 2-2 0,-7 0 0 0,-7 3-2 16,-7 0 7-16,-7-2-3 0,-8 2-4 0,-6 4 1 16,-10-1 0-16,-22 1-17 0,-3 2-12 15,-2-1-7-15,-4 0-6 0,-14 0 2 0,-3 0 1 0,-4-1 7 16,-4 1 4-16,-3-2 1 16,-2 1 3-16,-2 2 5 0,-2-1-1 0,-4 0 10 0,5 0 5 15,-5 0 7-15,0 0-3 0,0 0 4 0,0 0 7 16,0 0-2-16,0 0 5 0,0 0 3 0,0 0 1 0,0 0 5 15,0 0 7-15,0 0 4 0,0 0-3 0,-15-2-7 16,15 2 0-16,0 0-3 0,0 0-4 0,17-3 4 16,-8 3-6-16,0-1-3 0,4 0 2 0,3-1-7 15,-1 1 4-15,2 0-2 0,4 1 1 16,-5-3-4-16,-1 3-1 0,5-2 3 0,-5 1-3 16,0 0-4-16,1 0 2 0,1 1 1 0,-4-3-4 15,1 2 0-15,-3-2 0 0,-2 2 3 0,-1 0-2 0,1 0 7 16,-4 1-1-16,-2 0 0 0,3 0 3 0,-6 0-6 0,7-2 0 15,-7 2-1-15,0 0-4 16,4 2 3-16,-4-2-1 0,3 2-1 0,-3 2 1 0,-3 0-4 16,3 0 5-16,-3 3-2 0,3 0 0 0,-1 6-1 15,-3 0 1-15,2 7 0 0,2 1 3 0,-3 7 0 16,2 6 1-16,-2 4-4 0,2 7 5 16,-6 16-1-16,4 0 0 0,-3 0 0 0,2-15-2 0,-3 24 1 15,1 1 5-15,2-3-4 0,-1-2 1 16,3-5-11-16,1-17-10 0,1 1 3 0,-2 1 1 0,5-3 1 15,-2-1 4-15,2-7-4 0,-1-7 0 0,0-3 3 0,1-1-7 16,0-2 1-16,-3 0-5 16,3-6 3-16,-3 0-9 0,-2-7-24 0,2 0-19 15,0-1-18-15,-1-2-27 0,-2-3-22 0,0-1-64 16,-1-2-128-16,4 0-350 0,-12-8 155 0</inkml:trace>
  <inkml:trace contextRef="#ctx0" brushRef="#br0" timeOffset="104746.2687">7990 5800 10 0,'-10'0'161'0,"0"0"-12"16,3 0 2-16,0-1 1 0,0 1 3 15,3 0 6-15,4 0-9 0,-6 0-10 0,6 0-18 0,-7 1-10 16,7-1-11-16,0 0-13 0,0 0-3 0,0 0-5 0,0 0-1 15,0 0-5-15,14 5-3 0,-4-4-2 0,0 1-4 16,3-2-2-16,1 0-6 0,1 2-1 0,1-1 2 0,6-2-1 16,4 1 1-16,3-2-3 15,12 2-2-15,1-2-9 0,5-2-3 0,23 1-3 0,6-4 0 16,4 1-3-16,6 0-4 0,9-3-4 16,10 5-1-16,9-10 1 0,12 7-5 0,6-4-6 0,10 1 4 15,2 1-4-15,7-2-6 16,2 5 0-16,-2-3-4 0,-2 2 1 0,0-1-1 0,-4 1 1 0,-7-2-4 15,-7 4 0-15,-4-2-1 0,-8 5-2 0,-10-3-4 16,-6-1-8-16,-14 1-1 0,-9-1-8 16,-30 2-14-16,-7 2-13 0,-13-1-14 0,-4 1-15 0,-6 0-6 15,-6-1-6-15,-7 1-14 0,-3 0-20 0,-1-1-32 16,-4-1-27-16,-2-1-183 0,-8-1-393 16,-2-1 174-16</inkml:trace>
  <inkml:trace contextRef="#ctx0" brushRef="#br0" timeOffset="105846.0143">7900 4474 122 0,'4'-5'237'0,"-3"-4"0"0,2 3-5 15,0-1-2-15,0 0-10 0,1 1-15 16,-4 0-8-16,1 2-8 0,1-1-7 0,-1 2-12 16,1 0-15-16,-1 1-20 0,0 0 2 0,-1 2-32 0,0-4-8 15,0 4-12-15,0 0-13 0,0 0-5 0,0 0-2 16,-1 11-10-16,1-2-4 0,-3 2-9 0,2 2 7 15,-1 1-12-15,1 3-8 0,0 3 1 0,-2-1-2 16,3 2-10-16,1-1 14 0,1 1-9 16,-1-3-7-16,0-3-1 0,1-1-4 0,-1-1 3 0,-1 2-3 15,3-3 1-15,-3-4-1 0,1 0 6 0,-1-1-5 16,0 0-5-16,0-2-1 0,0-1-2 16,2 0 1-16,-2-1 1 0,-2 0 5 0,1 0-10 0,1-3-1 15,-4 1 2-15,4-1-4 0,-7 2-8 16,7-2 2-16,-10-4-2 0,3 2-4 0,1-3 4 0,-1 3-1 15,-1-1 1-15,1-1 9 0,1-1-8 0,-1 4 3 16,-4-2-3-16,4-1 5 0,0 1-3 0,1 2 0 16,2 0 3-16,-3 0-1 0,4-1-1 0,-1 1 1 0,1 0-1 15,3 1-5-15,-7-1 6 0,7 1 4 16,0 0-4-16,-4-1 0 0,4 1-2 16,0 0-3-16,0 0 7 0,0 0-1 0,0 0 4 15,0 0 6-15,8 6-9 0,-2-5 4 0,1-1-3 0,4 1 0 16,-1-1 0-16,4-2 4 0,7 2 3 0,0-4-20 0,2 0-8 15,-1-2-12-15,5 1-9 0,-3-1-21 16,0-1-21-16,-3-2-31 0,0 2-30 0,-1-1-31 0,-2-2-35 16,-5 4-218-16,-2-4-466 15,-4 0 207-15</inkml:trace>
  <inkml:trace contextRef="#ctx0" brushRef="#br0" timeOffset="106062.3317">7752 4406 109 0,'-4'-1'205'0,"4"1"-10"0,-7 0-12 0,7 0-15 16,-5-2-14-16,5 2-15 0,0 0-14 0,0 0-7 0,0 0-14 16,20-3-13-16,-7 2-13 15,8-2-3-15,3 1-11 0,0-1-3 0,1 1-13 0,3-2-8 16,0 0-23-16,2 0-20 0,-2 0-25 0,0 2-25 15,1-1-35-15,-4 0-24 0,-4 1-38 0,-7 1-107 16,-3 0-279-16,-1 1 124 0</inkml:trace>
  <inkml:trace contextRef="#ctx0" brushRef="#br0" timeOffset="106676.529">8104 4561 191 0,'4'1'283'0,"-4"-1"-9"0,0 0-10 0,0 0-10 0,0 0-14 16,0 0-15-16,0 0-10 0,0 0-24 0,0 0-14 15,0 0-19-15,0 0-20 0,0 0-14 0,0 0-15 0,7-1-13 16,-7 1-8-16,0 0-7 0,0 5-8 0,0 1-8 15,0-1-9-15,0 2-5 0,0 1-6 16,0 2-3-16,0-1-2 0,3 5-4 0,-6-2-3 0,3 1-4 16,0 0-4-16,0 1 1 0,0-1-3 15,-4-2-4-15,4 3 0 0,0-5-8 0,0 3 1 0,0-3-1 16,0-1 2-16,0 0-3 0,0-3 1 16,-3 1-2-16,3-1 1 0,0-1-2 0,3-1 0 15,-6 0-4-15,6 0 6 0,-3-3-4 0,0 3 4 0,0-3 10 16,0 0-9-16,0 0-5 0,0 0-2 0,0 0 0 15,-3-9 0-15,3 3 15 0,0 0-17 0,0-4-3 16,3 1 3-16,-3-3-2 0,1-1 3 16,-1 0 2-16,3-2-8 0,-3 1 3 0,3 0 1 0,-3-5 1 15,0 6 8-15,0 4 2 0,0-1 4 16,4 1 4-16,-4 2 3 0,0-2-3 0,0 3-4 16,0 2-2-16,0 0 1 0,3 1-5 0,-3 3 0 0,0 0-7 0,0 0-1 15,0 0-2-15,0 0 6 16,0 0-3-16,0 16 3 0,0-6-6 0,0-1-2 0,0 4 3 15,3 1 3-15,-3 4-10 0,1 0 8 16,2 1 19-16,-3-1-19 0,0 2 1 0,4-6-6 0,-1 4 3 16,-3-3 1-16,3 0-1 0,-3-3 4 15,3-1-3-15,-2 0 4 0,-1-2-13 0,2-1 26 0,-1-2-18 16,-1 0 1-16,0-1-6 0,0-1 8 16,0 0 2-16,3-2 2 0,-6 1 3 0,6-1-5 15,-3-2-18-15,0 0-17 0,0 5-24 0,0-5-35 16,0 0-50-16,0 0-69 0,0 0-81 0,0 0-268 15,-3-14-601-15,3 5 267 0</inkml:trace>
  <inkml:trace contextRef="#ctx0" brushRef="#br0" timeOffset="109625.9786">6059 6319 101 0,'-5'-1'150'0,"-4"-1"-11"0,5 0-3 0,-2 0-1 0,1 1-8 16,-1 0 0-16,3 0-9 0,-4 1-15 0,4-2-9 16,-4 0 0-16,3 2-8 0,4 0 5 15,-7-3-8-15,4 3 2 0,3 0-2 0,-4-1-5 0,4 1 0 16,-3-3-5-16,3 3-2 0,0 0-2 16,-6 0-5-16,6 0 2 0,0 0-3 0,0 0-3 0,0 0 1 15,-5-1-2-15,5 1-3 0,0 0 0 16,0 0-4-16,0 0-7 0,0 0-7 0,0 0 0 0,0 0-5 15,0 0-2-15,0 0-2 0,0 0-4 0,0 0-2 0,0 0-5 16,0 0 0-16,15 5 0 16,-5-3-8-16,4 3 4 0,6-2-1 0,3 4 0 0,5 1-2 15,13 1-4-15,5-1 2 0,3 0 1 16,27 4-1-16,0-2 1 0,10 3-4 0,-1-2 2 0,6 2-1 16,8 1-3-16,1 0-1 0,1-1-7 0,9 2-9 0,0-1-4 15,-2 3 1-15,-4-1 1 16,-2-1 6-16,-6 1-2 0,1 0 0 0,-4-1 5 0,-7-2-1 0,-6-1-2 15,-4-1 3-15,-5 1-2 0,-25-3-15 16,-2 1-11-16,-3-1-17 0,-13-1-6 0,-2 0-19 0,-2 0 4 16,-1-3-3-16,-3 0-4 0,-6-1-8 0,-2-2-4 15,-2 0-25-15,1-1 1 0,-5-1-22 0,3-1-35 16,-5 1-127-16,-1-2-323 16,-1-2 143-16</inkml:trace>
  <inkml:trace contextRef="#ctx0" brushRef="#br0" timeOffset="110040.1238">6974 6278 73 0,'-8'-5'219'16,"1"1"-28"-16,0 2-15 0,1 0-19 0,2-1-10 0,-2 2-10 16,2-1-7-16,0 1-12 0,1-1-14 0,3 2-11 0,-6 0-8 15,6 0-8-15,0 0-11 0,-4 5-5 16,3-4-5-16,2 4-1 0,1 0-7 0,0 1-4 0,4 1-5 15,4 2-1-15,0 2-5 0,8 3-8 0,1-1-1 0,3 1 0 16,4 0-3-16,-1-1-4 0,0 1 1 16,2-3-5-16,7 7-2 0,-12-6-1 0,-2-2 1 15,-1 3-2-15,-4 0 3 0,-4-3-4 16,-4 2-2-16,-1 1 0 0,-6-1 2 0,-4 6-3 0,-7 0 5 0,-6-1-5 16,-5 2-16-16,-13 4-20 15,-3 0-30-15,-3-3-30 0,-3-1-36 0,-2-2-60 16,-20 2-127-16,23-8-340 0,-3 1 150 0</inkml:trace>
  <inkml:trace contextRef="#ctx0" brushRef="#br0" timeOffset="112105.3833">7053 6060 2474 0,'-1'-5'12'16,"0"-4"14"-16,0 0 38 0,-2 1-25 16,0 0-7-16,1 4 12 0,0-2-1 0,1 1-4 15,0 3-4-15,-1-2-5 0,1 2-5 0,1 2-2 16,-1-5-5-16,1 5-3 0,0 0-1 0,0 0 5 0,0 0-7 16,0 0-3-16,0 12 2 15,1-6-2-15,0 3 5 0,0 1-8 0,-1 3 2 0,1-1-1 16,0 1 1-16,0 1-3 0,-1 0 1 0,0 0 2 0,-1-1-8 15,-1 1 5-15,0 1 1 16,-1-1-1-16,-2-2-3 0,1-1 3 0,1-1-3 0,1-2 5 0,-2-1-2 16,3-1 0-16,-2-2 0 15,0 1 7-15,3-1 10 0,-1-1 18 0,-1 0 2 16,1 0 0-16,1-3 0 0,0 0 4 0,0 0-15 16,-7-11 1-16,4 4-1 0,0 0 0 0,3-6-2 0,-1-2-5 0,2-3 1 15,2-4 9-15,0-1-17 16,1 1-1-16,0-4-5 0,2 0 1 0,2 0-1 0,3-8-3 15,-2 9 8-15,1 2-9 0,0 1-1 16,0 2 1-16,-1 3-7 0,1 6 2 0,-3 0-4 0,3 3 3 16,-3 2 1-16,0 3-2 0,0-1-4 0,2 3-2 0,-1-1 5 15,2 5 8-15,3 1-8 16,-2 2 1-16,1 3-3 0,3 4 0 0,-1 5 0 0,-1-2 4 16,-2 4 1-16,1 1-2 0,-1 1 3 0,-2 0-8 15,-2 0 7-15,3-1-2 0,-3 1-1 0,0 0 2 16,-1-2-4-16,-2-2 2 0,3 3-3 0,-4-8 6 0,0 1-4 15,0-4-1-15,-2 0-19 0,-2 0-13 16,2-2-9-16,-1-2-13 0,-1 1-13 16,-1-2-16-16,-1-1-25 0,2-1-38 0,-5-1-41 15,2-2-56-15,-3-1-199 0,1-3-482 0,-1-3 214 0</inkml:trace>
  <inkml:trace contextRef="#ctx0" brushRef="#br0" timeOffset="112264.1642">7091 6062 6 0,'0'0'238'0,"-10"0"-11"0,4 0-20 0,6 0-14 0,-8 1-15 0,8-1-16 15,-5 0-18-15,5 0-13 0,0 0-11 0,0 0-13 0,0 0-24 16,14 1-37-16,2-1-39 16,8 0-54-16,3-4-35 0,13-1-72 0,0-3-107 15,-2-2-283-15,1-1 125 0</inkml:trace>
  <inkml:trace contextRef="#ctx0" brushRef="#br0" timeOffset="114581.5098">9143 6636 108 0,'1'-10'263'0,"0"-4"-17"0,-1 5-19 15,-3-4-14-15,-2 2-8 0,-3 0-14 16,0 1-17-16,-5 0-13 0,0 2-12 0,-1 2-14 0,-6-1-10 16,-2 1-6-16,-1 2-20 15,0 4-10-15,-1 2-8 0,0 2-9 0,-1 2-7 0,0 1-5 0,1 2-8 16,3 1-4-16,2-1-9 0,1 3-1 16,6-2-4-16,1 2-8 0,2-1 1 0,2 1-2 0,3 0-3 15,1 0-1-15,3 1 0 0,3 1-8 0,1 0 3 0,6 4-1 16,4 1-4-16,5-3 2 0,0 1-3 15,3-1-1-15,2 1-2 0,0-2 1 0,9 4-2 16,-12-6-1-16,4 1-3 0,-3-2-6 16,-3 0-2-16,-2-2-2 0,-7-1-1 0,-3-1-7 0,0-1-7 15,-4-1 6-15,-2 2 3 0,-2 0 2 16,-6 1 4-16,-3 0-3 0,-9 2 5 0,-2-3-2 0,-3 2-1 16,-5-3 4-16,-8 2-2 0,-3-2 4 0,3-3-1 15,6-2 1-15,3-1 0 0,-2-1 1 0,3 0 1 16,1 0-1-16,2-3-1 0,8 1 1 0,0 0-5 0,3-3-18 15,3 1-21-15,1 2-49 16,2-4-35-16,3 0-51 0,4 0-60 0,3-1-150 0,4-2-421 16,6 0 187-16</inkml:trace>
  <inkml:trace contextRef="#ctx0" brushRef="#br0" timeOffset="114836.3924">9274 6892 69 0,'0'-4'252'0,"0"4"-24"0,2-4-26 0,-2 4-19 0,5-3-17 16,0 2-12-16,2-2-19 0,3 0-18 0,0 0-10 15,5 2-9-15,6-4-16 0,3 4-18 0,1-2-24 16,2-2-22-16,1 3-27 0,1-1-34 0,11 0-32 0,-9-1-28 16,6-3-51-16,-12 5-102 15,-1-3-276-15,1-1 122 0</inkml:trace>
  <inkml:trace contextRef="#ctx0" brushRef="#br0" timeOffset="115138.9662">9543 6725 86 0,'-8'-1'234'0,"-1"1"-9"0,4-1-7 0,-1-1-18 15,2 2-18-15,-1-3-16 0,5 3-19 0,-7 0-17 16,7 0-11-16,0 0-10 0,0 0-12 0,0 0-14 16,13 6-5-16,-3-3-10 0,5 1-5 0,5 2-11 15,3-2-3-15,2 4-7 0,-1-2-5 0,0 1-2 0,0 1-9 16,-3 0-10-16,-1-1-5 0,-6 0 0 0,0 0-3 0,-3 0-1 15,-5-1-3-15,1 2-4 16,-4-1 0-16,-2 1 5 0,-2-1-1 0,-5 1 1 0,-1 3-5 0,-7-3 7 16,-2 3-3-16,-3-1-4 15,-2 1 0-15,1-4-1 0,-1 1 3 0,0-2-3 0,6 1-9 0,0-3-18 16,1 0-21-16,1-1-39 0,5 0-29 16,-1 0-39-16,4-1-191 0,-1-2-376 0,6 0 167 15</inkml:trace>
  <inkml:trace contextRef="#ctx0" brushRef="#br0" timeOffset="115747.0315">10361 6679 3035 0,'3'-6'-11'15,"-1"1"8"-15,-2 0 1 0,-2-2 6 0,2 4-5 0,-3-2 2 16,-1 2 5-16,1 1 8 0,1-1-6 15,-3 0 6-15,1 3 0 0,4 0 3 0,-13 4-5 0,6 0 2 16,0 3-4-16,0-2 12 16,0 5-11-16,-3 2 0 0,2 1-3 0,-1 6 2 0,1-3-2 0,2 5-1 15,-1-4-4-15,-1 1 3 0,1 0 0 16,1 1 0-16,2 1 3 0,-2-5-4 0,2 4 0 16,1-5 0-16,-1 0 5 0,1-2-7 0,-2-3 0 15,3-2 1-15,-1-2 3 0,1 0-1 0,0-1 5 16,2 0 28-16,-1-3 15 0,-2 2-10 0,3-3-3 0,0 0-3 15,1-12-5-15,2 2-4 0,0-4 7 16,1-7-8-16,3 0 3 0,0-2-4 0,0-4-6 0,6-5 6 16,0 0-9-16,-5 6 2 0,5-9-6 15,-2 1 1-15,3 0-3 0,0 1-6 0,-2 9 3 16,-3 4 1-16,4 1 3 0,-2 2 3 0,-1 6-1 16,-3 2-6-16,0 1-2 0,3 4-2 0,-6 1-1 15,6 3-1-15,-3 3-2 0,3 0 1 0,1 6 10 0,3 5-11 0,-1 3-4 16,0 1-2-16,0 4 5 15,-2 1-1-15,1 3 2 0,2 8 4 0,-1 0-3 0,-6-8 0 16,6 10-3-16,-3 0-10 0,-3-12-11 16,1 0-3-16,1 0-6 0,-4 0-6 0,2-2-6 0,-1-2-10 15,1 0-15-15,-1-1-19 0,-2-7-22 0,-1 1-21 16,-1-5-23-16,1 0-30 0,0-3-32 0,-1-1-33 16,-1 1-173-16,-1-4-456 15,0-1 203-15</inkml:trace>
  <inkml:trace contextRef="#ctx0" brushRef="#br0" timeOffset="115935.5504">10299 6784 130 0,'-7'-2'230'0,"3"1"-25"16,-3-1-16-16,4 2-20 0,-1-2-12 0,4 2-15 0,0 0-15 15,0 0-11-15,11-5-10 0,1 5-11 16,3 0-17-16,9-4-25 0,1 4-39 0,5-2-15 0,-2 1-41 15,14-4-37-15,-4 1-78 0,-9 0-99 0,0 0-276 16,9-4 122-16</inkml:trace>
  <inkml:trace contextRef="#ctx0" brushRef="#br0" timeOffset="116446.8636">10855 6754 104 0,'0'2'287'0,"0"-2"-25"0,0 0-34 0,3 2-20 15,-3-2-19-15,0 0-23 0,0 0-17 0,1 3-14 16,-1-3-19-16,0 0-7 0,2 4-12 0,-2-1-9 0,0-3-13 16,3 4-5-16,-3 0-4 0,0-4-14 0,-3 3-6 15,1 1-4-15,0-2-3 16,-1 1-5-16,0-1-3 0,0 0-3 0,-1 0 0 0,-1-2-3 15,0 1-3-15,1 0 0 0,4-1 0 0,-7-1-2 0,7 1 4 16,-7-3-4-16,6 1-3 0,-2-2 0 0,2 0 2 16,0 0-6-16,1 0-1 15,1 0-4-15,1-1 0 0,2 1-1 0,-1-1-1 16,1 3-3-16,4-3-2 0,-1 2 1 0,2 3-2 0,0-3 0 16,2 1-3-16,-2 1 4 0,-1 2-3 15,2-1-1-15,-1 3-2 0,-2-2-9 0,-2 2-8 0,3-1 6 0,-2 3-15 16,-3-2 2-16,0 3 1 15,-2-2 2-15,-3 4 5 0,-1-2-3 0,-1 0 7 0,-2-1-2 0,-1 1 4 16,-2-2 1-16,-1 1 3 0,2-3-1 0,-1 0 4 16,1-1 3-16,4 0 8 0,-2-2 7 15,0 0 5-15,2-1 4 0,1 0 4 0,0-1 5 0,0-1 1 16,0 2-4-16,1-4 0 16,2 2-2-16,0-1-6 0,0 0-1 0,1 0-1 0,1 1-7 0,0 0-5 15,1 0-2-15,1 2-5 0,-1-1-2 0,2 1-4 0,-1 1-4 16,3-1-1-16,-3 2-8 15,2 0-12-15,0 0-20 0,-2 0-15 16,2 3-23-16,-1-1-25 0,1 0-20 0,-2 1-48 0,1 1-162 16,-1 0-377-16,0-2 167 0</inkml:trace>
  <inkml:trace contextRef="#ctx0" brushRef="#br0" timeOffset="117116.1662">11147 6596 113 0,'0'-6'334'0,"-1"1"-24"16,2 1-30-16,-1 0-25 0,0 1-27 0,0 3-25 15,0-4-20-15,0 4-22 0,1-2-18 0,-1 2-2 0,0 0-24 0,6 13-13 16,-2-5-9-16,1 4-12 16,1 2-6-16,3 5-8 0,-2 0-4 0,0 1-8 0,1 1-6 15,-2 0-5-15,0 1-12 0,-2-3-6 0,-1 4-2 0,1-4-7 0,-4-4 2 16,0-2-9-16,0 0-4 15,-3-1 1-15,2 1 0 0,-2-6 0 0,0 0-2 16,0-3 0-16,1 0-2 0,0 0 12 16,-2-3-9-16,1 0-4 0,3-1 3 0,0 0-2 15,-9-6 17-15,7 1-10 0,-1-2 4 0,1-2 4 16,1 1 2-16,-2-5 8 0,2 1-4 0,-1-3 1 0,1-4 1 16,4 0 6-16,-3 0-15 0,1-2-3 15,1 3 5-15,-1-4 3 0,2 1 3 0,0 0-10 16,-1 0-3-16,3-1-1 0,-1 4-4 0,3-2 0 15,0 2-5-15,-2 5-1 0,2 0 1 0,1 2-3 0,2 1-1 16,1 1-1-16,0 3 1 0,2 0 0 0,2 2-2 16,0 3 2-16,0-1-4 0,2 2 4 0,-3 3 0 15,2 0 0-15,-2 1-5 0,-1 3-3 0,-1 1-12 0,1 2-3 16,-5-1-2-16,1 0 0 16,-5 2 0-16,0 2-7 0,-2 0 0 0,-4-1 7 0,-1-1 7 15,-2 1-4-15,-2-1 2 0,-2 0-4 0,-2-2 3 16,-2 0-1-16,5 0 3 0,-3 0 1 0,2-5 0 15,2 2 0-15,-2-3-4 0,4 0-2 16,2 0 0-16,-3-1-2 0,4-1-4 0,0 3-11 0,-1-2-1 16,2 0 1-16,1-2 4 0,1 5 4 0,2-3 2 15,2 2 3-15,1 0 4 0,3 0 5 0,-1 2-3 16,1-1 5-16,2 3 0 0,2-1 1 0,0 2 4 0,0-1 0 16,0 2 1-16,3 0 6 0,-5 0 7 15,0 0 10-15,-1-2 5 0,-1 1 2 0,-1-1 2 0,-2-1 2 16,-2 0 7-16,0 2-3 0,-5-4 3 0,-2 2-2 0,-3-1 2 15,-4 3-2-15,-1-2 1 16,-4-3-4-16,-8 4-6 0,0-5 0 0,0 0 1 16,-1 1-3-16,1-3-5 0,2 1-16 0,1-1-21 0,3-2-29 15,3 1-40-15,1-2-55 0,3-2-69 0,1-1-228 16,3 0-482-16,2-1 214 0</inkml:trace>
  <inkml:trace contextRef="#ctx0" brushRef="#br0" timeOffset="117325.6856">11748 6890 120 0,'2'2'320'0,"1"1"-28"0,1 0-29 16,-1 1-23-16,-2 0-20 15,2 0-20-15,-3 1-17 0,1 2-20 0,-1 1-11 0,0 1-16 16,-1 3-8-16,-2 1-18 0,-1 0-27 15,-3 5-33-15,-2 1-22 0,0 0-30 0,-1 3-38 0,-3-2-47 16,0-2-46-16,-1 0-61 0,0-2-178 0,2-6-403 0,2-1 178 16</inkml:trace>
  <inkml:trace contextRef="#ctx0" brushRef="#br0" timeOffset="117833.7996">12255 6633 33 0,'-4'-8'257'0,"1"1"-5"0,1 0-16 0,-1-1-12 0,-1 3-14 16,1-3-15-16,-1 4-13 15,-2-1-20-15,0 0-17 0,-5 2-10 0,1 0-14 16,-1 1-15-16,-6 2-11 0,0 3-5 0,-1 0-7 0,-5 1-11 16,2 3-3-16,0 0-9 0,7-1-9 0,3 2-5 0,-2 0-1 15,6 1-8-15,4-2-4 16,-1 0 1-16,4 2-3 0,0 1-6 0,7 2-2 15,0-1-2-15,7 4-10 0,6-4-7 0,-2 2-14 0,3-1 0 16,3-1-9-16,1 0-5 0,-1-2-7 0,2 0-1 16,-4-1 6-16,1-2 1 0,-1 2 2 0,-2-2 4 0,-6-2 6 15,0 2-1-15,-4-3 1 16,-3 1-4-16,0 0 4 0,0-3 17 0,-4 3 3 0,1-2 4 0,-1 0 3 16,-3 0 4-16,0 3 3 0,-4-3 0 0,-5-2 1 15,-5 6-4-15,-7-3 0 0,-3 0 1 16,-2 1-5-16,-3-3-3 0,0 0-2 0,-11-1-7 15,12 2-8-15,0-2-13 0,0-1-17 0,4-1-25 0,0-1-27 16,3 2-33-16,8-3-45 0,0-3-63 0,2 3-152 16,6-4-412-16,2 1 183 0</inkml:trace>
  <inkml:trace contextRef="#ctx0" brushRef="#br0" timeOffset="118065.6177">12154 6468 13 0,'3'-9'332'0,"0"2"-14"0,-2-1-19 0,2 3-19 0,-2 2-19 0,2 0-24 0,-3 0-23 16,0 1-24-16,0 2-24 0,0 0-19 16,0 0-14-16,0 0-10 0,7 10-1 0,-7 3-13 15,3 7-6-15,1 2-16 0,-1 2 0 16,1 2-11-16,3 7-6 0,-4 3-4 0,4-3-11 0,-4-6-13 0,1 0 0 16,3 10-7-16,-5-11-17 15,2 1-15-15,-1-1-8 0,1-2-10 0,-3-1-12 0,2 0-14 16,0-2-9-16,-2-8-14 0,2 1-12 0,-3-1-20 15,3-4-23-15,-2 0-22 0,-1-2-35 0,3-1 0 16,-3-4-20-16,2 0-45 0,-2-2-127 0,0 0-398 0,0 0 176 16</inkml:trace>
  <inkml:trace contextRef="#ctx0" brushRef="#br0" timeOffset="118266.1081">12310 6540 7 0,'3'-24'313'0,"-3"4"-8"0,2 5-7 0,-2 5-16 0,0 2-29 15,1 2-24-15,-2 0-27 0,-1 2-19 0,4 2-19 16,-2 2-13-16,0 0-7 0,0 0-9 16,1 14-8-16,0 1-13 0,2 7-11 0,-3 3-11 0,2 10-4 15,-1 1-2-15,3-2-2 0,-1 3-20 0,1-3-3 16,-1 3-24-16,1 1-18 0,-1 0-30 0,1 1-25 16,-1-1-38-16,0-1-39 0,1 0-51 15,-1-12-54-15,0 0-270 0,-2-3-528 0,2-3 234 0</inkml:trace>
  <inkml:trace contextRef="#ctx0" brushRef="#br0" timeOffset="121274.2091">10867 6792 98 0,'0'0'177'0,"0"0"-4"0,0 0-11 0,0 0-9 16,0 0-12-16,0 0-15 0,-6 0-12 16,6 0-10-16,0 0-9 0,0 0-6 0,0 0-12 0,0 0-10 15,0 0-2-15,0 0-11 0,0 0-12 16,0 0-14-16,0 0-8 0,0 0-19 0,0 0-19 0,0 0-19 16,0 0-6-16,0 0-1 15,0 0-24-15,-4 3-30 0,1-2-42 0,3-1-83 0,-7 2-243 0,1-2 108 16</inkml:trace>
  <inkml:trace contextRef="#ctx0" brushRef="#br0" timeOffset="122578.9757">8822 7538 258 0,'0'-4'299'0,"0"2"-20"0,2-1-17 0,-1 0-12 0,-1 3-16 0,0-3-17 15,0 3-22-15,1-3-17 0,-1 3-14 0,0 0-18 0,0 0-21 16,1-3-14-16,-1 3-11 0,0 0-12 16,0 0-4-16,0 0-11 0,1 9-11 15,0-3-2-15,-1 3 1 0,1-1-14 0,1 4-4 16,0 3-8-16,1 0 1 0,1-1-1 16,-3 5-17-16,0-4-4 0,0 1 0 0,0-3 2 0,0 3-1 0,0-3-2 15,0-1 1-15,-1 1-3 16,0-3 1-16,-1-3-1 0,2 0-4 0,-2 1-2 0,1-4 5 15,0 1-2-15,-1-1 1 0,1-1 1 0,1 0-1 0,-1-1 4 16,-1 2-7-16,1-4 7 16,1 2 1-16,-1-2-4 0,0 0 12 0,0 0-15 0,0 0 3 0,-3-11-4 15,3 2 2-15,0-6-4 16,-1 1 0-16,0-5 0 0,2-2 1 0,0-1 9 0,-2-2-17 0,2 1 3 16,0 0 3-16,2-1-2 0,1 2-2 0,0 0 1 15,0 2 3-15,1 0-5 0,0 6 3 0,0 1-1 16,3 1 1-16,-2 1-3 15,3 2-2-15,-1-1 2 0,1 5 0 0,-2 1-5 0,0 0 3 16,0 1 1-16,0 3-2 0,-1-2-1 0,2 5 2 0,-2 1 0 16,1 1 1-16,-2 2-1 0,1 5-14 0,-1 1-10 15,-3 1-3-15,-1 1 3 0,-2 3-11 0,-1-2 5 16,-2 2-6-16,-3 4 4 16,-1-6-1-16,4-3 4 0,1-3 3 0,-1-3 3 0,0 2 0 0,2-3 0 15,0-1 2-15,0 0-7 0,2-2 4 0,0 1 3 0,4 0 1 16,2 1 1-16,1-1 3 0,3 1 0 15,3 1 1-15,0-1 2 0,1 2 1 0,1-1 3 16,4 2 0-16,-5-2 2 0,2 3 2 0,-3-1-4 0,-2 2 6 16,0-1-1-16,-2 1 2 0,-1-1-1 15,-5 0 3-15,-1 4-1 0,-4-4 4 16,-1 2 0-16,-4 1 0 0,-4-1 3 0,-2-1-1 0,-8 0 4 16,1 1 3-16,-4-4-2 15,0-1 0-15,1-1 0 0,-3 0 5 0,4-1-2 0,0-4 1 0,7 2 1 16,-2-4-2-16,2 1-4 0,-1-5-7 0,3 3-15 15,1-3-34-15,4 0-31 0,0 1-44 0,4-3-54 0,1 1-72 0,3-1-137 16,3 0-419 0,4-3 186-16</inkml:trace>
  <inkml:trace contextRef="#ctx0" brushRef="#br0" timeOffset="122836.4867">9435 7719 213 0,'0'0'289'0,"0"0"-26"0,-13-2-20 0,13 2-24 0,0 0-11 16,-6 0-19-16,6 0-17 15,0 0-22-15,0 0-15 0,0 0-17 0,0 0-14 0,0 0-17 16,0 0-13-16,15 6-19 0,0-6-16 0,7 2-18 15,1 1-16-15,2-2-15 0,2-1-16 0,3 1-16 16,-2-1-10-16,13 0-13 0,-10-1-7 0,-3 0-13 16,0 0-24-16,0-2-18 0,-1 2-48 0,-7-2-129 15,-5 2-329-15,-2-2 146 0</inkml:trace>
  <inkml:trace contextRef="#ctx0" brushRef="#br0" timeOffset="123076.5735">9673 7650 202 0,'-3'-1'271'0,"3"1"-10"0,-9-1-9 0,5 1-3 0,4 0-22 0,-5-2-20 15,5 2-15-15,-3-1-25 0,3 1-9 16,0 0-16-16,0 0-15 0,0 0-16 0,0 0-10 0,14 7-13 16,-2-1-6-16,1 2-10 15,7 0-7-15,1 3 10 0,-3 0-22 0,1 2-8 0,-1 1-2 0,-4 1-5 16,-3 1-19-16,-4-3-7 0,-1 5-3 0,-6-4-9 0,-4 4-13 15,-5 1-27-15,-3-2-19 16,-8 0-23-16,0-3-36 0,-5 1-62 0,-8 3-79 16,8-10-161-16,-2 1-454 0,-1-5 200 0</inkml:trace>
  <inkml:trace contextRef="#ctx0" brushRef="#br0" timeOffset="124995.5923">10229 7639 102 0,'0'-2'248'0,"0"2"-19"0,4-5-16 0,-4 3-4 0,0-1-9 16,0 3-17-16,0 0-19 0,3-4-8 0,-3 4-25 15,0 0-11-15,3-2-14 0,-3 2-13 0,0 0-10 16,0 0-10-16,0-2-8 0,0 2-6 16,0 0-7-16,0 0-4 0,0 0-6 0,0 0-5 0,1 11-7 15,-2-9-4-15,1 3 1 0,-3-1-4 16,0 0-4-16,3 0-2 0,-4 1-2 0,1-2 2 0,0 1-2 16,2-2-3-16,-2 2-1 0,-2-3 1 15,3 1 2-15,2-2 7 0,-6 2-2 16,6-2 5-16,-2 1 0 0,2-1-4 0,0 0-3 0,0 0 1 15,-7-3-4-15,5 0 8 0,2-1-9 0,0 0-1 0,0 0 0 16,2 1 1-16,0-3-5 0,3 2-1 0,0 1 1 0,-2-1-5 16,4 1 2-16,-3-1-2 15,2 2 5-15,1 0-7 0,-3 1-2 0,3 1 7 0,-1 0-6 0,-6 0-3 16,7 1-1-16,-3 0-2 0,-4 2 3 16,3-1 2-16,-3 1 2 0,-1 2 1 0,-2-1 1 15,-3 2 3-15,-1 1-7 0,-3-1-1 0,-1 0 3 16,-2-1-1-16,2 2 1 0,1-5 5 0,-2 2-4 15,3-3-1-15,2 2 5 0,1-2-1 0,2 0 3 0,-3-2 1 16,1 1-1-16,4-4-2 16,-3 2-12-16,4-2-12 0,1-2-11 0,0 0-16 0,1-1-18 15,2 0-30-15,1-2-22 0,5-2-30 0,-2 0-24 16,1 4-49-16,2-2-161 0,0-1-410 16,4 2 181-16</inkml:trace>
  <inkml:trace contextRef="#ctx0" brushRef="#br0" timeOffset="125486.4489">10495 7402 228 0,'0'-8'329'0,"-1"0"-10"16,-1-2-10-16,2 3-19 0,0 0-17 0,0 2-20 0,-1-1-13 15,1 3-27-15,0-2-30 0,-1 2-15 16,1 0-24-16,0 3-14 0,0-4-14 0,0 4-16 0,0 0-8 15,0 0-6-15,0 0-15 0,2 9-10 16,-2 0 0-16,2 2-5 0,-2 5-6 0,1 4-13 0,1 2-6 16,-2-1-4-16,0 4-12 0,0-1-3 0,-2-1-1 15,1 0-5-15,1 1-4 0,-2-3-2 16,2-1-3-16,0-5-2 0,0-2 4 0,0-1-4 0,0-4 1 0,0-2-1 16,0 0 5-16,0 0 1 15,0-3 2-15,2-1 3 0,-2-2-1 0,1 4-1 16,-1-4 0-16,0 0 1 0,7-8-3 0,-3 2 2 0,3-2-3 0,0-1 4 15,3-2-5-15,-3 0 4 0,3 0-5 16,0 0 5-16,1 1-2 0,-1 2-5 0,0 1 5 0,3-1-4 16,-1 1 0-16,-3 5-2 0,2 0 1 15,-1 1-4-15,3-1 3 0,-3 4 5 0,0 1-6 0,-1 1-1 16,2 3 6-16,-1 2-8 16,0 1 4-16,-3 1-12 0,0 1-2 0,-1 1 5 0,-3 1 0 0,-2 1-4 15,-4-2 4-15,-1 0 1 0,-3 1 2 0,-2-3 1 0,-2 0 5 16,-3-1 2-16,0-3-4 15,0 1 4-15,-1-3-3 0,0-1 7 16,-6-2-3-16,5 0 2 0,1-2-1 0,1-2 2 0,4 0 0 0,-1-2-3 16,1-3-22-16,1 0-16 0,2 0-31 15,2-1-39-15,0 0-43 0,2 0-48 0,1-5-41 16,2 5-247-16,0-2-528 0,7-1 234 0</inkml:trace>
  <inkml:trace contextRef="#ctx0" brushRef="#br0" timeOffset="125708.6253">11036 7784 4046 0,'5'1'43'15,"-2"-1"40"-15,1 0-35 0,-4 0-18 16,0 0 7-16,0 0-8 0,0 0-5 0,0 0-11 0,0 0 10 15,0 0-1-15,-8 8-9 0,-2-2 1 0,-7 9-14 0,-3 3-21 16,-9 10-33-16,0 5-31 16,-12 22-39-16,-2 1-57 0,0 7-82 0,-5 1-354 0,3 3-667 0,-4-3 296 15</inkml:trace>
  <inkml:trace contextRef="#ctx0" brushRef="#br0" timeOffset="138033.6321">11823 7454 74 0,'-1'-2'198'0,"-2"0"-14"0,-1-2-7 15,-2 3-3-15,-4-2-13 0,0 2-6 16,-5 1-8-16,-5-1-9 0,-2 1-6 0,2 1-13 0,-1 3-10 16,-2 1-6-16,1-1-1 0,0 0-3 0,-1 3-5 15,2-4-10-15,1 3-6 0,4-2-4 0,-4 3-11 16,5-2-3-16,1 1-7 0,0 0-7 0,1 0-4 0,2 2-6 15,3-3-5-15,1 3 1 0,0-3-7 16,2 2 0-16,1-2 0 0,3 3-5 0,2-1-1 0,2 0 1 16,1 1-11-16,3-1-9 15,4 2 4-15,2-1-2 0,5 2 3 0,3-3-2 0,-1 0-4 0,4-1-4 16,-1 1-3-16,1-2 0 0,-1 1-1 16,1 1 1-16,-1-3 0 0,1 4 2 0,0-5-3 15,-7 2 2-15,-3 0-2 0,1-1 3 16,-5 0-4-16,-1 0 10 0,-2 1-5 0,0 1 3 0,-5-1 2 15,0 1 3-15,-2 0 5 0,-3 0 0 0,-5 4-2 0,-5-1 3 0,-5 1 1 16,-6 1-1-16,-3-3-1 16,2 2 0-16,-2-2-5 0,-1-2 5 15,2 0-3-15,0-2-1 0,3-2 0 0,0-2-1 16,8 0 2-16,-1 0 0 0,7-1-4 0,-4-2-24 0,6-3-27 0,1 1-26 16,1-3-25-16,2 0-32 15,2-5-22-15,3-1-32 0,4-5-181 0,2 3-398 0,4-5 177 16</inkml:trace>
  <inkml:trace contextRef="#ctx0" brushRef="#br0" timeOffset="138276.5653">11644 7347 219 0,'0'-7'254'0,"0"1"-21"0,0 1-27 0,0 1-18 16,-3 0-13-16,2 1-19 0,0 1-11 0,1 2-10 16,0 0-11-16,-10 8-12 0,5-3-9 0,3 3-9 15,-4 3-10-15,5 4-6 0,-2 4-9 0,3 2-7 16,-2 3-2-16,4-1-8 0,1 1-3 0,-1 2-6 15,3-1-4-15,0 11-4 0,-1-2-4 0,-1-8-1 0,2 8-1 16,-1-8-5-16,-1-1-2 0,-2 1-4 16,2-3 4-16,-2-1-4 0,2-2-5 15,-1 0-1-15,-3-7 2 0,3-1-4 0,-2-2 1 16,1-3-11-16,-1 0-11 0,2-2-11 0,-2-3-11 0,1 2-10 16,-1-1-11-16,1-1-24 0,-1-2-33 15,0 0-32-15,9-5-17 0,-5-1-20 0,0-2-176 16,1 0-386-16,-1-6 172 0</inkml:trace>
  <inkml:trace contextRef="#ctx0" brushRef="#br0" timeOffset="138597.64">11781 7374 46 0,'3'-10'283'16,"-3"3"-14"-16,1 1-8 0,-1 1 0 0,0 0-24 0,0 2-16 0,1-1-18 15,-1-1-20-15,0 5-18 0,0-2-24 16,0 2-16-16,0 0-9 0,0 0-9 0,0 0-14 15,-7 14-9-15,3-2-11 0,0 2-7 0,0 5-4 0,-2 2-2 16,2 5-5-16,-3-1-7 16,5 9-7-16,0 1-1 0,0 2-6 0,1-1-2 15,1 1-3-15,3-2 6 0,1 2-12 0,-1-10-1 0,1 0-4 16,-1-2 0-16,1 2 6 0,-1-1-2 16,1-4 3-16,0 1-4 0,-1-4-4 0,0-5 1 15,0-2-1-15,-2-1 4 0,0-2-5 0,1-2-3 0,-2-1 2 16,1-1 0-16,1-1 0 0,-2-1-3 0,1 0 2 15,-1-3-2-15,0 3 0 0,0-3-5 0,0 0-20 16,0 0-24-16,0 0-20 0,-1-10-30 0,-2 4-37 0,0 2-46 0,-1-3-49 16,0 0-73-16,-2 3-166 15,-1-2-497-15,-4-1 220 0</inkml:trace>
  <inkml:trace contextRef="#ctx0" brushRef="#br1" timeOffset="145265.919">8301 6245 15 0,'3'-6'206'0,"-2"-2"-15"0,1 4-13 0,-1-3-6 16,-1 4-5-16,0-3-3 0,0 2-3 0,2 1-11 0,-2-1-15 15,-2 1-12-15,2 1-12 16,0 2-14-16,0-4-12 0,0 4-9 0,0 0-10 16,2-3-7-16,-2 3-5 0,0 0-8 0,0 0-3 0,0 0-8 15,-2 9 0-15,2 0-4 0,0-1-3 0,0 5-2 0,-3 6-1 16,-1 4 1-16,4 2 1 16,-3 8 0-16,3 7-7 0,-4 1 11 0,4 3-3 0,-3 19 1 15,0-18-5-15,-1 18-2 0,3-1 0 0,-1 2-1 16,-2-3 4-16,4 3 2 0,3-2-6 0,-6-17-4 15,9 19-2-15,-5-2 0 0,-1-18 0 0,0 17-3 0,3-17-6 16,-2 1 4-16,-1 18 0 0,0-22 2 16,2 3-1-16,-1-3 0 0,-1-1-1 0,0 1-10 0,0-4-2 15,3 0-5-15,-6-2-4 0,2-11-4 16,-1-1-9-16,2-2-8 0,-1-1-4 0,-2-6-12 16,3-1-16-16,0-3-23 0,-1-3-11 0,-1-2-10 15,2-2-26-15,0-3-36 0,-4-1-187 0,4 1-385 0,-3-11 170 16</inkml:trace>
  <inkml:trace contextRef="#ctx0" brushRef="#br1" timeOffset="146653.4784">8453 6137 100 0,'-4'0'168'16,"-2"3"-11"-16,2-3-13 0,1 0 2 0,3 0-14 0,-9 2-10 15,7-1-6-15,2-1-16 0,-6 1-4 0,2 0-6 0,4-1-6 16,0 0-4-16,0 0-8 0,-5 0-1 16,5 0-2-16,0 0-9 0,0 0-3 0,0 0-3 0,0 0-3 15,0 0-3-15,0 0-7 0,0 0 0 16,0 0 2-16,22-1-5 0,-15 0-1 0,3 0-5 0,3-1 3 16,2-1 1-16,2 0-6 0,3 0-2 0,2 1-1 0,3-1 4 15,-1-1-1-15,2 0-7 0,2 0 5 16,2 0-4-16,12-1-4 0,0 0-1 15,1 0 2-15,1-3-7 0,0 5-2 0,2-4 7 0,4 0 4 16,20-3 9-16,-1 0 2 0,3 0 1 0,1 0 2 16,6 1 5-16,-3-1-14 0,-2-1 3 0,4 4-8 15,3-1-3-15,0 2 2 0,-1 0-8 0,-2 1-2 16,1 0 6-16,-3-1-8 0,-1 0-4 16,-2 2 0-16,0 1-2 0,0-2 1 0,3 1-1 0,-7 0-4 15,-1 1 1-15,0-1-5 0,-19 1-2 0,21-3-1 16,-22 3 3-16,23-4 1 0,-1 3-4 0,-21-1-3 15,19 1 2-15,-20 2-1 0,1-5-6 0,0 3 2 0,19-2-5 16,-21 3 3-16,1-1 0 16,-1 0-2-16,2 1-5 0,1-2-2 0,-1 3 2 0,-1-1 0 0,0 0-9 15,-1-1-4-15,-1 1-3 0,-3 1-2 16,-1 2 1-16,-2-2 3 0,-2 2 1 0,3 0-3 16,-13 0 7-16,0-1 3 0,-1 1-1 15,4 1 3-15,-3-1 4 0,0 0 3 0,-2 2 0 0,-1-2-2 16,0 0 7-16,-1 0-3 0,-3 0 2 0,0-2 3 0,-4 2 4 15,0 0-3-15,-1-1 4 0,-1 0-4 16,-3 0 8-16,0-1 5 0,-2 2 1 0,0-2 6 0,-2 1 4 16,-1-1-3-16,-1 2 6 15,0-1-4-15,-1-1 2 0,1 1-3 0,0-1 0 0,-1 1 0 16,1 0-3-16,-2 1-2 0,2-2 5 0,-1 1-7 16,2 0 1-16,-1 0 0 0,2 1-1 0,-1 0-2 0,1 0 3 15,1-1-6-15,1 2 3 16,-3-1-1-16,0 1 2 0,3 0 0 0,0-1-1 0,-2 0 0 0,1 1 0 15,-1-1 0-15,-3 0-1 0,0 0-1 0,0 0-2 16,-1 0 4-16,-4 0-1 0,8 0 6 16,-8 0 0-16,7 0-3 0,-7 0 2 0,0 0 0 15,4 0 0-15,-4 0-3 0,3 3 3 0,-3-3-3 16,4 0-2-16,-4 0 2 0,0 0 2 0,0 0-3 0,5 0 2 16,-5 0 0-16,1 3-1 0,-1-3-4 0,0 0 2 15,4 2 4-15,-4-2-1 0,2 2-4 0,0-1 0 16,-2-1-3-16,3 4 6 0,-1-3-5 15,-2-1 4-15,4 4 1 0,-3 0-4 0,2-1-1 0,-1 1 2 16,0-2 0-16,-2 2-2 0,0-1 4 16,1 2-1-16,1-1-2 0,-2 0-2 0,2 2 6 15,0 0-4-15,1-1 1 0,-3 3 1 0,2-4 3 16,0 5 4-16,1 0 2 0,0-2-1 0,-2 2 1 16,0 3 5-16,1 0 1 0,-2 1 5 0,3 0 1 0,0 1-2 15,1 6 8-15,-4-1-2 0,1 2-1 16,1-2 0-16,-2 3-1 0,0 0-6 0,-2 2-1 15,1 2 0-15,-2 8 9 0,3 6-1 0,-1-2-2 0,1 0 0 0,-2 4 0 16,1 1-5-16,-2 18 4 16,-1-19-3-16,1 0 5 0,3 2-3 0,-2 1-3 15,2-2 4-15,-1 1-8 0,-1-2-2 0,4 19 1 16,-2-20 3-16,0 1 7 0,1 1 5 0,1 2-3 0,5 16-3 0,-4-18-6 16,1 0 5-16,6 17-4 0,-4-18-2 15,-2 0 1-15,3 1-3 0,0 3 4 16,0 16-5-16,-1-22-4 0,-2-1 6 0,2 0-5 0,-3-2-1 15,-3-9-3-15,2-5-1 0,-2 2 1 0,3-2 6 0,-1-4-2 16,-1-4-4-16,1-2-1 0,-3-2 2 0,0-2-4 16,1-3 3-16,-1 1-2 0,-1-1-1 15,-1 0 3-15,3-1-1 0,-1-3 1 0,1 2-4 16,0-1-3-16,0-3-4 0,-3 4-12 16,3-4-16-16,-3 2-18 0,3-2-33 0,-3 2-33 0,3-2-40 15,0 0-53-15,-6 0-252 0,6 0-501 16,-8-4 221-16</inkml:trace>
  <inkml:trace contextRef="#ctx0" brushRef="#br1" timeOffset="147575.9793">8300 8117 27 0,'-16'1'193'0,"9"3"-15"15,-7 0-17-15,1-1-17 0,2 0-5 0,3 0-4 16,-2-1-7-16,3 1-2 0,-2 1-3 0,4-3-2 0,1 0-3 15,-1-1-2-15,1 1-7 0,1 0-5 0,3-1-11 16,-7 2-8-16,7-2-8 0,0 0-10 0,-4 1-5 16,4-1-3-16,0 0-9 0,-3 0-7 0,3 0 2 0,0 0-6 15,-3 5-2-15,3-5-2 0,6 3 0 16,-2-2-3-16,0 2-2 0,2 1-1 0,3-2-2 0,0 2-3 16,3 1 0-16,2-1-2 15,5 1 4-15,-2-3-6 0,7 2 2 0,2-1-5 0,3-1 1 16,11 2 1-16,3-2 1 0,5-1-5 0,2-1 5 0,24-1 4 15,-2 1-2-15,2-6 2 0,7 4 6 16,4-2-5-16,5-1 0 0,5 0-1 0,5-2-4 16,5 3 2-16,4-4 3 0,4-1-3 0,7 0-5 15,2 0 3-15,2 0-9 0,1 0 6 0,6-1-7 16,6-1-3-16,-2 2 2 0,4 3-4 16,0-1 5-16,3 1-3 0,-2-2-5 0,-3 7 1 0,-3 0 11 0,-3 3-8 15,-3-2-6-15,-6 1-13 0,-7-2-11 0,-8 1-7 0,-5 0-5 16,-7-4-10-16,-9 1-12 15,-6-2-8-15,-7 2-9 0,-25-6-10 0,1 5 1 0,-5-5 0 0,-2 0 8 16,-12 2 5-16,-5 1 8 16,3 0 8-16,-6-2 12 0,-3 0 14 0,-5 3 12 0,0 0 10 0,-7 1 7 15,0-1 8-15,0 1 10 16,-1 1 8-16,-2 0 3 0,-1 0 1 0,1 2-5 0,-4-2 0 16,0 0-4-16,0 3 0 15,0-4 0-15,0 4-5 0,-4-3-6 0,1 2 1 0,3 1-1 16,-4-2 3-16,4 2-5 0,-7-3-2 0,4 3-8 0,3 0-19 0,-3-4-6 15,3 4-10-15,0 0-10 0,-2-2-12 16,2 2-17-16,0 0-17 0,0 0-20 0,0 0-25 0,0 0-53 16,0 0-134-16,0 0-351 0,-2-3 156 15</inkml:trace>
  <inkml:trace contextRef="#ctx0" brushRef="#br1" timeOffset="148985.8274">7887 6068 157 0,'0'-5'276'0,"0"1"-17"0,-1 1-19 0,1 0-10 0,0 3-20 15,-2-6-20-15,1 5-18 0,1 1-22 0,0-3-17 0,0 3-15 0,0 0-12 16,0 0-11-16,0 0-10 15,0 0-11-15,0 0-7 0,-2 12-5 0,4-5-6 16,-2 0-5-16,0 2-4 0,0 3-6 0,1 0-5 16,2 3-4-16,0-1-1 0,-3-2-3 0,1 1-1 0,1 2-7 15,-1-2 3-15,-2-1-4 0,2 1-1 16,-1-4-3-16,0 0 0 0,0 3-4 0,-1-4-1 16,-1 0 0-16,1-1 1 0,-2 2-2 0,2-3 2 15,-2-1-5-15,1-2 4 0,1 2-1 0,-2-1 1 16,2-2 0-16,-2 0 4 0,0 0-10 0,2 0 4 0,1-2-3 0,-7 2 1 15,7-2 2-15,-10-1-4 16,6-1 0-16,-2 2-1 0,-1-3-1 0,-2 1 10 0,4 2-3 16,-2-1-9-16,0-2 2 0,1 2-1 15,-1-1 0-15,3 2 0 0,-2-2-1 0,2 2 4 16,4 0-2-16,-7-2-2 0,6 1-1 0,1 1 0 16,0 0 2-16,-6-2-5 0,6 2 2 0,-3-2 0 0,3 2 0 15,0 0-1-15,0 0-3 0,0 0 1 0,0 0 0 16,0 0 6-16,0 0-8 0,0 0 3 0,13 0 4 15,-6 1-1-15,1-2-2 0,2-1-1 0,3 2 1 16,1-1 0-16,-4 0 1 0,5-3-9 0,1 1-11 16,-4-1-5-16,2 0-16 0,1 1-16 0,-3-2-30 15,-2 1-22-15,0 1-30 0,0-6-38 16,-3 3-53-16,0 1-153 0,-3-1-418 0,-1-1 185 0</inkml:trace>
  <inkml:trace contextRef="#ctx0" brushRef="#br1" timeOffset="149191.434">7745 6060 39 0,'-3'-1'257'0,"-1"-1"-24"16,4 2-24-16,-6-2-18 16,6 2-12-16,-1-2-15 0,1 2-16 0,0 0-15 0,7-6-13 15,3 2-20-15,5 0-17 16,2-2-11-16,4 0-18 0,6 0-18 0,-2 2-26 0,3-1-20 0,1 1-23 15,0 0-24-15,-2-2-36 0,1 3-42 0,-5 1-149 16,-1-2-306-16,-1 7 135 0</inkml:trace>
  <inkml:trace contextRef="#ctx0" brushRef="#br1" timeOffset="149596.3016">8084 6199 222 0,'0'0'228'0,"-3"3"-3"0,3-3-7 16,0 0-8-16,-1 2-8 0,1-2-10 15,0 0-11-15,0 0-13 0,0 0-10 0,0 0-20 16,0 0-14-16,0 0-11 0,0 0-16 16,4-10-8-16,-4 5-4 0,4 3-15 0,-1-1-9 0,4-1-7 15,-2 0-8-15,0 1-5 0,-1 1-4 0,5-1 7 16,-2 1-15-16,-3 0-3 0,3 0-3 0,-4 2-5 15,7-2 0-15,-2 4-4 0,1 1-1 0,-4 0-1 0,1 1 1 16,1 2-6-16,-3 2-5 16,1 1-2-16,-3 4-5 0,-2 2-4 0,-4 6 4 0,0 0-2 15,-6 1 1-15,-1 0 3 0,-2-2-3 16,2 2 5-16,-6-3 0 0,1 0-2 0,2-3-2 0,0 0 0 16,3-6 9-16,0 2-7 0,1-4 0 15,3-1 1-15,1-1 0 0,1 0 0 0,0-2 3 0,2-2 6 16,2 0 15-16,1 1 4 0,0-3-2 0,0 0 2 0,13-5-6 15,1 0 3-15,6-4-1 0,3-1-9 16,4 1 0-16,11-8-7 0,0 3-16 16,0 0-20-16,-4-1-32 0,6 2-45 0,-4 1-62 0,1 1-74 15,-15 4-207-15,2 0-487 0,-7-3 216 0</inkml:trace>
  <inkml:trace contextRef="#ctx0" brushRef="#br1" timeOffset="150853.3686">8118 4802 45 0,'-3'-4'157'0,"3"2"-8"0,0 2-1 0,0-4-9 16,0 4-7-16,0 0-15 0,0 0-11 15,0-4-8-15,0 4-15 0,0 0-11 0,0 0-3 16,0 0-11-16,0 0-5 0,0 0-7 0,0 0-1 16,0 0-7-16,0 0 0 0,0 0-7 0,0 0-5 15,-7 8 0-15,7-5-6 0,0 1 4 16,-3-1-6-16,2 0 0 0,1 0-2 0,0 1-4 0,0 1-3 15,0-1 4-15,-3-1-3 0,3 3 1 0,0-3-7 16,0 3 2-16,0-1 3 0,-3-1-2 0,3 0-1 16,0 1 1-16,0-1 2 0,0 1-4 0,0-1-2 0,0-1-4 15,0 1 4-15,0-1 0 0,0 3-4 16,0-3 1-16,0-1 2 0,0 2 3 0,0-1 4 0,0-3-3 16,0 4-3-16,0-4 8 15,0 5-3-15,0-5-2 0,-3 4 7 0,2-3-4 16,1-1 4-16,0 6-8 0,0-3 3 0,-3 2-1 0,3 0 2 0,0 2 3 0,0 0-2 15,-3 2 2-15,2 0 5 16,1 2-6-16,0 2 6 0,-1 0-2 0,-1 1 6 0,2 1-3 16,-4 5-5-16,1 0 3 0,-1 2 2 15,4-2-3-15,-1 2-2 0,-1-2-1 0,2 1 2 0,0 3-2 16,0-2 1-16,-1-1-3 0,1 0-4 16,1 2-2-16,-1 0 4 0,2-1 2 0,-1 2-2 15,2-2-4-15,-2 1 3 0,1-1-2 0,-1-4-2 16,3 2 1-16,-4-2 1 0,0 1-1 0,0-4 3 15,3-1-1-15,-3 6-4 0,0-7 1 0,0 1 2 0,0 0-4 0,0-1 1 16,-1-2-1-16,-1 2-2 16,2 1 2-16,-3-1 0 0,2-3 4 0,1-3-5 15,-3 2 2-15,3-1 1 0,-3-1 1 0,3-2-3 16,-1 0 0-16,1-1 3 0,-1-1 0 0,1 0-1 0,0-1-1 16,0-2 1-16,0 6-1 0,0-6 0 15,0 3 1-15,0-3 12 0,0 0 6 0,1 2-1 0,-1-2 8 16,0 0-5-16,0 0 3 0,0 0-5 0,0 0-2 0,0 0-13 15,0 0-5-15,0 0-9 0,3-9-12 16,-2 6-12-16,-1 1-23 0,2-3-24 0,-2 2-31 0,1-2-23 16,3-2-53-16,-4 0-141 0,0-1-355 15,3-4 157-15</inkml:trace>
  <inkml:trace contextRef="#ctx0" brushRef="#br1" timeOffset="152885.9153">8305 4772 101 0,'-1'0'101'16,"1"0"-15"-16,-4-3 15 0,4 3-9 0,-6-3-12 0,6 3-4 0,-1-3 2 15,-2 1 2-15,3 2-5 16,-3-2-2-16,0 1-6 0,3 1 2 0,-3-4-6 0,3 4-6 16,-1-2 5-16,1 2-8 0,-3-5 5 15,0 4-3-15,3 1-5 0,0-3-6 0,-1 0-4 0,1 3-1 16,-3-4-5-16,3 4-2 0,0-2-2 16,0 2 0-16,0 0-3 0,0 0-1 0,0-6-3 0,0 6-1 15,0 0-2-15,4-1-2 0,-4 1-4 0,3-3-2 16,-3 3-3-16,4 0 4 0,-4 0 3 0,7-3-3 15,-4 2-1-15,3 0 5 0,-2-1-7 16,3 2 4-16,0-3-4 0,2 1 7 0,1 2-5 0,-1-1 1 16,1-1-2-16,4 0-2 0,-1 0 2 15,2 0-1-15,-2 2-1 0,1-2-1 0,3 1 0 16,4 0-2-16,0 1 4 0,-5-1-2 0,4 1 6 0,1 0-6 16,0-1-1-16,-3 0 3 0,3-1-7 15,-1 1 3-15,1-1 0 0,-4 1 2 0,4 1-1 16,-5-2 2-16,5 2 4 0,1-2-4 0,3 1 4 0,0 0 4 0,0-1-3 15,-4-1-4-15,3 0 0 16,-1 1-1-16,1 0-3 0,2 0 3 0,0 0-6 0,-1 0 2 0,0-1 2 16,-1 3-2-16,0-4-2 0,0 1 6 15,-1 1-6-15,1 0-1 0,-1 0-1 0,-1 1 3 16,0-2-4-16,-1 1-1 0,-1 1 2 16,1-2-2-16,0 2 3 0,-5-1 0 0,5 1-1 0,-1-1 1 15,-3 1-3-15,-2-1 3 0,1 1-3 16,6-1 0-16,-7 1 0 0,1-1-1 0,5 2 1 15,-4-1 2-15,0-1 0 0,4 0-1 0,-6 0-2 0,0 2 3 16,0 0 0-16,0-3-2 0,1 0-1 16,1 3 3-16,-3-3-4 0,3 2 3 0,0 0 0 0,-2-1-3 15,1 0-1-15,-1 1 0 0,2 1 5 16,-4-2-4-16,1 1-1 0,0 1-1 0,0-1-1 0,-1 2 5 16,1 0-1-16,-2-2 3 0,1 2-2 15,1-1 0-15,-1 0-5 0,1-1 6 0,0 0-1 0,0 1 0 16,0 0 1-16,-1-2-3 0,4 2 0 15,-3-1 6-15,1 0-4 0,-1-1-2 0,1 0 3 16,0-1 3-16,1 2-1 0,-1-1 5 0,-1 1 0 0,3 0 3 0,0 0-2 16,-3-1 4-16,0 2 0 15,2-3 2-15,-2 1 1 0,1 2-4 0,2-1 2 0,-1 0-3 0,-1 1 1 16,3-2 3-16,-2 1-1 0,-1-2-1 0,1 2 0 0,-2-1-3 16,1 0-1-16,-2 1 3 0,1-1-2 15,-4 2 0-15,3-2-4 0,-1 0 4 0,-2 1-3 0,0 1 0 16,1-3-2-16,-2 3 6 15,2-2 2-15,-2 1-1 0,0 1-5 16,0-4 4-16,-1 4 0 0,1-2-2 0,-1 2-1 0,-1-1 1 16,3-1-3-16,-2 1 0 0,0 0-1 0,1 1-2 0,-2-2 4 15,-2 0-1-15,0 2-3 0,2 0 3 16,-3-1-3-16,-4 1-2 0,9 0 0 0,-5-2 0 0,0 1-2 16,-1 0 1-16,0-1 4 0,1 1-1 15,3-1 2-15,-1-1 2 0,2 2-1 0,2-1-1 16,-1 2 3-16,1 0-4 0,2-2-2 0,2 1 8 0,1 0-8 0,1 0-1 15,-1 1-2-15,7-2 2 16,-1 2-7-16,-1 0 6 0,1 0 1 0,-1 0-3 16,-4 2 4-16,1-4-2 0,3 2 0 0,-5 0 1 15,-1-3 0-15,-5 3 0 0,1 0 0 0,-3 0 0 0,0-3 2 16,-1 2-2-16,-1 1 4 0,0-2-2 16,-1 0 1-16,0 0-3 0,-1 2-4 0,1-2 9 0,0 0-1 15,-2-1 1-15,1 1 0 0,0 1-3 16,-3 1-1-16,7-3 4 0,-2 2-2 0,0 0 1 15,0-2-5-15,4-1 0 0,-1 3 2 0,2 1 6 0,5-2-4 0,-1 2-4 16,0 1 0-16,3-2 0 16,-3 1-3-16,6 0 4 0,2 0 1 0,-1 0-3 0,-5 0 2 0,1 0-1 15,0 0 0-15,-2 0 2 16,7 0 0-16,-8-1-4 0,0 1 2 0,2 1 1 0,-1-1-1 16,0-1 0-16,0-1 3 0,-2 1-2 15,0 1 5-15,1 0-7 0,0 0 0 0,-4-2 1 0,0 2 1 16,1-2-1-16,-1 1 4 0,-1 1-5 0,-1-1-3 0,2 1 4 15,0 0 0-15,-3-1-2 16,0 1 5-16,0-1-3 0,-1 2-3 0,0-1 2 0,-1-1-1 0,-5 1 2 16,9 0 1-16,-9 0-1 15,7 1-1-15,-1-1 1 0,-3-1 1 0,-3 1-2 16,11 1-2-16,-5-1 2 0,1-1 9 0,-1 1-7 16,-1 0-4-16,2 0 3 0,-1 0-1 0,0 0-1 0,-1 0 3 0,1 0-4 15,1 0 4-15,-2-1 0 0,0 1-2 0,0-1-1 16,-5 1 5-16,9-1-3 0,-9 1 1 15,7 0-1-15,-7 0-4 0,3 0 10 0,-3 0-3 0,0 0 2 16,5 0-3-16,-5 0 1 16,0 0-2-16,0 0 4 0,0 0-4 0,0 0 3 0,0 0-5 0,0 0 1 15,0 0 0-15,0 0-4 0,0 0 4 16,0 0-1-16,0 0 2 0,0 0-3 0,0 0 0 0,0 0 1 16,0 0-2-16,0 0-1 15,0 0 2-15,-5 5-2 0,5-5 3 0,-3 5 6 0,3-1-10 16,-2-1 11-16,0 2-9 0,2-1 2 0,-3 1 0 0,1 2-1 15,1 1 0-15,-2-1 2 16,2 6-2-16,-2-3 1 0,0 2 2 0,-1 2-1 0,3 0 2 16,-2 5 2-16,0 0 1 0,-1-1 3 0,1 3 9 15,-1 0 0-15,1-1-3 0,-3 2 3 0,3 0 0 0,-1 1-1 16,3-1 2-16,-1 2-7 0,-2-2 4 16,1 2 0-16,-1-1-3 0,4-1 6 0,-3 0-4 15,2-1 2-15,-1-1 4 0,2 0-6 16,0-1 1-16,0-4 3 0,0 4-4 0,-1-3 1 0,1 2-1 15,0 2 3-15,0-1-5 0,0 0 7 0,-2-1-2 0,2-4-1 16,-1 1 0-16,1 0-3 0,-1 0 3 16,2-3 1-16,-2 2-4 0,-1 1 0 0,1-3-4 15,-1 2 1-15,2-1 1 0,-1 0-2 16,1 0-1-16,-1 0-4 0,-1 0 2 0,2-1 0 0,-1-1 4 0,-1 1 3 16,4-3 2-16,-2 1-11 0,-2-3 3 0,2 2 0 0,-1-2-2 15,1 1 1-15,1 0-1 16,-1-1 0-16,2 0-2 0,-2 1 1 15,1-1-1-15,-2 0 1 0,1 0 0 0,1-2-3 0,-1 1-2 16,0 3 4-16,2-5 1 0,-1 1 0 0,-1 0 7 0,0-1-11 16,3 3-20-16,-3-4-6 0,0 0-1 15,0 4 2-15,0-4 2 0,1 0-3 0,1 2-7 0,-1-3-7 16,-1 2-9-16,0-3-14 0,0 3-19 0,0-4-17 16,0 5-21-16,0-2-27 0,0-3-33 0,-3 4-32 15,2-2-209-15,1-2-454 0,-7 1 201 0</inkml:trace>
  <inkml:trace contextRef="#ctx0" brushRef="#br1" timeOffset="154266.0451">8217 5696 67 0,'-3'1'72'16,"0"1"5"-16,-1 1-7 0,1 0-2 0,-1-3-5 0,0 1-18 0,1 2 1 15,-2 0-2-15,3-1-2 0,-4 0 11 0,2-1-7 0,0 3-3 16,1-2 4-16,-3 1 0 0,3-1 2 16,-4 0 2-16,3 0-16 0,-3 1 6 0,1-1-2 15,1 0-8-15,-1 0 2 0,-1 0 2 0,4 2-8 16,-4-1 4-16,0 0 5 0,4-2-2 0,-1 1 0 0,-2 1 0 16,2-2-6-16,1 0-3 15,2 2 1-15,-3 0-5 0,1-2 3 0,3-1 3 0,-3 0-1 0,3 0 0 16,0 0 3-16,-4 2 10 0,4-2-9 0,0 0-2 15,-1 1 4-15,1-1 13 0,0 0 11 16,0 0 8-16,5 4-8 0,-2-2 2 0,1-2 5 16,3 3-5-16,3-3-3 0,-1 1 2 15,3-1-6-15,5 0 7 0,4-1-4 0,0 1 1 0,3 0-3 0,4-1-1 16,2-2-2-16,11-1-7 0,0 2-1 16,2 0-4-16,3 1-2 0,1-5 0 0,-2 6-7 15,3-1-3-15,0-1-2 0,20 0-6 16,-24 0 2-16,0 1 0 0,4 0-6 0,0 1 3 0,0-2-4 15,2 0-1-15,-2 1 0 0,-1-3-2 0,3 3-1 0,-2-2 0 16,-4 0 0-16,0-1-3 0,3 1-1 16,-2-3 2-16,1 2 0 0,-1-2-2 0,1 2 1 15,0 0-4-15,-1 0 2 0,0-2-1 0,0 3 2 16,-3-1-2-16,2 2 2 0,-2-1 3 16,-1 1 0-16,-3 0-1 0,0 2-1 0,-10-1-2 15,3 0 0-15,8 1 5 0,-10 2-1 0,0-2 0 0,-2-1-3 0,4 0 4 16,-2 0-2-16,1 0-2 0,-2 0 0 0,0 1 2 0,3-4-2 15,-4 2-1-15,3 1 0 16,-2-1-2-16,11 0 3 0,-11 0 0 0,-2 0-5 0,1 1 4 16,-1 1-7-16,-2-2 7 0,0 1 0 15,0 0-1-15,-3 1 1 0,2 0-2 0,-2 0 4 0,0-2-5 16,-5 2-1-16,4 0 1 0,1 0 9 0,-3-1-4 0,-3 1-8 16,2-1 3-16,0 1 1 0,-1 0-3 15,1-3 3-15,-1 2 0 0,5 1 1 0,-4-1-2 16,0-1 4-16,0 2 0 0,-1 0 1 15,5-1-3-15,-5 1 1 0,1-1-1 0,0 1 0 0,-2-1-2 0,1 0 0 16,0 1 1-16,1-1 3 0,-2 0-2 16,1-1-2-16,0 2 3 0,-1 0 1 0,-1-1-6 0,0 0 5 15,0 1-2-15,0-1 1 16,-3-1-2-16,2 2 1 0,1 0 0 0,-1-1 0 0,1 1-3 0,-4 0 2 16,1-1 2-16,-1 0-2 15,-1 2 3-15,1-1-1 0,-1 0-2 0,0-1 2 0,0 2 1 16,0-2-4-16,-1 1 4 0,2 0-1 0,-3 0 1 15,0 0-2-15,-3-2 0 0,5 2-1 0,-4-1-2 16,4 0 2-16,-5 1 5 0,3 0-5 0,-1 0 5 0,1 0 0 16,0-1-1-16,-1 1 3 15,0-1 0-15,0 1 1 0,2-2-1 0,-3 2 2 0,3 0 1 16,-1-1-3-16,2 1 11 0,-2 0-6 16,1 0-1-16,-3-1-2 0,3 1 1 0,-2 0 8 0,2-1-5 0,-1-1 2 15,-1 2-4-15,-1 0 0 16,1 0 3-16,-2 0-5 0,-4 0-2 0,7 0 7 0,-7 0 2 0,6 0 0 15,-6 0 1-15,4 0 4 0,-4 0 9 16,0 0-12-16,0 0 3 0,0 0 2 0,4 0-1 16,-4 0 7-16,0 0-7 0,0 0-4 0,0 0 1 0,6 0 0 15,-6 0-3-15,0 0 1 0,0 0-6 16,0 0 0-16,0 0-5 0,0 0-1 0,0 0-20 16,0 0-23-16,0 0-31 0,0 0-43 15,0 0-85-15,0 0-83 0,0 0-242 0,-14-6-565 0,4 3 250 16</inkml:trace>
  <inkml:trace contextRef="#ctx0" brushRef="#br0" timeOffset="212435.8703">5976 8193 30 0,'0'0'151'0,"3"-2"3"0,-3 2-3 16,0 0-7-16,0 0-6 0,0 0-3 0,-3-4-9 15,3 4-10-15,0 0-6 0,-1-3-9 0,1 3-7 0,-3-2-10 16,3 2-2-16,0 0-9 0,0 0-2 16,-3-2-10-16,3 2-4 15,0 0-4-15,0 0-5 0,0 0 0 0,0 0 0 0,0 0 0 0,-3-2-3 0,3 2 2 16,0 0-4-16,0 0 1 16,0 0-2-16,0 0-2 0,0 0-1 0,0 0-3 15,0 0 1-15,0 0 2 0,0 0-2 0,0 0-1 16,0 0-2-16,0 0-2 0,0 0 0 0,0 0-1 15,0 0-2-15,0 0-1 0,0 0 1 0,6 6-3 0,-6-6-2 16,4 3-1-16,-3 1-2 0,5 0 0 16,-4-1 3-16,3 3-3 0,-2 1 3 0,4-1-4 0,0 3 2 0,3 1-2 15,-3 1 0-15,6 4 3 16,-1 1-4-16,2 2 6 0,2 2-3 0,-1 0-1 0,9 8 5 0,0 3-1 16,3-3 2-16,0 3-2 0,4 3 4 0,15 16-4 15,-1-3 0-15,-14-14 4 0,17 17 1 16,1 0-6-16,-2-2 0 0,-1 1-7 0,4 2-2 15,-4-4-2-15,-11-16-9 0,14 16 1 0,0-2-3 16,-15-15-6-16,2 2 3 0,13 14-5 0,-15-16 3 0,-2 0-1 16,2 0 5-16,0 0-12 15,-3-3-3-15,0-2 0 0,-10-5 0 0,0-2-3 16,-1-2 3-16,-3-1 0 0,0-1-1 0,-6-5 1 0,-1-2 1 16,-3-2-1-16,-1 0 2 0,-2-2-8 0,0 0 3 15,-1 1-6-15,0-2-5 0,0-1-12 16,0 2-11-16,-2-3-9 0,1 3-13 0,-2-3-23 15,0 0-25-15,0 0-21 0,0 0-27 0,0 0-27 0,0 0-192 16,-10-7-420-16,6 3 186 0</inkml:trace>
  <inkml:trace contextRef="#ctx0" brushRef="#br0" timeOffset="212817.2656">6248 8748 80 0,'0'0'191'0,"0"0"-18"0,-6 0-19 0,6 0-13 0,0 0-10 0,0 0-10 16,0 0-6-16,0 0-9 0,0 0-5 16,6 5-12-16,-2-3-6 0,0 2-9 0,3 0 0 15,0-2-6-15,2 3-10 0,-1-2-2 16,2 1-5-16,4 0-8 0,0 1-1 0,-1 0-1 0,1-1-4 0,0-1-8 16,0 3-1-16,0-3-3 15,0 1 1-15,1 0-10 0,-3 2-7 0,2-1-19 0,0 0-15 16,0-1-15-16,-1 1-13 0,1-2-23 15,0 3-8-15,-2-3-25 0,0 0-10 0,1-1-30 0,-5 0-101 16,2 0-271-16,0-2 121 0</inkml:trace>
  <inkml:trace contextRef="#ctx0" brushRef="#br0" timeOffset="213035.69">6685 8689 224 0,'-5'-12'221'0,"1"-1"4"16,1 1-1-16,0 7-7 0,-1-2-12 0,1 1-15 0,-1 1-17 15,3 2-19-15,-1 0-14 0,-2 3-17 0,4 0-13 0,-7 0-11 16,4 4-6-16,0 4-11 16,-1 1-8-16,0 1-5 0,1 9-9 0,-2 1-7 0,3 0-1 0,2-1-8 15,0 2-4-15,0 1-5 0,0-2-3 16,1 2-1-16,2-1-13 0,0-2-15 0,-3 1-17 0,0-7-21 16,1 1-21-16,-1-2-18 0,-1 1-24 15,1-4-32-15,-2-3-33 0,1 3-53 0,-2-5-152 0,0 0-398 16,0-1 176-16</inkml:trace>
  <inkml:trace contextRef="#ctx0" brushRef="#br0" timeOffset="213736.0334">7028 8613 161 0,'-3'-12'219'0,"-1"0"-8"0,-3-1-12 0,0 0-7 16,-1 1-9-16,-2-1-11 15,0 2-12-15,1 1-6 0,-2 2-11 0,-1 0-12 0,0 1-11 16,0 3-10-16,0-2-6 0,1 5-12 16,-2-1-10-16,0 2-4 0,0 3-10 0,0 0-3 15,0 3-5-15,3 2-2 0,-3 1-8 0,3 0 4 16,2 3-15-16,-2 1-5 0,3 0 4 0,1 0-6 0,0 6-4 15,2-2-2-15,1 3 0 0,3-5-4 0,1 0-1 16,-1-1-4-16,4 1-2 0,-1-1 1 16,4-2-3-16,-2 1 1 0,4-3-3 0,-4-3 1 0,3 2-7 15,-1-6 0-15,0 1-3 0,3-1 2 0,1-2-3 16,-1-1-6-16,0-2 3 0,2-3-1 0,0 1 1 16,-1-4 2-16,-3 1-2 0,-1 1 1 15,2-4 9-15,-1-1 9 0,-3 1 7 0,-2 0-3 0,0-1 6 16,0 0 7-16,-2 4 6 0,-1-1 2 0,0 0 9 0,-1 3 0 15,0-1-5-15,-1 2 1 16,1-1-9-16,-2 4-3 0,1-4-8 0,0 4 0 0,-3-1-5 0,5 2-5 16,-8 3 1-16,2 0-2 0,0 3-3 15,1 1-5-15,1 1 15 0,0 1-12 0,2 4-1 0,2-1-6 16,1 1 11-16,2 0-11 16,1 0 4-16,2-2-4 0,3 1-2 0,0 1-8 0,6 0-1 15,0-1 5-15,-2-3-16 0,1-1-5 16,8-3-3-16,-7 0-5 0,5-2 2 0,-3-1-1 0,3-2-4 15,-6-2 1-15,0 1 3 0,-1-3 3 16,-3 3-1-16,-1-3 1 0,-1 2-5 0,-1-2-5 0,-1 0-12 16,-2 1-16-16,-1 0-21 0,0 0-21 0,-3 0-27 0,0 3-32 15,-4-5-13-15,0 1-37 0,-2 4-204 0,2-1-455 16,-5-3 201-16</inkml:trace>
  <inkml:trace contextRef="#ctx0" brushRef="#br0" timeOffset="215615.9868">8370 9353 129 0,'3'-5'222'16,"-2"4"-17"-16,2-2-19 0,-1 1-16 15,-2 2-10-15,0 0-3 0,0 0-5 0,0 0-6 16,1 11-9-16,-2-4-16 0,-2 6-7 0,0 1-10 0,-3 6-7 0,1 0-9 0,-2 1-8 15,-2 1-10-15,2 2-4 16,-1 1-7-16,-1-3-4 0,-1 2-6 0,-1-1-6 16,1-1-4-16,-1-2 3 0,1 0-9 0,0-4-4 15,0 4-4-15,3-7-2 0,0 4-1 0,-1-8-4 0,-1 1-1 16,2 1-1-16,3-3-1 0,1-3 1 16,-1-1-2-16,3 0 3 0,-2 0 3 0,0-1 10 15,3-2 1-15,0-1 1 0,0 0-10 0,0 0-2 0,-3-12 0 16,5 3-3-16,2-4 0 0,3-8-4 15,0-4-2-15,6-8-2 0,1-1 1 0,1 0-2 0,2-6-1 16,1 3-2-16,1-1 1 0,-4 0 1 0,4 6-5 0,-3 1-1 0,0 7 1 16,-1 7 1-16,2-2 7 15,-3 3-6-15,2 3-1 0,-6 6 1 16,-2 3-1-16,2 2-1 0,-3 2-2 0,3 2-2 0,-3 5 2 16,4 3 2-16,-2 2-2 0,1 6 4 0,-1 2-3 0,0 1-1 15,-2 3 1-15,1 1 3 0,3 8-2 16,-5-8 0-16,1 3 3 0,3-3-2 0,-3 2-2 15,-1-1 2-15,1 1 0 0,-2-1-2 16,1-1 3-16,1-3-8 0,-3 3-6 0,2-3-18 16,-2 2-6-16,-2-3-8 0,-1-2-12 0,-1-5-14 0,0-2-15 15,-1 1-7-15,-1-5-14 0,1 0-9 0,-2-2-15 16,0-2-22-16,0-2-32 0,-1-2-185 16,4 0-397-16,-10-8 176 0</inkml:trace>
  <inkml:trace contextRef="#ctx0" brushRef="#br0" timeOffset="215796.2116">8334 9608 18 0,'-8'-1'197'0,"1"1"-24"16,2 1-20-16,-1-1-9 0,3 0-4 0,-1 2-9 0,3 2-12 16,-1-1-15-16,2-3-2 0,3 4-15 15,6-1-7-15,3 1-6 0,5-2-16 0,4 1-17 16,7-3-17-16,-1 1-27 0,15-2-20 0,-3-4-27 15,1 2-22-15,2-3-37 0,-4 2-123 0,2-3-250 0,-12 2 110 16</inkml:trace>
  <inkml:trace contextRef="#ctx0" brushRef="#br0" timeOffset="216322.056">8709 9669 48 0,'0'0'204'16,"0"0"-17"-16,0 0-16 0,0 0-7 0,0 0-13 0,0 0-15 16,10-6-10-16,-3 5-15 0,-1 0-16 15,9-1-7-15,-2 1-5 0,1-1-8 0,7 2-10 0,-5-2-4 16,5 0-18-16,-1 0-17 0,-4 1-14 0,0 0-14 0,6-1-7 0,-6 1-22 15,1 0-11-15,-3-1-7 16,-4 1-12-16,1-1 7 0,-2 0 3 0,-1 0 1 16,-3 1 8-16,-2-1 6 0,0-1 2 0,-3 0 0 15,0 3 12-15,-3-7 16 0,0 3 3 0,-3-3 12 16,-1 3 20-16,0 0 6 0,-2-1 6 16,1 1 10-16,-1-2 12 0,2 2 8 0,-3 0 5 0,3 1 2 15,0-2 11-15,3 3 3 0,-1 0-5 0,0 0-8 0,3 0-6 16,2 2-9-16,-4-3-10 0,4 3 0 0,0 0-6 15,0 0-9-15,13 0-2 0,-3 2-2 0,4 0-8 16,0 1 0-16,6 4-1 0,0 0-5 16,0 0-2-16,0 2 0 0,0 1-5 0,-2 1-1 0,-4-5-4 15,-1 4 4-15,-3-2-4 0,0 2-2 16,-6-3 1-16,2 7-4 0,-5-6 3 0,-3 5-7 0,-4-1 2 16,-4 1-1-16,-4 0-3 0,-5 1-4 15,1 1-5-15,-6-2-6 0,3-3-3 0,0 0-5 16,-1-2-9-16,6-2-6 0,2 1-22 0,1 0-23 0,2-1-28 0,4-3-22 15,1 0-35-15,2-2-169 0,1-1-367 16,3 0 164-16</inkml:trace>
  <inkml:trace contextRef="#ctx0" brushRef="#br0" timeOffset="216883.4482">9688 9657 38 0,'-1'-5'214'0,"-1"1"-13"15,1-3 0-15,-3 0 0 0,2-1-12 0,-1 1-9 16,-2-4-9-16,1 4-7 0,-1 0-9 0,0-1-5 0,-2 1-10 0,0-2-5 15,1 4-11-15,-2-2-5 0,-2 1-13 16,0 2-8-16,-3-3-6 0,1 4 0 0,-1 0-4 16,-1 2-5-16,0-1-5 0,-2 2-3 15,-1 2-4-15,2 0-5 0,-1 1-6 0,0 2-6 0,3 0-3 16,-1 2-5-16,0 2-4 0,1 0-4 0,2 0-1 0,-1 2-1 16,3-2-8-16,2 1-5 15,0-1-1-15,4 1-1 0,1-1 1 0,-1 2-5 16,2-2-3-16,2 2 0 0,2 1-1 0,-1-4-1 15,2 0-1-15,2-1-10 0,1 0 4 0,5-1-9 0,1 2 0 0,0-5-3 0,2 0 4 16,-1-2-4-16,9-1-2 16,-8-1 6-16,1-2-6 0,-2 0 7 15,1-5-4-15,-1 5 6 0,0-6-2 0,-1 2 4 16,-3-1 9-16,1-1-10 0,-2 0 4 0,-2 2 15 0,-3 0 1 0,0 0 0 16,-1 1 3-16,0 0 3 15,-2 1 4-15,-1 1 1 0,0-1-7 0,0 1-4 16,-1 0-1-16,-4 1-2 0,3 0-2 0,-2 0-2 0,-2 3-5 0,6 0 0 15,-7 2-1-15,1 0-1 0,1 0 0 16,-1 1-2-16,3 1 1 0,-1 1-10 0,1 1-10 0,2 2-2 16,-1-1-20-16,5 4-18 0,0 0-16 15,4-1-17-15,0 1-12 0,3 2-17 0,1-2-17 16,2-2-26-16,5 4-18 0,0-1-16 0,3-3-25 16,-1 0-36-16,0-1-158 0,-3-7-447 0,0 2 198 0</inkml:trace>
  <inkml:trace contextRef="#ctx0" brushRef="#br0" timeOffset="217346.0453">9949 9687 112 0,'0'0'251'0,"-3"-5"-12"0,3 5-18 16,0-3-16-16,0 3-15 0,0 0-20 0,0 0-15 0,-3-1-16 16,3 1-16-16,0 0-12 0,0 0-13 15,0 0-6-15,0 0-10 0,0 0-6 0,-7 7-11 16,7-4-4-16,0-3-7 0,0 2-4 0,-1 1-5 0,1-3-10 0,-3 4-13 15,0-1-1-15,-1-2-5 16,1 2-3-16,0-3 2 0,3 0-2 0,-7 0-1 0,7 0-1 16,-7-1-5-16,3-2 5 0,1 0-3 15,0 0-2-15,2-1 1 0,-2-1-3 0,3 1 2 0,0-2-1 16,0 2-2-16,3-1-1 0,1 1-1 0,-3-1 4 0,5 1-5 0,-3 3 3 16,4-3-6-16,0 2 3 0,3 1-1 15,-3-1 2-15,-2 1-1 16,4 1-2-16,-2 1 4 0,0 0-1 0,-1 0 0 0,-1-1-4 15,0 3 2-15,-1-2-3 0,0 2 3 0,-1-3 2 0,-3 4 0 16,0-4 1-16,-2 3-1 0,-2 0 5 16,-3 0-1-16,-1 1-2 0,-5-1 2 0,-1 0-4 0,0 0 3 15,0-2-3-15,-2 1 2 16,2-1 0-16,3-1 1 0,2 1 1 0,1-2 1 0,2 1 0 16,2-1-5-16,-2-1-2 0,4-1-9 0,0 0-13 15,2 0 3-15,0 3 1 0,6-7 2 0,0 3-3 16,-1 1 1-16,4-3 4 0,-1 2-5 0,1 1-1 15,-1-1 5-15,6 0 4 0,-4 2 0 16,-3 1-3-16,3-1 2 0,-6 0 2 0,3 2-3 0,-4-2-12 0,3 2-16 16,-6 0-17-16,4 2-14 0,-1 2-19 15,-3-4-32-15,1 4-46 0,-5 0-155 16,2 0-352-16,0 0 156 0</inkml:trace>
  <inkml:trace contextRef="#ctx0" brushRef="#br0" timeOffset="217855.2174">10319 9513 3016 0,'9'-5'58'0,"-2"-2"-1"0,-2 1 2 0,0 5-10 16,-3-3-19-16,3 1-14 0,-3-1-3 15,1 3 0-15,-3 1 5 0,4-3 9 0,-4 2-13 16,0 1-3-16,0 0 3 0,0 0 8 0,0 0-4 0,3 9 7 15,-6-2-9-15,-1 2 0 0,-1 3-5 0,0 0 1 16,-2 2 6-16,0 3-6 0,0 0-4 0,2-1 0 16,-4 0-1-16,2-3-2 0,1-1 0 15,-1 0 2-15,0 0-11 0,0-3-2 0,0 1 1 0,0-3-1 16,3-1 1-16,-2 0 2 0,2-3 2 16,3 1 5-16,-1-1-1 0,-2-1-1 0,4-2-2 0,0 0 1 15,0 0-1-15,-7-7 1 16,4 1 1-16,3-1 0 0,0-3-2 0,3-2 3 0,1 0 7 0,2-8 2 15,-2 1-3-15,5-2-3 0,-1-1 3 0,-1 0-2 0,4-2 2 16,1 1-1-16,0 1 1 16,2 0 13-16,-2 3-7 0,0 2 1 0,2 3-4 0,-4 2-2 0,0 3-1 15,1 1-1-15,3 2-1 16,-7 4-2-16,3 1 0 0,0 1-6 0,-1 1 3 0,2 7 1 16,0-1-4-16,0 4 4 0,1 4-5 15,-2 5 9-15,-1-1 7 0,-1 3-2 0,-2 1 3 16,0 2-2-16,-2 0 4 0,3 0-2 0,-4 0-2 0,1-1-9 0,-1 0 1 15,1-2-14-15,-1 0-10 0,0-2-7 16,1-2 3-16,-1-5-14 0,1-1-3 0,-1-4-33 0,-1 0-20 16,0 0-21-16,1-4-27 0,-3 2-19 15,3-2-26-15,-2-1-17 0,1-1-28 0,-1 0-191 0,-1-2-455 16,0 0 202-16</inkml:trace>
  <inkml:trace contextRef="#ctx0" brushRef="#br0" timeOffset="218029.2869">10346 9643 101 0,'-7'-5'261'0,"1"2"-15"0,2 2-9 0,0-1-8 15,1 0-15-15,0 0-8 0,3 2-20 16,-4-3-10-16,4 3-22 0,6-5-17 0,3 4-22 0,4-1-29 16,10-1-25-16,2 2-37 15,3-2-41-15,0 3-42 0,10-2-41 0,-7 2-57 0,-3 0-193 16,-1-3-380-16,-1 1 169 0</inkml:trace>
  <inkml:trace contextRef="#ctx0" brushRef="#br0" timeOffset="219095.3481">8321 10151 209 0,'7'-5'226'0,"0"0"-5"0,-3 2-7 0,0 0-12 16,1 1-15-16,-3 0-19 15,1 0-15-15,-3 2-12 0,0 0-4 0,0 0-4 0,4 4-8 0,-4 0-9 16,-1 2 0-16,-2 2-18 0,-1 3-6 0,-2 3-9 0,-1 4-7 15,-3 1-8-15,3-1-6 16,-4 0-3-16,3-1-8 0,-1 1-5 0,1 1-5 0,-1 3-4 0,-2-4-1 16,4-5-2-16,1 0-9 15,2-1-3-15,1 0 2 0,1-4-3 0,-3 1-3 0,1-3 1 16,4 0-1-16,-3-3-4 16,3 0 3-16,-1-2 2 0,1-1 3 0,-3 4 6 0,3-4-9 0,0 0-3 15,0-11-3-15,0 1 0 0,3-6-1 16,1-2-3-16,0-4-5 0,-1 0 12 0,4 0-12 15,3-3 1-15,-3-2 2 0,3 1-1 0,1-8-6 16,-1 9 6-16,7-7 4 0,-6 8-6 0,2 1-3 16,0 3-3-16,-1 3 1 0,1 2 2 0,-3 5 3 0,-2 2-4 15,1 4-2-15,-1 2-2 0,1 1 1 16,0 3 1-16,0 1-1 0,-1 4 2 0,2 3-1 0,1 7 2 16,1 0 6-16,-4 1-4 0,3 2 1 15,-3 3-3-15,1 1 0 0,-2 0 1 0,2-1-1 0,-3 1 2 16,1 0 0-16,-2 0-4 0,-1 2 7 0,3-1-2 0,-4 0-5 15,1-4-19-15,-1 0-18 0,-1-6-12 16,-1-1-15-16,0-2-17 0,-1-3-21 0,1-2-19 16,1-1-7-16,-2-1-16 0,0-1-12 15,0-2-47-15,-3-1-196 0,3-1-433 0,0 0 191 0</inkml:trace>
  <inkml:trace contextRef="#ctx0" brushRef="#br0" timeOffset="219268.1445">8270 10303 134 0,'-3'-2'189'0,"3"2"-20"16,-4 0-12-16,4 0-8 0,0 0-11 0,0 0-13 0,0 0-10 15,0 0-10-15,0 0-12 0,17 6-9 0,-6-5-7 0,3 1-9 16,9 0-18-16,2-1-22 16,3-1-26-16,1-1-35 0,11 1-27 15,0-4-34-15,-1 1-156 0,-11 1-270 0,14-4 120 0</inkml:trace>
  <inkml:trace contextRef="#ctx0" brushRef="#br0" timeOffset="219745.7506">8747 10327 173 0,'-8'-2'244'0,"3"2"-7"15,0 0-7-15,0-2-12 0,5 2-14 0,-7-2-20 0,4 1-16 0,3-2-22 16,0 3-11-16,0 0-18 16,10-5-8-16,-2 3-11 0,6 0-10 0,0-2-11 0,7 1-8 15,2 2-15-15,0-2-12 0,0 0-9 16,1 1-6-16,0 1-3 0,-2-3-7 0,0 4-8 16,-6-2-8-16,-1 1-5 0,-3 1-2 0,-3-1-2 15,-1-1 2-15,-2 2 0 0,-3-2-2 16,-3 2 5-16,0 0-2 0,0 0 0 0,-6-5 3 15,0 3 6-15,-2-1 1 0,-4 0 12 0,-1 0 12 0,0-1 4 16,0-1 11-16,2 0 1 0,1 1 3 0,0 1 5 0,2 1 3 16,2 0-1-16,2 1-3 0,-1-1 3 15,1 0-15-15,4 2-6 0,-4-2-7 0,4 2 1 0,0 0 1 16,0 0-6-16,25 2-2 16,-10 0-3-16,0 3-7 0,8 0 3 0,2 1 0 0,0 2-2 0,-1 1-3 15,1 1 2-15,0 0-2 0,-3 2-2 16,0 0-2-16,-3 1 0 0,-2 0-13 0,-7-2-1 15,-3 0-1-15,-2 1-1 0,-4 3 5 16,-5-5-2-16,-4 3-1 0,-6 3-4 0,-4-2-5 0,-2-2-4 16,-1 1-4-16,-3-1-9 0,0-2-5 0,2-3-14 15,1 0-16-15,6-2-12 0,2-1-16 0,3-2-20 0,3 0-37 16,2-2-37-16,1 0-222 0,4 0-448 0,-3-6 199 16</inkml:trace>
  <inkml:trace contextRef="#ctx0" brushRef="#br0" timeOffset="220245.7934">9564 10365 156 0,'-1'-5'256'0,"-2"-1"-12"0,0-1-8 16,-2 0-16-16,-1-4-15 0,-4 2-10 0,2-1-7 0,-2 1-9 15,0 0-11-15,-1 2-11 16,-2-2-15-16,2 2-15 0,-3 1-10 0,1 1-13 0,-1 1-8 16,-2 1-3-16,1 1-12 0,0 0-4 0,2 4-8 0,-3-2-6 15,1 2-7-15,1 3-11 0,-1-2 6 16,1 4-9-16,3-1-5 0,-1 1-3 0,2 3-4 0,1 1-2 16,1-1-5-16,1 1 2 0,-1 2-5 0,3 1-3 15,3 0 0-15,-2-1 0 0,3 0-5 0,1 0-1 16,2 2 2-16,3-3 0 0,-2-1-4 0,4 0-1 15,1-2-1-15,2-1-3 0,3-3 4 0,0 0-15 16,2-3 2-16,1-1-1 0,6-4-1 0,-1 0 1 0,0-3 2 16,-1-1-4-1,0-2 8-15,-6 2-2 0,-1 0 1 0,-1-2 18 0,-1 2 3 0,-4-2 3 16,-1 2 15-16,0 0 2 0,-2-4-4 0,0 3 3 16,-2 0 3-16,-2 4-1 0,1-4 2 0,-1 3-4 15,-4-1-6-15,2 3 0 0,0-1-9 16,-3 2-1-16,0 0-4 0,5 2-2 0,-12 0 3 0,6 2 6 15,1 1-14-15,-2 1-2 0,0 3 3 16,3 0-5-16,0 2-1 0,1 2-2 0,3 1-12 16,0-1-13-16,4 1-7 0,2 1-12 0,1-1-9 0,1-1-12 0,3 0-12 15,2-2-22-15,1 0-17 0,5 0-22 0,3-1-30 16,-4-1-23-16,3-2-27 0,-1-1-32 0,3-1-233 16,-9-4-517-16,3-1 229 15</inkml:trace>
  <inkml:trace contextRef="#ctx0" brushRef="#br0" timeOffset="220621.5039">9830 10388 194 0,'2'-3'284'0,"-2"-1"-16"0,1 1-18 16,2-1-13-16,-3 1-20 0,0 3-17 0,1-3-20 16,1 0-17-16,-2 3-19 0,0-2-17 15,0 2-13-15,0 0-14 0,0 0-8 0,0 0-10 0,13 5-9 16,-11-1-8-16,4-1-3 0,-2 3-6 15,-1 0-10-15,0 0 0 0,0-1-8 0,-2 0-16 16,-1 1-4-16,-3 1-8 0,2-1-1 0,-3-2-4 16,-2 3-5-16,0-2 6 0,-2-1-3 0,-1 0 0 0,2 0-2 15,2-2 3-15,-1-2-2 0,0 1-1 16,1-2 2-16,5 1 0 0,-10-2 14 0,6-1-1 0,2 0-1 16,1-1 0-16,-2-1-3 15,2-1-3-15,1 2 2 0,0-2-4 0,3 1 0 0,1 0-1 16,1-1-3-16,0 2 2 0,2 1 4 0,0-1-6 0,1 0-3 15,1 3 2-15,-2 1 1 0,-2-2-4 16,1 2 0-16,0 0-2 0,-2 0 3 0,0 2-3 0,-1-2 2 16,-3 0 1-16,3 4 1 15,-6-1 0-15,0 1 1 0,-1 1-19 0,-3 1-27 0,-2-2-38 0,1 0-54 16,1-2-65-16,-3 2-264 16,1-2-502-16,0-4 223 0</inkml:trace>
  <inkml:trace contextRef="#ctx0" brushRef="#br0" timeOffset="221477.6952">10892 9699 194 0,'0'0'271'16,"2"-4"-16"-16,-2 4-16 0,1-3-21 0,-1 3-6 0,4-2-16 16,-1 0-15-16,0 0-13 0,0-1-16 15,1 1-11-15,0 0-15 0,1 2-16 0,0-1-7 0,1 0-8 16,-1 0-11-16,0 0-9 0,1 1-10 0,-6 0-5 16,9 2-8-16,-5-1-5 0,1 0-5 0,-1 2-3 15,0 0-8-15,0 0-4 0,0 1-1 16,0-1 1-16,-1 2-3 0,-1 1-7 0,1 0 5 0,-2 2 2 15,-1 1 2-15,-2 0-2 0,0 3-7 16,-4 1-6-16,-2-2-5 0,-1 2-15 0,-5 3-16 0,0 0-20 16,-2-2-20-16,-2 0-28 0,-2 0-39 0,1 0-40 15,0-2-48-15,-2-2-221 0,7-3-478 16,0-5 211-16</inkml:trace>
  <inkml:trace contextRef="#ctx0" brushRef="#br0" timeOffset="222066.0356">11339 9374 261 0,'-2'-5'305'16,"2"2"-18"-16,2 0-31 0,-1-1-20 15,-1 4-20-15,0-5-18 0,0 5-9 0,0 0-26 0,0 0-4 16,0 0-14-16,-5 11-12 0,3-6-13 0,0 6-15 0,1 2-12 15,-2 1-6-15,2 1-9 0,-1 5-7 16,1 2-9-16,2-4-6 0,1 4-6 0,-2-2-3 16,4 1-5-16,-4-7-2 0,0 1 1 15,1-2-10-15,1 0-5 0,-2-1 10 0,0-4-16 0,0 0 2 16,1-2-2-16,-1-2-3 0,1 0 5 0,-1 1 0 16,2-3 0-16,-2-2-3 0,2 2-7 0,-2-2 6 15,0 0 2-15,0 0-7 0,8-9-6 0,-1 4-2 0,-1-1 7 16,2 0-8-16,-1-1 0 0,5-1 0 15,-1 3-1-15,0-1 0 0,2 1 10 16,-1 2-13-16,-2 2 0 0,3 0-3 0,0 2 2 16,1 0 2-16,0 1-2 0,-6 2 3 0,5 2-6 0,0 0 6 0,-4 4-8 15,0-2 2-15,-2 3 4 0,-3 0-3 16,2 1 3-16,-9 1 1 0,2-1-7 0,-5 0 4 0,-4 1-4 16,-7 0 0-16,-1 0 1 0,-3-2-7 0,-5-2-4 15,1-1-5-15,0-1-9 0,1-2-12 16,0-5-21-16,1 0-21 0,0 0-26 0,2-3-37 0,6 0-39 0,2-3-56 15,-2-1-229-15,5-2-509 16,-1 1 226-16</inkml:trace>
  <inkml:trace contextRef="#ctx0" brushRef="#br0" timeOffset="222546.5433">10857 10418 2504 0,'0'-6'101'0,"0"0"-40"0,0-1 7 0,0 2-1 15,-3-2-8-15,3 2 9 0,0 1-16 0,0 0 0 0,1-1 7 16,-1 1 9-16,-1 0-3 0,2 1 2 15,-1 0-4-15,0 3-2 0,2-4-10 0,-2 4-7 16,0-4-4-16,0 4 1 0,0 0-11 16,0 0 0-16,1-2-8 0,-1 2 2 0,0 0-14 0,0 0 8 15,0 0-3-15,-1 11-2 0,-1-4-13 16,1 2-7-16,-2 4-7 0,-3 1-13 0,1-1-10 0,0 5-5 16,-3-3-9-16,-1 3-9 0,-1 0-7 0,3-5-16 15,0 5-22-15,-3-2-28 0,3-1-30 0,2-3-31 16,1-1-58-16,-1 2-168 0,4-8-455 0,0 0 201 15</inkml:trace>
  <inkml:trace contextRef="#ctx0" brushRef="#br0" timeOffset="222997.9199">11447 10082 351 0,'6'-3'349'0,"-3"0"-37"16,2 2-22-16,-2-1-38 0,1 1-19 16,-4 1-24-16,5-1-22 0,-5 1-17 15,0 0-4-15,4 5-21 0,-4 1-16 0,0 1-14 16,0 6-4-16,-4 1-16 0,3 0-8 0,0 0-9 0,-2 5-5 16,2 2-11-16,1-4-4 0,0-2-8 15,1 0-2-15,-2-1-6 0,0-1-4 0,1 0 1 0,0-2-7 0,0-2-8 16,-1 0-5-16,1-4-7 0,0 2 2 15,1-3-7-15,-1 0 5 0,1-1-3 0,-1-1 2 16,0-2-2-16,0 3 2 0,1 1-6 0,-1-4-3 16,0 0 18-16,0 0-14 0,12-7-6 0,-6 2 9 0,0 1-6 15,3 1-1-15,-1-1 0 0,0-1-2 0,1 2-4 16,5 0-1-16,-4 2 4 0,1 1-5 16,2 0-2-16,-3-1 7 0,2 3-2 0,2 0-1 0,-4-1 5 15,0 1 1-15,-1 3-5 16,0-1 0-16,-1-3 2 0,0 6 2 0,-4-2-1 0,-1-3-2 15,1 3 8-15,-2 1-2 0,-4-1-3 0,-1-2-1 0,-1 3 3 16,-8 0-6-16,-1 3 2 0,-7-4-7 16,0 2-6-16,-3-4-9 0,-3 0-2 0,2 0-26 0,-2 0-15 0,-1-1-26 15,3-1-36-15,-4-1-40 16,2-2-57-16,-1 3-288 0,2-4-554 0,-1-2 246 16</inkml:trace>
  <inkml:trace contextRef="#ctx0" brushRef="#br0" timeOffset="224005.849">9966 9714 111 0,'1'-6'228'0,"0"5"-15"0,1-2-8 16,-2-1-19-16,1 3-12 0,-1 1-9 0,3-5-11 0,-3 5-11 15,1-4-16-15,-1 2-12 0,0 2-13 0,2-3-12 0,-2 3-9 16,0 0-10-16,0 0-4 0,0 0-10 16,0 0-4-16,0 0-4 0,0 0-7 15,0 8-3-15,0-4-5 0,0 0-4 0,0 1-3 0,0-1-2 16,0 0-2-16,0 1-4 0,0-1 0 0,0 1-5 0,0-2 1 16,0 1-1-16,0-3 2 15,0-1-4-15,0 5 2 0,0-2-3 0,0-3 1 0,-3 2-2 0,3-2 2 16,0 0-4-16,0 0 0 0,-10-8-3 15,6 5 2-15,3-2-4 0,-2 0 5 0,0-1-1 0,-1-3-2 16,1 5 1-16,0-5-4 0,3 2 0 0,-4-1-1 0,1 2-1 16,3 1 0-1,0-1 5-15,0 2-4 0,0 0 1 0,0 0-2 0,0 1-2 16,0 3 1-16,3-2 0 0,-3 2-1 0,4 0 0 16,-4 0-1-16,9 1 1 0,-5 0 2 0,0 1-1 0,-1 2-2 15,1-2 4-15,-1 1-2 0,1 0-2 0,-1-1 1 0,-2 4 1 16,1-4-1-16,-2 2-1 0,-2 0 5 15,1 0-2-15,-2 0-1 0,0 0 0 0,-2-1-1 0,0 0-5 16,0 1-3-16,1-4 2 16,-2 2 2-16,-1-1-2 0,4-1 3 0,-1 0 3 0,4 0-6 0,-10-1-3 15,7-1-6-15,3 2-11 16,-4-4-12-16,1 1-12 0,3 3-14 0,0-4-23 16,0 4-23-16,3-5-26 0,1 3-36 0,-1 0-166 15,0 0-368-15,1 1 163 0</inkml:trace>
  <inkml:trace contextRef="#ctx0" brushRef="#br0" timeOffset="225326.2717">8398 10988 125 0,'-2'-1'210'16,"1"-1"-16"-16,1 2-12 0,-4-1-17 0,4 1-15 16,-1-3-14-16,1 3-13 0,0 0-16 0,-4-3-13 0,4 3-3 0,0 0 2 15,0 0 0-15,0 0-3 0,-2 9-6 16,1-5-4-16,-1 0-5 0,0 4-10 16,-1 1-1-16,-1-1-8 0,-2 6 13 0,0-1-9 15,-2 3-6-15,-1-2-6 0,2 3-1 0,-3 1-4 0,-1-1-6 16,4-4-2-16,-3 5-5 0,2-6-2 0,1 0-2 0,-2-2-3 15,2 1 3-15,3-3-4 0,-2-2-2 16,4 0-2-16,0-2 5 0,-1-1 8 0,3 0 8 16,-4 1 8-16,4-4 4 0,-3 2-5 0,3-2-7 15,0 0-2-15,0 0-2 0,5-12-8 0,2 1-1 0,-2-1 1 16,5-7-10-16,1-1 4 0,2-3-5 16,-2-2-2-16,-1 2 2 0,0-4-2 0,-1 2 0 15,3-7-4-15,-3 8 0 0,0 4 2 0,0-2 0 16,-1 3 4-16,-1 5 5 0,-2 1 0 0,0 2-4 0,0 3-1 15,-3 2-5-15,1 0 0 0,1 3-6 0,-1 0 2 16,1 3-1-16,-1-1 2 0,-3 1 2 16,7 7-11-16,-1-1 5 0,-2 1 2 0,3 2-3 0,0 4-2 15,4 6 6-15,-3-1-1 16,-3-1 1-16,5 3-2 0,-1 0-2 0,0-1 0 0,-2 4-1 0,2-3 2 16,-1 0 0-16,1 1-1 0,-2-1 1 15,-2 1 1-15,2-1-6 0,-3-5 1 0,0-2 2 16,-2 0-2-16,1-3-6 0,-1-2-11 0,0 0-11 15,-2-3-17-15,0 0-14 0,0 0-17 0,-3-1-20 16,2 0-27-16,-2-2-41 0,1 0-43 0,2-2-59 0,-13-3-164 16,4-1-465-16,-1-4 206 0</inkml:trace>
  <inkml:trace contextRef="#ctx0" brushRef="#br0" timeOffset="225506.1402">8243 11114 147 0,'-4'-1'247'0,"4"1"-24"0,-3-2-24 0,3 2-14 16,0 0-7-16,0 0-13 0,0 0-13 0,0 0-14 15,20 2-13-15,-6-1-15 0,3-1-11 0,6 0-15 16,-1 0-33-16,3 0-34 0,2-1-31 0,1-1-41 16,10 0-52-16,-9 0-49 0,-1 0-142 15,0-3-324-15,1-1 144 0</inkml:trace>
  <inkml:trace contextRef="#ctx0" brushRef="#br0" timeOffset="225746.2839">8712 11129 78 0,'0'0'218'15,"0"0"-7"-15,0 0-7 0,-1 3-14 0,1-3-10 0,0 0-23 16,0 0-16-16,8 0-14 0,0 0-12 16,1-1-13-16,1 1-10 0,0-3-7 0,4 0-17 15,2 2-23-15,4-2-25 0,-5 2-21 0,2-1-19 16,4 0-37-16,1 0-28 0,0 2-36 0,0-2-27 0,-7 2-120 16,1-2-288-16,-2-1 128 0</inkml:trace>
  <inkml:trace contextRef="#ctx0" brushRef="#br0" timeOffset="226059.3555">8932 11007 107 0,'-7'-3'273'0,"1"1"-17"0,0 1-17 0,1 0-16 0,2-1-18 15,-1 1-20-15,4 1-21 0,-6-2-17 0,6 2-15 0,0 0-11 16,0 0-11-16,-6 5-15 15,8-3-7-15,2 3-7 0,2 2-7 0,5 1-12 0,0 0-5 16,2 2-4-16,4 2-7 0,0-1-5 16,2 1-16-16,-1 0-11 0,-2 1-10 0,2-1-11 0,-8-1-6 15,0-2-7-15,-1 3-1 16,-2-4 3-16,-4 0-4 0,-2 4 2 0,-1-2 2 0,-4-2-2 16,-2 2 1-16,-3-1 8 0,-2 0-3 15,0-1 2-15,-3 0 4 0,0-2 2 0,-1-1 0 0,2-1-12 16,3-1-17-16,-1-1-16 0,1 0-28 0,3-2-27 15,0-2-44-15,3 2-63 0,-2-3-107 0,3-1-346 16,3 1 154-16</inkml:trace>
  <inkml:trace contextRef="#ctx0" brushRef="#br0" timeOffset="226699.2427">9544 11135 84 0,'0'0'289'0,"2"-3"-16"0,-2 3-27 0,0 0-21 16,0 0-15-16,6 0-20 0,-6 0-17 0,0 0-21 15,0 0-16-15,0 0-11 0,0 0-11 0,0 0-13 16,0 0-8-16,-6 10-13 0,4-5-5 16,0-1-9-16,-3 0-14 0,3 0-8 0,-5 2-2 15,1-2-6-15,0 1-4 0,1-1-2 0,1-1-6 0,-1-1 3 16,0 1-4-16,1-2-3 0,-1-1 0 0,5 0 0 15,-8-2-1-15,4 0 3 0,1 0 3 0,0-1 4 16,0 0 9-16,2-1 5 0,-2 1-6 16,3-2-1-16,0 1-10 0,0 0 2 0,3 1-5 15,-2-2 0-15,2 2-4 0,4-1 0 0,-1-1-4 0,2 2-4 0,-1 2 0 16,2-2-4-16,-1 2 1 16,0-1 0-16,-2 1-1 0,1 0 3 0,-3 2-8 0,2-1 6 15,-6 0-6-15,8 0-3 0,-5 1-1 0,-3-1-11 16,2 2-9-16,-2-2-4 0,-2 7-15 0,-1-3-22 15,-1 0-22-15,-2 2-27 0,-1 0-25 0,1 0-36 0,0 1-29 16,0-1-50-16,-1 1-140 16,2-1-424-16,0-1 188 0</inkml:trace>
  <inkml:trace contextRef="#ctx0" brushRef="#br0" timeOffset="227523.1225">9963 11138 265 0,'3'-10'330'0,"-2"2"-16"0,-1-1-16 0,-1 1-10 0,1-1-17 16,-3 0-27-16,0 1-13 0,-1-3-18 16,0 4-5-16,-2 0-35 0,3-2-15 0,-4 4-23 15,3-2-9-15,-6 4-12 0,3 0-13 16,-7-3-8-16,1 3-15 0,0 2-3 0,2 2-15 0,0 0-3 15,-3 2-1-15,3 3-10 0,-4-1-5 0,3 2-15 0,1 1 0 16,-2 1 2-16,2 2 5 16,2 1-10-16,-2 3-2 0,1-3-1 0,4 1-8 0,1 0 0 15,2 0-21-15,2-1-11 0,1 0 0 16,1-2-5-16,2-1-3 0,1-2-1 0,3 1 1 0,0-4-2 16,3 0-1-16,0-1 8 0,4-2-2 15,1-2 5-15,1-2 3 0,-2-1 5 0,-1-2 24 0,-1 0 2 16,0-1 10-16,-1-2 3 0,-1 0 13 15,-5 3 11-15,1-1 9 0,1 2-1 0,-4-1 4 16,1 1 10-16,-1 0-5 0,-2 2-13 0,2 0 2 0,0-1-8 0,-3 3-5 16,0 1-16-16,3-4-24 15,-3 4-19-15,0 0-3 0,0 0 2 0,0 0-4 0,0 0-24 16,4 8-21-16,-4-4-19 0,0 3-7 16,4-2-8-16,2 2-8 0,-2-3-11 0,6 0-4 0,0 1-1 15,4-2 3-15,0-1 14 0,3-3 8 0,-2-2 12 16,1-2 11-16,-1 0 20 0,-2-3 28 0,1 1 17 15,-4-2 22-15,1 0 19 0,-4-2 22 0,-1 3 13 0,0 1 31 16,-4 0 8-16,1-2-2 16,0 1 5-16,-3 0 11 0,3 4 1 0,-3-1-6 0,1 1-9 0,-2 0-8 15,-3 0-16-15,2 4-10 16,2 0-7-16,0 0-4 0,-11 4-7 0,7 2-3 0,-3 0-19 0,1 3 6 16,-1 1-12-16,0 3-10 15,1 0-18-15,2-1-6 0,1 7-11 0,-1-6-1 0,1 1-19 0,3-2 0 16,0 0-5-16,0-4-7 0,-3 1-6 0,2-2-5 15,1-1-2-15,0-2 10 0,-1 1 8 16,1-2 6-16,0-1 5 0,0-2 6 0,0 0-1 16,0 0 5-16,5-10 8 0,-2 0 13 0,-3 0 8 15,4-4 7-15,2-5 0 0,-2-1-5 0,3-3 13 0,0 0-1 16,2 0 1-16,2-12-3 0,-3 14 8 16,2-1 1-16,0 0 0 0,1 4-6 0,2 2 6 15,-3 3-7-15,1 5 1 0,0 2-8 16,2-1 4-16,-2 2-4 0,-1 2-4 0,4 3 5 0,-4 0 7 15,1 3 1-15,1 2-22 0,2 2 1 0,0 7-1 0,-1 2 3 16,-1 1-2-16,-1 3 6 0,-1 0-4 16,-1 1 4-16,1 2-13 0,-2 0-2 0,-1 0 3 0,-3 3 4 15,3-2-36-15,-4-1-6 0,-3-1-17 16,6-1-12-16,-2-2-17 0,-3-4-24 0,1-2-24 0,-1 1-22 16,-1-5-15-16,0 0-19 15,3-2-27-15,-2-1-22 0,-2-3-210 0,0 1-490 0,-1-4 216 0</inkml:trace>
  <inkml:trace contextRef="#ctx0" brushRef="#br0" timeOffset="227681.5651">10191 11122 169 0,'0'0'242'0,"-3"-2"-20"0,3 2-15 0,0 0-17 15,0 0-21-15,0 0-14 0,14-4-17 0,-2 4-21 16,10-2-37-16,3 2-44 0,2-1-51 15,11-1-53-15,2 1-64 0,-11 0-120 0,11-2-273 0,-14 0 121 0</inkml:trace>
  <inkml:trace contextRef="#ctx0" brushRef="#br0" timeOffset="228536.0629">8429 11562 35 0,'0'-3'326'0,"0"1"-21"0,3 0-28 0,-3 2-30 0,0 0-24 0,0-5-22 16,0 5-23-16,0 0-13 16,0 0-17-16,0 0-18 0,0 0-11 0,-7 12-12 15,1-3-11-15,2 2-10 0,-1 4-7 0,0-2-9 16,-4 4-6-16,1 4-23 0,-1-3-6 0,2 3-3 0,-1-2-5 0,0 2 8 16,-2-2-16-16,2 3 2 15,-1-3-2-15,1-3-4 0,-1-2-3 0,2-2 2 0,0 0-2 16,2-5-4-16,0 2 9 0,0-2-9 15,-1-1 2-15,3-2-3 0,2-1 0 0,-2 1 9 0,3-1 13 16,-3-1 15-16,3-2-9 0,0 0 8 0,0 0-15 16,3-12-2-16,0 6 1 0,1-7-6 15,2-2 3-15,2-3 0 0,1-2-1 0,1-1-2 0,-1-2-6 0,1 0-3 16,2 0 3-16,-1 1 0 16,0 0-4-16,2-1-1 0,-1 1 17 0,-2 5-18 15,2-1 4-15,-3 8-2 0,-2-2-1 16,2 3-1-16,-4 2-2 0,1 1-5 0,0 3 6 0,-1 2-9 15,-2-2 4-15,4 5-3 0,-7-2 1 0,12 4 1 0,-5 2-1 16,1 2 0-16,0 4-4 0,-1 1 11 0,2 4-10 16,-2 4 1-16,1-4 2 0,-2 5-2 0,1-3 1 15,-3 2 0-15,1-1-2 0,1 0-11 0,0 0-11 16,-2-2-4-16,-1 0-8 0,2-4-18 0,0 0-25 16,-2 0-12-16,-2-2-24 15,3 1-28-15,-1-4-28 0,-1 0-14 0,2-2-18 0,-3 0-29 0,1-2-163 16,-2-2-425-16,0-3 188 0</inkml:trace>
  <inkml:trace contextRef="#ctx0" brushRef="#br0" timeOffset="228712.1438">8357 11815 67 0,'-7'-2'253'15,"0"-1"-22"-15,3 1-22 0,0 0-21 0,1 0-8 16,0 1-17-16,3 1-16 0,0 0-15 0,5-4-15 15,4 2-11-15,5 0-22 0,8 0-21 0,4-1-32 0,1 3-34 0,3 0-30 16,9 1-38-16,0-2-47 16,0 4-50-16,-13-2-95 0,1-2-286 15,13 1 127-15</inkml:trace>
  <inkml:trace contextRef="#ctx0" brushRef="#br0" timeOffset="229205.6619">8882 11831 28 0,'0'0'238'0,"-9"-2"-16"0,9 2-8 16,-7 0-13-16,7 0-14 0,0 0-15 0,-6-1-15 15,6 1-14-15,0 0-14 0,0 0-17 0,0 0-5 0,0 0-14 0,0 0-8 16,28-1-8-16,-13 0-12 15,8-2-13-15,1 2-12 0,1-2-12 0,2 0-10 0,2 2-3 16,0-1-8-16,-1 1-3 16,2-2-12-16,-1 0-5 0,0-1-3 0,0-1-15 0,-4 2-2 0,-2 0-2 15,-2 1 6-15,-5-1-1 16,-6 3 2-16,-1-2-6 0,-1 0 20 0,-1 0 2 0,-3-1 16 0,-4 3 4 16,5-3-2-16,-5 3 1 15,0-6-2-15,-1 4 7 0,-3-2 6 0,0 3 2 16,-2 0 6-16,0 0 6 0,-1 0-2 0,0 0-2 0,-1-1-1 15,4 0-2-15,-3 2 1 0,2-1-3 0,0 1-6 16,0-2 0-16,5 2-1 0,-5-1-4 0,5 1 1 0,0 0-2 16,0 0 2-16,0 0-3 15,0 0 0-15,0 0-3 0,10 10-2 0,-2-9-1 0,1 4 5 16,3 0-6-16,-4-1 1 0,2 1-3 16,-2 0 6-16,6 0-5 0,-7 1 7 0,-1-1 5 0,0 1 13 15,-2 0 3-15,-2 1 4 0,-2 1 7 16,-1 0-10-16,-4 3-1 0,-1 0-3 0,-7 5-1 0,3-5-7 15,-5 1-19-15,3-3-15 0,-1 1-15 0,-1-1-21 0,2-2-27 16,0 2-30-16,2-4-35 16,2-2-40-16,0 2-193 0,0-5-405 0,2 1 180 0</inkml:trace>
  <inkml:trace contextRef="#ctx0" brushRef="#br0" timeOffset="229783.3293">9722 11808 155 0,'0'0'220'0,"3"-2"-10"0,-3 2-11 16,4-3-15-16,-4 3-16 0,3-1-18 0,-3 1-12 15,0 0-17-15,0 0-11 0,7 5-14 0,-6-2-7 16,1 0-12-16,-1 0-12 0,-1 3-8 0,-1 0-13 16,-2 1-7-16,1-2-6 0,1 0-6 15,-2 2-2-15,0 0-4 0,1-4-1 0,-3 0-4 0,3 2 3 16,-1-2 1-16,0-3-2 0,0 1-4 0,3-1 0 0,-7 0 1 15,7 0 10-15,-7-3 3 0,6 1 2 16,-2-2 8-16,0 1 3 16,2 0-1-16,-1-2-4 0,2 1 0 0,-1 0-5 0,2 0 0 15,-1-1-5-15,3 1 1 0,1 1-7 0,-1-1 3 0,3 2-4 16,-2 0-3-16,3 0-4 0,1 0 3 16,1 2-3-16,-1 0 1 0,1 0-4 0,-2 1-1 0,0 0-3 15,-3 1 7-15,2 1-8 0,-5 0 2 0,2 0 2 16,1 2-3-16,-2-1-3 0,-1 1 1 0,-2-1 1 15,-2 4 2-15,0-6-3 0,-1 3 3 0,-3-1-5 0,1-1 2 16,-1 0-2-16,0-2 2 16,-2 1 0-16,1-2 4 0,1 0-7 0,-3-3 5 0,4 3-4 0,1-1 2 15,-1-1 5-15,1 0-6 16,0 1 3-16,3-3 0 0,-3 2-4 0,4 0-15 0,-3 0-18 16,4 2-21-16,-2-4-18 0,2 4-12 15,0 0-23-15,0 0-13 0,0 0-19 0,17 1-23 0,-8 1-30 16,-1 0-124-16,2 1-344 0,0-1 153 0</inkml:trace>
  <inkml:trace contextRef="#ctx0" brushRef="#br0" timeOffset="230416.2449">10214 11831 61 0,'2'-4'288'0,"1"0"-18"15,-3 0-19-15,4 0-23 0,-4-1-11 0,0 1-13 0,3-2-11 0,-3 1-13 16,0 0-22-16,0-1-8 16,3 0-19-16,-6 1-5 0,3 0-18 15,-3-1-4-15,3 2-11 0,-1-2 1 0,-2 2-22 16,0 0-9-16,-1-1-1 0,1 1-6 0,-4 0 0 0,0 0-4 16,0 0 5-16,-3 1-6 0,3-1 2 15,-4 1-8-15,1 1-2 0,0 0-4 0,-2 0 16 0,2 1-21 0,-2 1-2 16,4 1-2-16,-2 0-5 0,3 1-1 0,-4 0-1 15,2 2-8-15,2 0 1 0,0 0-1 16,0 3-3-16,2-1 3 0,-1 3-8 0,2-2 1 0,0 1-1 16,1 2-1-16,1 1 2 0,0 0 3 0,2-1-4 0,0-1 1 15,2 2-7-15,1-2 2 16,1 0-7-16,3 0 3 0,-1 0-6 16,1-4-5-16,2 2 3 0,-1-4-6 0,2 3 6 0,1-3 0 15,-1-2 2-15,0-1 1 0,1 0-2 0,3-2 4 0,-1-2 1 0,0 0 3 16,-5 0 3-16,5-4 8 15,-5 1 8-15,2-2 7 0,-4 3 5 0,2-5 2 0,-4 4 2 16,3-2 9-16,-4 2 3 16,0 0 8-16,1-2 4 0,-4 1 17 0,0 4 3 0,3-1 5 0,-3 1-4 15,0 0-8-15,0 4 1 0,1-5-14 16,-1 5-11-16,0 0-1 0,0-3-2 0,0 3-7 16,0 0-5-16,0 0-4 0,-7 11-21 15,6-5-12-15,-2-1-14 0,3 2-8 0,-3 0-3 0,6 2-2 16,-3-1-12-16,7 1 7 0,-4-1 1 0,7 2 8 0,0-1-9 15,0-2 8-15,2 0 1 0,0-3 4 16,0 2 4-16,2-3 4 0,0-3-1 0,-1 1 5 0,-3-2-1 16,0-1 0-16,0 1 12 15,-1-1 15-15,1-4 9 0,-4 3 7 0,-2-3-2 16,3 1-4-16,-3 1 3 0,-1-3-6 0,4 1-4 16,-4 1-1-16,-1 1-4 0,0-1-32 0,-2 1-18 0,-1-1-35 15,0 0-35-15,-1 2-47 0,-1 0-40 16,3 3-50-16,-5-4-68 0,0 2-279 0,5 2-640 0,-7-1 285 15</inkml:trace>
  <inkml:trace contextRef="#ctx0" brushRef="#br0" timeOffset="231156.282">10737 11189 45 0,'0'0'364'15,"0"-6"-27"-15,0 3-22 0,0 3-25 0,0-4-26 0,0 4-22 16,0-3-23-16,0 3-17 0,3-4-19 0,-3 4-18 16,4 0-17-16,-4 0-15 0,8-1-15 15,-3 1-16-15,-5 0-12 0,9 1-7 0,-3-1-11 0,-1 5-5 16,1-1-6-16,-1 4-8 0,-1 0-25 0,-1 4-16 0,-4 3-27 16,-1 4-28-16,-5 1-29 0,-5 1-44 15,-10 7-48-15,3-8-57 0,-14 7-273 16,-2-4-535-16,-4-4 236 0</inkml:trace>
  <inkml:trace contextRef="#ctx0" brushRef="#br0" timeOffset="246558.1227">11225 10929 96 0,'-2'-4'250'0,"2"-1"-20"0,0 2-15 0,0-1-12 15,0 0-13-15,0 4-12 0,2-6-17 0,-2 6-18 0,0-2-8 16,0 2-20-16,0-3-13 16,0 3-10-16,0 0-11 0,0 0-9 0,0 0-7 0,0 0-5 0,5 9-8 15,-5-2-3-15,2-1-6 16,-1 3-5-16,1 0-4 0,0 4-3 0,-2 0-1 0,2 1-6 16,-4-1-2-16,2 1 1 0,-1-2-7 15,0 2 2-15,-1-1 18 0,-1 2-11 0,3-2-1 0,-2 0-3 16,-1-4-1-16,0 0-1 0,0 0-5 15,0-2 2-15,2 1-3 0,-1-4-3 0,-1 0 6 0,2 1 6 16,0-3 5-16,-1 1 5 0,2 0 9 0,-1 1 5 0,1-4 4 16,0 0-7-16,0 0-4 15,0 0-7-15,0 0-1 0,4-10-6 0,-1 7 3 0,1-4-7 16,0 0 0-16,2 2 0 0,1-1-4 16,0 1 2-16,-1-1-5 0,1 1 0 0,0 1-6 0,2 1-2 15,-2-1 2-15,1 2-5 0,1 2-1 0,-1 0 3 0,0 0 1 16,1 2-4-16,0 2 3 0,-1-1 0 0,1 1-6 15,-1 2 5-15,2 1-10 0,-4 0-15 0,0 0 4 16,0 0-6-16,-4 3-3 0,1 0-7 16,0-2 0-16,-4 3 6 0,-4 1-5 0,0-1 0 15,-4 0 1-15,-1-1 5 0,-1-2-1 0,-3 0 5 16,0-2 5-16,-6 2 5 0,1-1-4 16,4-5 3-16,-1 0 0 0,0-1 5 0,-1-2-2 15,3-1 2-15,-2 0-1 0,2-3 1 0,3 1 4 0,-1-1-23 16,3-1-21-16,2 0-20 0,1 3-31 0,1-2-42 0,3 0-44 15,1 1-238-15,1-2-458 16,2 3 203-16</inkml:trace>
  <inkml:trace contextRef="#ctx0" brushRef="#br0" timeOffset="247235.7329">11182 11634 270 0,'-1'-3'284'0,"-2"-3"-18"15,3 2-13-15,-3 3-13 0,3-5-17 0,-2 3-10 0,2-2-20 16,-1 2-11-16,1-1-21 16,1 0-12-16,-2 2-7 0,1 2-22 0,0-5-2 0,0 5-24 0,0 0-9 15,0-3-4-15,0 3-5 16,0 0-23-16,0 0-4 0,0 0-3 0,0 0-3 0,0 0-3 15,0 0-5-15,1 12-5 0,-1-4-5 0,-1 0-2 0,0 4 2 16,1 2-4-16,0 0-1 0,-2-1-5 16,1 2-18-16,1-1-5 0,0 6 0 0,-2-6 3 15,2 2 3-15,0-2 1 0,2-3 0 0,-2 3-1 16,0-7-1-16,1 1 3 0,-1-1 0 0,2-3-2 16,-2 1 1-16,1-1 4 0,-1-1 0 15,0 0 2-15,0 0-5 0,0-3 5 0,3 2 0 0,-3-2-5 16,0 0 4-16,7-6-5 0,-4 2 3 0,0-1-3 0,4-1 4 15,-3 0 0-15,3-2-2 0,2-1 1 16,-1 3-2-16,-1 0 2 0,2 0-6 16,1-1-2-16,0 4 7 0,2-3-3 0,-3 4 3 15,2 0 0-15,-1 2 2 0,2 0-4 0,1 1 9 0,1 2-12 16,0 0-1-16,0 3 5 0,-4 1-1 0,1 0-1 16,-1-2 1-16,-1 4-2 0,-2-2 0 0,-3 0-9 15,2 2-4-15,-3-1 4 0,-2 1-1 0,0-1 3 0,-3 1 1 16,-2-2-2-16,-4 2 3 15,-4 0-1-15,0 0 4 0,0-3-3 0,-3-2 2 0,0-1 0 16,-8-1-2-16,2-1 6 0,1-3-1 16,-1-1 2-16,5-1-1 0,2-2 0 0,-2-1-2 0,-1-3-26 15,3 1-37-15,4-1-54 0,0-1-74 16,0-1-82-16,4 0-177 0,0 1-491 0,0-9 218 0</inkml:trace>
  <inkml:trace contextRef="#ctx0" brushRef="#br1" timeOffset="255966.2528">8046 9191 64 0,'0'-9'164'0,"2"0"4"0,-2 1-9 0,0 1-8 0,1-2-7 0,-1 4 3 16,0 0-6-16,0 2-7 16,0-2-10-16,1 3-12 0,-1 2-13 0,0-5-10 0,0 3-12 15,0 2-8-15,2-3-8 0,-2 3-7 0,0 0-4 16,0 0-4-16,-4 8-8 0,2-4-3 0,1 3 1 0,-2-1-4 0,2 7-4 15,-2-1-2-15,0 3-3 0,0 5 0 0,2 3-1 16,-2 3-2-16,0-1-5 16,-1 9 4-16,2 5-4 0,1 1 0 0,-5 3-2 0,1-1-2 15,-2 19 3-15,1-19 0 16,-5 21-2-16,5-19 4 0,-5 25-3 0,4-4 0 0,-3-1-2 0,0 3-3 16,0-1 1-16,2-4-1 15,2-1 0-15,-2 4-5 0,1-1 5 0,0 3-3 0,1-3-1 16,0 0-1-16,4-2 2 0,-3 2 12 0,4-20 0 0,-2 19-2 15,2-22-4-15,2 1-3 16,-1 2 0-16,2 18 2 0,-1-20-2 0,-1-1 0 16,-1 2-2-16,1 1-2 0,0 1 3 0,1 17-3 0,-1-20 0 15,0 2 3-15,-1 1-11 0,-2 15-8 0,0 2-7 0,3-17-5 16,-6 17-11-16,-1 0-3 16,2-17-5-16,-5 15 3 0,6-16-11 0,-2 1-1 0,-1-4-2 15,0 1 0-15,4-2 5 0,0-2 8 0,-1-1 0 0,1-2 2 0,0-10 5 16,2 0 2-16,-2 0-5 15,3-1 11-15,-3-2 1 0,3-3-6 0,-1-5-3 0,1 1-10 16,0-4-11-16,0-1-13 0,1-3-14 16,1-2-5-16,-1-1-14 0,2 1-16 0,-3-3-108 0,0-2-242 15,0 0 108-15</inkml:trace>
  <inkml:trace contextRef="#ctx0" brushRef="#br1" timeOffset="257245.3376">8084 9039 27 0,'-4'0'136'0,"0"-1"-7"0,4 1-6 0,-7 0-8 16,3-2-6-16,4 2-11 0,-5 0-2 15,5 0-11-15,0 0-21 0,0 0 11 0,0 0-11 0,-4 2 2 16,4-2 9-16,0 0-14 16,0 0-4-16,13 4 1 0,-6-2-15 0,1-1 4 0,3 0-4 15,5 0-5-15,5 1 0 0,3 0-13 0,0-2 1 16,1 1 1-16,2 0 1 0,1 0-7 0,0 1 4 15,12 0-6-15,-1 0-8 0,2 1 4 16,4-1-1-16,-1 0-4 0,2 0 5 0,2 0-6 0,-1 1 1 16,2-1-5-16,22-1-3 0,-21-1 6 0,23-1-4 0,-5 0 1 15,5-5 0-15,3 1 0 16,3-1 1-16,1-1-1 0,0 0 2 0,2-1 1 0,-2 1-5 16,2 1 1-16,4 0-3 0,3 2 0 0,-3-5-3 0,4 6-4 0,-1-5 6 15,-2 3 5-15,4-3-8 16,2 4 5-16,0-2-4 0,-7 1 0 0,0 0-6 0,-3 0-2 15,-4 1 16-15,-5 2-7 0,-3-3-1 16,-2 3-4-16,-1-1 6 0,-19 0-9 0,0 0-4 0,20 2 7 16,-24-1-6-16,-1 2-4 0,3 0 2 15,1-3-5-15,-3 2 5 0,0-1 2 0,-2 1 1 0,-5 0-6 16,-10 1-3-16,2 0-1 0,-3 0 9 16,-1-2-2-16,1 2 3 0,-3 0-1 0,0 0 3 0,-3 0-2 15,-1 0 0-15,-3 0 2 0,-2 0-5 0,1 0 17 0,-2 0-6 16,0 0-2-16,1 2 4 0,-2-4-10 15,4 2 5-15,-4 0 11 0,-2 2-2 0,3-4-6 16,-3 2 3-16,1 0 3 0,-3-1 0 16,1 1 6-16,4 0-4 0,-4-2 0 0,0 1 1 0,4 1-2 15,0-1-1-15,0 1 3 0,-1 0 0 16,-3-1 14-16,0 1-13 0,-2-1 3 0,1 1 0 0,-2 0 1 16,-2 0 5-16,1 0-4 0,-6 0-1 15,7 0 7-15,-7 0-3 0,7 0 1 0,-7 0 3 16,4 0-3-16,-4 0-3 0,0 0 6 0,6 0-5 0,-6 0 2 0,0 0-6 15,0 0-3-15,0 0 4 16,5 0-9-16,-5 0 9 0,2 3 11 0,1 0 4 0,-2-2-3 0,-1-1 1 16,2 6 3-16,-1-2-6 0,-1 1 4 15,1-1 5-15,1 3 2 0,-1-1-3 0,-1 3-4 16,2 0-2-16,-2 3 5 0,1 0 5 0,0 3-3 0,2 4-1 16,-3 2 2-16,0 1 2 0,0 1 2 15,0 3 6-15,-4 14 2 0,3 0-2 16,-5 2-3-16,-1 2-1 0,0 21-2 0,-4-4-2 0,2-17 3 15,-4 20 4-15,1-3-1 0,-1 2-2 0,-2 0-1 0,-1 5 4 16,5-1 5-16,-2 4-4 0,2 0-3 16,1-1 1-16,-1-2-11 0,1-3 6 0,0 4-12 15,2 0 2-15,-4-1 0 0,5-3 3 16,0-2-7-16,-1-1 1 0,5-19-4 0,-1 19-3 0,0-20-1 16,1 3 2-16,0 17-4 0,1 1 1 0,0-1-2 15,2-20 0-15,0 20-2 0,-3-18 21 0,3 18-5 16,-3-19-2-16,6 1 1 0,-6 0-5 0,2 1 1 0,-2 16-4 15,-3-17 2-15,5 0 1 0,-2-1-3 16,0-2-5-16,0-2-3 0,2 0 6 0,-3-1-4 16,1-4-20-16,0 0 5 0,0-8 2 0,0 9 2 15,1-10-3-15,-1-1 6 0,1 3-5 0,-2 0-2 0,3-1 8 16,-2-1-5-16,2 2 2 16,-1-1-1-16,2-3 2 0,0 1 2 0,0-2-2 0,0-2 2 15,2 0-2-15,-1-6-1 0,-1-1 2 16,3-3 1-16,-2-2-4 0,-1 0 9 0,3 0-1 0,-3 0-3 0,1-4-10 15,2-1-5-15,-3 1-1 0,0-1-2 0,0 1-5 16,2-3-5-16,-1 3-8 0,-1-4-11 16,1 2-17-16,-1-2-15 0,0 3-18 0,0-3-33 15,0 0-20-15,0 0-28 0,-4 2-26 0,1 0-45 16,-2 0-152-16,-4 0-432 0,-2 0 192 0</inkml:trace>
  <inkml:trace contextRef="#ctx0" brushRef="#br1" timeOffset="257956.8642">7776 12543 118 0,'0'0'233'15,"-3"-1"-19"-15,3 1-24 0,0 0-16 0,-1-3-17 16,1 3-6-16,0 0 0 0,-6-1-7 16,6 1-1-16,0 0-11 0,0 0-8 0,0 0-9 0,0 0-10 15,0 0-12-15,0 0-6 0,0 0-7 0,0 0-10 0,0 0-7 16,0 0-6-16,10 5-1 0,-5-4 1 15,4 1-3-15,2-2-7 0,5 0-7 0,3 0-4 0,4 0-1 16,4 0 1-16,11-2-3 0,1-3-2 16,5 3-4-16,-2-3 3 0,30-2 7 0,1-5-1 15,3 3 2-15,10-3-7 0,1 6 6 16,6-5-7-16,3 2-1 0,6-2 3 0,2 1-7 16,1-2-2-16,5 3-6 0,2-1 3 0,-1-1-6 0,5 1 5 0,4-6-6 15,3 0-4-15,-1 2 1 16,2-1 5-16,7-2-9 0,4 5 2 0,-4-3-1 0,0 2 0 0,-3 3-1 15,0 1-3-15,-6 2-5 16,-3 1 2-16,-5 0-3 0,-9 5 0 0,-2-1-3 0,-6 0 0 16,-9 0-2-16,-8-1 7 0,-6 1-14 15,-5 0 4-15,-24 1-4 0,3-4-1 0,-9 3-4 0,-1-1 2 16,-11 2 2-16,-5-5 3 16,-6 4 1-16,-2-2 2 0,-1 1 0 0,-5 0 1 0,-2 1 1 0,1 0-1 15,-3 0 1-15,-4 2 1 0,3-4 1 0,-3 4-1 16,-2-5-1-16,2 5 3 0,-5-6 0 0,-2 5 1 15,1-1-3-15,1 0-16 16,-1 0-12-16,2-1-24 0,4 3-21 0,-10-1-32 0,10 1-42 16,-7-2-51-16,4 0-232 0,3 2-473 0,-7-8 210 0</inkml:trace>
  <inkml:trace contextRef="#ctx0" brushRef="#br1" timeOffset="258116.1243">11836 11965 153 0,'-2'-7'236'0,"1"3"-79"0,0 0-83 0,1 0-65 0,0 1-56 16,0 3-50-16,0-6-106 16,0 2 47-16</inkml:trace>
  <inkml:trace contextRef="#ctx0" brushRef="#br1" timeOffset="259925.8968">7601 8651 61 0,'2'-6'244'0,"-1"1"-10"0,-1 2-12 0,3-2-11 0,-3 1-5 15,0 2-18-15,0-1-13 0,0 3-16 16,1-5-17-16,-1 5-16 0,2-2-12 0,-2 2-8 0,0 0-14 16,0 0-3-16,0 0-7 15,2 10-4-15,0-4-9 0,-2 1-5 0,0 2 0 0,1 3-12 0,1 0-10 16,-1 0-3-16,0 2-2 16,-1 0-2-16,2 5 2 0,1 1 2 0,-2 1-8 0,2-3-2 15,-2 3-4-15,2-1-1 0,-3 0-2 0,2 1-1 0,-1-2-2 0,2 0-6 16,-3-3 2-16,-3-2 2 15,3-1-2-15,-3 0-2 0,0-2-1 0,2 0-3 0,-2-5 2 16,-1 3-4-16,1-3 2 0,0-2-3 16,-1 0 3-16,0-1-1 0,-2 1-2 0,2-2 1 0,-2 0-1 15,-2-1-2-15,4-1-1 16,-5 0 2-16,-1-2 1 0,2-1-4 0,-1 1 3 0,0 0-5 16,2-1 4-16,-1 1-2 0,3 0 0 15,-2 0-1-15,1 1 0 0,1-3 1 0,2 4 6 0,-3-2-9 0,6 2 0 16,-4-1 3-16,4 1-6 0,-4-2 3 0,4 2 2 15,0 0-1-15,-3-3 1 16,3 3-3-16,0 0 3 0,0 0 1 0,14-1-3 16,-4-1 2-16,4 1-1 0,1-2 0 0,1 3 3 0,1-2-3 15,4-1 2-15,0-1-2 0,0 0 1 0,-1-1-1 0,1 2 0 16,0-1-2-16,0-2 4 16,-1 0-3-16,-3 2-8 0,-3-2-6 0,0 1-8 0,-4 1-13 0,4-2-14 15,-7 3-22-15,0-3-26 0,0 2-44 16,-4 1-42-16,-3-6-43 0,0 6-196 0,-3-4-457 15,-4 1 203-15</inkml:trace>
  <inkml:trace contextRef="#ctx0" brushRef="#br1" timeOffset="260235.672">7480 8651 226 0,'-1'-1'266'16,"1"1"-16"-16,-3-3-18 0,3 3-21 0,-3-4-11 0,3 4-23 16,0-4-18-16,0 4-18 0,6-3-12 15,1 0-13-15,1-1-9 0,5 1-13 0,8-3-8 0,1-1-11 16,1 1-5-16,1 1-8 0,3-1-5 16,-2-1-7-16,2 3-6 0,1-2-3 0,-4 1-1 15,0-1-5-15,-3 1-9 0,-4 3-1 0,-3-1 1 16,-4 2-1-16,-3 0-5 0,0-1-5 0,-1 2-2 0,-2 0-2 15,0-2 3-15,-4 2-4 0,0 0-3 0,0 0-2 16,0 0 4-16,0 0-3 0,-14 7 0 16,7-5-1-16,0 1-8 0,0 1-17 0,4 0-24 0,-4 0-19 15,3 1-29-15,1 0-35 0,0 1-21 16,3 0-36-16,-3 1-218 0,3 2-435 0,0 0 192 0</inkml:trace>
  <inkml:trace contextRef="#ctx0" brushRef="#br1" timeOffset="260726.0247">7838 8868 168 0,'0'-3'247'0,"0"0"-8"0,-2-2-21 15,4 1-22-15,-2 0-21 0,4-1-19 0,-3 2-15 16,5-3-14-16,1 1-12 0,0 1-14 15,2-1-7-15,2-1-14 0,1 2-6 0,-2 3-7 16,3-2-8-16,1 0-5 0,-4 3-5 0,0-1-4 0,1 2-8 16,-4 2-2-16,3-2-3 0,-7 2-3 0,4 0-5 15,-3 2-2-15,-1 0-3 0,-3 2-1 16,3 0 0-16,-6 2-7 0,1-1-2 16,-3 3-4-16,-2 0 2 0,0 0 0 0,-3 0-4 15,0-2-3-15,3 2 1 0,-3-3-1 0,3-2 0 0,1 0 1 16,1-1-12-16,2 0-3 0,-1-3-3 0,1 2 8 0,3-2-1 0,0 1-2 15,0-3 3-15,3 6 0 16,1-4 0-16,-1 0 4 0,2 1-1 0,4 1 0 0,-2-1-1 16,0-1 5-16,3 4-5 0,1-4-1 15,-1 3 5-15,0 1 1 0,1-1-1 0,-1-1-2 0,-3 0 15 16,1 1 0-16,-2 0 7 16,1 0 8-16,-4 1 2 0,1-3 6 0,-2 3 13 0,-4-2 2 15,-1 0-2-15,-2 4-2 0,-5-3-1 0,-3-1-4 0,-5 5-3 16,-6-1-2-16,1-1-4 0,-3-3-2 0,-11 3-4 15,9 0-6-15,-10-1 0 0,10 0-1 16,2-2 0-16,0-2-2 0,2 0-12 0,2 1-25 16,1-2-28-16,6 0-49 0,1-1-48 0,4 0-60 0,0 0-232 15,4 0-475-15,-2-2 209 0</inkml:trace>
  <inkml:trace contextRef="#ctx0" brushRef="#br0" timeOffset="271886.0234">8131 4541 33 0,'-2'-3'115'0,"2"3"-7"0,0 0-12 0,0 0-21 16,0 0 7-16,-4-2-8 0,4 2-13 0,0 0 1 0,0 0-5 15,0 0-11-15,-3-2-2 0,3 2 1 0,0 0-16 16,0 0 9-16,0 0-9 0,0 0-1 0,0 0-3 16,0 0-9-16,0 0 5 0,0 0 4 0,0 0 3 15,0 0 6-15,0 0 0 0,-1-2-3 16,1 2-3-16,0 0 9 0,0 0-4 0,0 0 1 0,0 0-2 0,0 0-1 16,0 0-3-16,0 0-2 15,0 0 2-15,0 0-4 0,0 0-4 0,0 0-1 0,0 0-2 16,0 0 4-16,0 0-4 0,0 0 4 0,0 0-4 0,0 0-2 15,0 0 2-15,0 0-9 0,0 0 5 16,0 0-1-16,0 0-8 0,0 0 4 0,0 0-6 0,0 0 2 16,0 0 2-16,0 0-3 0,0 0 3 0,0 0-3 15,0 0-1-15,0 0-2 16,0 0 5-16,0 0 5 0,1 9-5 0,-1-5-3 16,0 0-6-16,0 3 13 0,0-1 5 0,3 2 1 0,-3-1-5 0,0 2 1 15,0-1 0-15,0 1-1 16,0 0-8-16,0-1 8 0,0 2 0 0,3 1 4 0,-2 1-1 15,1 0 5-15,-1 0 2 0,-1-3-5 0,0 1 0 0,0-3 0 16,3 2-1-16,-2-2 0 0,-1 1-3 16,0-1 1-16,2 2 0 0,-2-4 3 0,0 0-2 0,0 1-3 15,1-3 1-15,-1 1-1 0,0-1 2 0,0 2 0 16,-1-4 2-16,1-1-3 0,0 6 1 16,0-6-3-16,0 2 3 0,0-2 4 0,0 0 2 15,-2 3 1-15,2-3-1 0,0 0 0 0,0 0 0 16,0 0 0-16,0 0 2 0,0 2-4 0,0-2-4 0,0 0 0 0,0 0-3 15,0 0 1 1,-7 0-1-16,7 0-1 0,-7 0 0 0,7 0-2 0,0 0 1 0,-7 0-3 16,0 0 0-16,3 2-2 0,1-1-3 15,0 1 4-15,-4-1-2 0,2 1-3 0,-1 0 6 16,2 0-1-16,0 0-2 0,-1 1 1 0,1 0-5 16,1-2-2-16,-1 1 7 0,1-2-1 0,0 1-1 15,3-1 2-15,-4 3-4 0,4-3 2 0,-4 1 3 0,4-1-2 16,0 0 0-16,-1 3-1 0,1-3 0 0,0 0-1 15,0 0 5-15,0 0-3 0,0 0 0 16,0 0 0-16,0 0 2 0,0 0 0 0,0 0 3 16,0 0-2-16,0 0-1 0,0 0-2 0,12-5 3 0,-9 3-1 15,4 1-2-15,-1 0 3 0,2-2-3 16,-1 1 3-16,0-2-2 0,0 2 0 0,0-1-2 0,3 0-2 16,-3 0 1-16,3 0 4 0,0 0 1 15,0 0-5-15,-2 1 0 0,1 0 3 0,-1 0-2 16,1 1 1-16,-4-1 1 0,0-1-4 0,-1 3-4 0,0-1 10 15,-4 1-1-15,6 0 1 0,-6 0 1 0,2-2 6 16,-2 2-1-16,0 0-3 0,0 0 1 0,0 0 0 16,0 0-2-16,0 0-2 0,0 0 1 15,0 0 1-15,0 0-5 0,0 0 2 0,-12 0-3 0,12 0-14 16,-6 2-17-16,6-2-27 0,-7 0-12 16,7 0-31-16,0 0-34 0,-3 1-32 0,3-1-171 0,0 0-365 15,-5-3 161-15</inkml:trace>
  <inkml:trace contextRef="#ctx0" brushRef="#br0" timeOffset="272259.8056">8111 4547 98 0,'-3'-3'141'15,"3"3"-6"-15,0 0-6 0,-3-1-8 0,3 1-8 0,0 0-9 16,0 0-14-16,0 0-10 15,-1-3-1-15,1 3-9 0,0 0-6 0,0 0-5 16,0 0-16-16,0 0 1 0,0 0-3 0,0 0-8 0,0 0 1 16,0 0-3-16,0 0-8 0,-6 7-7 15,6-4 4-15,-4 0 2 0,1 2 1 0,3-2-7 16,-4 1-1-16,1 1 1 0,0-3-16 0,1 3-34 0,0 0-33 16,1-1-40-16,-2 1-135 0,3-2-263 0,-1 1 117 15</inkml:trace>
  <inkml:trace contextRef="#ctx0" brushRef="#br0" timeOffset="278043.4927">12685 6474 30 0,'-6'-1'160'0,"6"1"-5"0,0 0-14 0,-4-1 0 0,4 1-3 0,0 0-8 16,0 0-6-16,-6-1-1 16,6 1-5-16,0 0-19 0,0 0 3 0,-4-1-4 0,4 1-7 15,0 0-5-15,-3-2-7 0,3 2-2 16,0 0-2-16,0 0-4 0,0 0-7 0,0 0 0 0,0 0-12 16,0 0 6-16,0 0-8 15,0 0 0-15,0 0-8 0,0 0-2 0,0 0-9 0,0 0 7 16,0 0-4-16,0 0 0 0,0 0-2 0,0 0-2 15,0 0-2-15,0 0 1 0,0 0-5 0,-4 3-3 0,4-3 1 16,0 0-2-16,0 0-6 0,0 0 6 0,0 0 3 0,0 0 0 16,0 0 6-16,17-4 1 15,-4 2 0-15,8-2-1 0,4-1-5 0,14-4 1 16,3 0-1-16,25-6-4 0,3 3-2 0,4-6-6 16,6 1 5-16,3-1-6 0,7-6 9 0,2 2-6 15,9 1-8-15,5 1 2 0,-3 0-5 0,4 2-6 0,-5-2-7 0,0 3-5 0,1 1-8 16,-9 3-9-1,-7-2-1-15,-5 5-6 0,-10 1-3 0,-23 4 1 0,-2-2 0 0,-5 0 4 16,-3 3 7-16,-12 0-1 16,-5 2 5-16,-6 0 4 0,-3 0-1 0,-3 1 10 0,-1-1 7 0,-1 2 11 15,-3-1 5-15,-1 0 1 16,0 0 2-16,-1 0-2 0,0 0-2 0,-3 1-2 0,0 0-11 0,0 0-10 16,0 0-12-16,0 0-3 15,0 0-22-15,0 0-29 0,-15 0-22 0,9 0-24 0,-3 1-32 0,-3 0-44 16,1 1-133-16,-5-1-363 0,-4 0 161 0</inkml:trace>
  <inkml:trace contextRef="#ctx0" brushRef="#br0" timeOffset="278443.4355">13186 6131 191 0,'-4'-1'236'16,"4"1"-22"-16,-3-2-22 0,3 2-18 15,-3-2-12-15,3 2-16 0,0 0-16 0,0 0-16 16,6-5-9-16,-2 2-8 0,2 3-12 0,3 0-10 0,3 0-9 15,3 0-3-15,0 0-7 0,5 5-8 0,3-2-6 16,0 2-2-16,-4 1-8 0,4 2 0 16,-3 0-4-16,1 1-3 0,-2 1-3 0,-1 1-2 15,-2 1 1-15,-4-1 9 0,-3 1 1 0,1 5-2 0,-4 3 5 0,-2-1-5 16,-8 2 1-16,1 2-2 16,-8-3 2-16,0 0-1 0,-5 2-1 0,-1-2-3 0,-2-1-3 15,0-2-3-15,0 1 1 0,-1-2-2 16,1-3 0-16,2 2-5 0,2-3-5 0,2-4-14 15,1-3-29-15,5 2-16 0,-1-3-34 0,4-1-29 0,0 0-46 16,0 0-25-16,2-3-186 0,2 0-401 0,0 0 178 0</inkml:trace>
  <inkml:trace contextRef="#ctx0" brushRef="#br0" timeOffset="279175.7272">13465 5586 3132 0,'7'-12'13'16,"-1"0"-10"-16,-2 4-9 0,-1-1 2 16,-2 4 5-16,2 1-8 0,-3-2 0 0,1 4 1 0,1-1-3 0,-1-1-4 15,1 3 9-15,-2 1 5 0,0 0 2 0,0 0-1 16,1 7 3-16,-1-1 2 0,0 3-1 0,2 4 0 15,0 1-1-15,0 0 0 16,1 6 4-16,1 2-5 0,-1-2 0 0,0 3 3 0,-1-3-3 16,1-2-4-16,0-3 4 0,0 1 1 0,-2-4 6 0,2 0-7 15,0 1-2-15,-3-4 1 16,1-2 0-16,0 2-1 0,0-2 2 0,0-3-1 0,-3 1 1 0,1 1-3 16,0-3 4-16,-1-1-2 0,1 2 2 0,-2-2-1 15,2-1 1-15,1-1 2 0,-7 1-5 16,7-1 1-16,-6-3 0 0,3 0 2 0,-1 0 0 0,1-3-1 15,0 0-1-15,-1-1-1 0,0-2 2 16,0-4-3-16,1-1 0 0,0 2-1 0,1-3 0 0,1-3 0 0,0 5 2 16,1-2-7-16,0-1 13 15,4-1-8-15,-1-2-3 0,4 1 2 0,-1-1-3 16,2 1 1-16,3 2 2 0,2-2-1 16,0 4-3-16,3-1 2 0,1 3-1 0,2 1-3 0,0 0 25 0,-5 5-4 15,8-2-2-15,-7 3-5 0,1 2 0 16,-2 0 1-16,1 2-1 0,-2 1-3 0,-3 2 0 15,-1 1 4-15,-1 1-6 0,-3 3-4 0,-2 0-2 0,-2 4-5 16,-3 2-2-16,-1 1-10 0,-9 7 1 16,1-3-3-16,-4 1 0 0,-1 0 4 0,1-1-2 0,-3 0 1 15,2-4 4-15,5-4 1 0,-1 6 1 16,5-7 0-16,3-3 0 0,0-1 1 0,2 0 1 0,1-2 3 16,2 0 0-16,4-1 4 0,2 1-3 15,1-1 2-15,5 1 1 0,4-1-2 0,4-1 3 0,-1 0 1 16,4 1-2-16,-3 2 6 0,-2-3-4 0,1 0 0 15,-3 2 0-15,0-1-1 0,-4 1 2 0,1 1-1 16,-3 2 3-16,-1-3-1 0,-3 3 3 0,0 0 7 16,-1-1-2-16,-2 3 5 0,-1 0-1 0,-6 0 7 0,1 1 1 0,-5 1 0 15,-3 0 2-15,-6 2-2 16,-7 0-1-16,2 0-4 0,-16 1 0 16,-1-1-3-16,-1-2-1 0,-2 2 0 0,3-5-1 0,9-3-2 15,0-2-15-15,2-1-26 0,2-1-25 0,4-2-40 0,4-1-59 16,4-3-93-16,2-1-184 0,4-2-469 15,3 0 208-15</inkml:trace>
  <inkml:trace contextRef="#ctx0" brushRef="#br0" timeOffset="280456.1746">15640 5774 30 0,'0'-14'252'16,"-2"6"-24"-16,-2-1-22 0,0 2-16 0,-5-3-16 16,-2 3-10-16,-2 0-6 0,-1 3-11 0,-3 1-8 15,-4 0-9-15,0 3-8 0,-1 1-10 0,6 2-10 16,-6 1-10-16,2 2-10 0,0 3-6 0,0-2-9 0,7 1-5 16,-1 1-2-16,3-1-12 0,1 3-8 15,2 0 0-15,2 0-5 0,4-2-1 0,2 0-6 16,3 2-3-16,4 2-2 0,5 2-1 0,3 0 1 0,5 2-6 0,1-3 3 15,0 2-6-15,4-1 0 0,7 4-6 16,-8-6-2-16,0 1-5 0,-2-2-2 0,-1 1-5 16,-1-2 2-16,-6-2 2 0,-1-2 0 15,-3 2-3-15,-3-4 1 0,0 2-8 0,-4-1 2 0,-1 0 1 16,-2-1 3-16,-5 2 1 0,-2-1 4 16,-6 1-5-16,-8 0 3 0,-3 2 4 0,-3-3-1 0,-1 0-2 15,0-3 2-15,1 0-1 0,0 1 2 0,2-1 2 0,5-2-3 16,2-1 1-16,5-1-1 0,-2-2-9 15,5 3-12-15,2 0-28 0,0-4-45 0,4 3-44 0,2-3-40 16,2 0-60-16,1-1-128 0,4-1-395 16,6-2 175-16</inkml:trace>
  <inkml:trace contextRef="#ctx0" brushRef="#br0" timeOffset="280674.5359">15772 5982 2379 0,'4'0'55'16,"-4"0"-31"-16,6-1 2 0,-6 1-8 0,4-2-9 15,-4 2-3-15,3 0-1 0,-3 0-4 0,4-2-1 0,0 2 2 0,2-1 0 16,2-1-1-16,3 0 1 0,-1 1-1 0,6-1 0 16,5-3-3-16,3 4-8 0,1-2-16 15,-1 1-6-15,2-1-12 0,0 1-17 0,1 0-19 0,0 1-18 0,-2-2-9 16,-1 2-22-16,-1-1-32 0,-8 1-136 15,-5 0-322-15,0-2 142 0</inkml:trace>
  <inkml:trace contextRef="#ctx0" brushRef="#br0" timeOffset="280965.8998">16055 5859 70 0,'-3'-2'248'0,"0"-1"-9"0,-1 1-13 0,4 2-15 15,-3-1-20-15,0-1-19 0,3 2-20 16,0 0-15-16,-4-2-13 0,4 2-16 0,0 0-9 16,0 0-10-16,0 0-11 0,0 0-3 0,9 8-8 15,-1-3-7-15,-1-1-7 0,6 2-7 0,1 1-4 0,0-1-4 16,6 4-2-16,-2 0-1 0,-1-1-9 16,-3-2-5-16,0 1-1 0,0 0-4 0,-3 3-1 0,1-2-6 15,-4-1-10-15,-1 2-4 0,-4-1 5 0,-3 1-3 0,-3-2 3 16,-1 3 0-16,-6 0-2 0,-4 6-4 0,-3-4 6 15,-3-1-12-15,1 1-12 0,-4-1-11 16,2 0-16-16,0-2-16 0,3 1-22 16,-1-2-25-16,7-5-12 0,2 1-28 0,4-3-182 0,-1 0-364 0,3-3 161 15</inkml:trace>
  <inkml:trace contextRef="#ctx0" brushRef="#br0" timeOffset="281376.9595">16379 5919 162 0,'8'-4'316'0,"-3"2"-33"0,0-2-25 0,-1 3-21 0,-1-1-18 0,1 2-13 16,-1-1-21-16,-3 1-16 15,0 0-11-15,3 3-18 0,-3 0-13 0,0 3-11 0,0 0-8 16,-3 2-7-16,0 5-10 0,-1-1-8 0,1 1-13 16,-4-1-4-16,3 2-7 0,1-3-9 0,-2 3-4 15,3-3-18-15,-2-2-11 0,1 0-10 0,0-3-4 0,2-1-3 16,-2-1 2-16,2 0 2 0,1-1 1 15,0 0 15-15,-2 0 15 0,2-3-2 0,0 0-4 0,0 0-2 16,2-11-7-16,-1 2-1 16,3-4 1-16,1-5-2 0,0-3 5 0,2 0 5 0,0-1-2 15,0-2 0-15,0 0-1 0,3 0-10 16,0 0 3-16,1 0-3 0,1 1 11 0,0 4-15 0,-2 2 2 16,0 4-1-16,-1 4-5 0,0 1 1 0,-2 5-10 15,3 0 2-15,-3 3 16 0,3 2-13 0,1 2 2 16,-1 4-7-16,0 2 1 0,4 6 3 15,-3 1 2-15,-1 2 2 0,0 2-3 0,-1 1-1 0,-1 1-2 16,0-3 0-16,-2 4-14 0,0-1-7 0,-1-2-6 16,-2 1-12-16,3-2-12 0,-3 0-16 15,-1-6-12-15,0-1-16 0,1-1-12 0,-1-1-15 16,-1-2-18-16,-1-2-23 0,0 1-13 0,1-4-24 16,0-1-17-16,1 0-168 0,-2-3-417 0,0 0 185 0</inkml:trace>
  <inkml:trace contextRef="#ctx0" brushRef="#br0" timeOffset="282085.7841">16425 6009 199 0,'-4'-1'231'0,"-3"-2"-20"0,4 2-17 0,0-2-12 0,-1 1-13 0,4 0-21 16,0 2-9-16,4-4-16 15,3-1-13-15,6 2-11 0,8-3-12 0,3-1-8 0,3 2-8 0,12-2-9 16,-12 2-7-16,11-4-4 0,-8 6-5 0,-2-2-13 15,1 0 1-15,-2 2-2 16,1-2 0-16,-7 1-1 0,1 0 9 0,-8 2 2 0,-2 1 3 0,-2 0 3 16,-1 0 0-16,-4 1 0 0,1-1 2 15,-1 1 1-15,0 1 0 0,-5-1 2 0,7 1 7 0,-4 1-2 16,2 0-4-16,-3 1-9 16,1 1 0-16,-1 2 2 0,2-1-10 0,-1 3-3 0,0 0-3 15,-2 2-4-15,2-1-12 0,0-2-3 0,-3 2-11 16,1 0-5-16,1 0 2 0,-2-3-7 0,0 2-3 15,0-4-4-15,0 3 0 0,0-3 2 0,0 2-1 0,-2-3 5 0,1-1 3 16,1-2 1-16,-3 5 3 16,2-4-3-16,1-1 4 0,0 0-1 0,0 0 6 15,-10-4 14-15,7 1 0 0,-3-3 10 0,2 0-2 16,1-3-2-16,0-2 0 0,0 1-1 0,1-3-7 0,1-3 5 16,1-1 3-16,-2-1 1 15,2-2-4-15,4 0 0 0,2 3-4 0,-1-3-1 0,2 2-4 16,2 1-3-16,2 1-2 0,-1 4-4 15,3-4 1-15,-3 7-2 0,1 4 1 0,1-5 2 0,-2 2-3 16,-1 5 2-16,0-1-2 0,0 2-4 0,0 1-5 0,-1 2-12 16,-3 0 0-16,2 3 0 0,-1 0-5 15,-3 0-6-15,0 4-1 0,0 1 1 0,-3 1 3 0,-3 2-8 16,-2 1-4-16,-1 0 6 0,0-1 5 0,-4 0 3 16,1 0 0-16,0 0 4 0,0-3-1 0,0 0 2 15,3-1-2-15,1-4-3 0,1 2 3 0,0-2-1 0,1-2 3 16,1 2 0-16,-1-1-4 0,5-1 3 15,0 1 3-15,0-1 1 0,4 0-2 0,2 1 2 16,0-2-1-16,5 2 1 0,1 0-4 0,1 1 6 16,5 1 3-16,-5-2 1 0,7 2-1 0,-2 1 4 15,-1 1-1-15,-6-1 1 0,7 3-7 16,-6-2 8-16,0 2 7 0,-3 0 1 0,-1-2-3 0,-3 1 4 16,-3-1-2-16,-1 0 2 0,-3 3 7 15,-3-1 10-15,-4 1-6 0,-4-1 7 0,-2 0-1 16,-6-1-1-16,-2 1 0 0,-5-4 3 0,1 1-7 0,-2-1-1 0,2-1-4 15,-1-3 0-15,1 1 0 0,1-2-7 16,2 0 0-16,0-2-17 0,7 1-20 0,0-2-34 16,2 0-46-16,5-2-50 0,0 0-73 0,0-1-132 0,2-2-401 15,4 1 178-15</inkml:trace>
  <inkml:trace contextRef="#ctx0" brushRef="#br0" timeOffset="282716.1425">17443 5967 152 0,'4'-3'272'16,"-4"3"-28"-16,4 0-26 0,-4 0-22 0,0 0-19 0,0 0-17 15,0 0-17-15,0 0-16 0,0 0-12 0,0 7-10 16,0-5-12-16,0 2-15 0,-2-1 4 0,0 1-13 16,1-2-7-16,-2 4-14 0,1-3-4 0,-1 1-4 0,1 1-4 15,-2-3-4-15,2 0-5 0,0 2 1 0,-1-1-4 16,3-3 0-16,-3 2-1 0,-1-2-5 15,4 0 3-15,-4 1-5 0,4-1 0 0,0 0 2 0,-4-8 0 0,2 4-1 16,2-1 1-16,0-1-1 16,0 0-2-16,2-1-5 0,-1 1-1 0,3 0 2 0,1-1-2 15,-3 2 2-15,3-1 0 0,0 1-5 16,1 0-3-16,-1 2-1 0,1-1-1 0,-1 3 6 0,0-2-4 16,0 3-7-16,-5 0 1 0,7 2 0 15,-3-1 1-15,-2 2 1 0,0-1 4 16,0 3-1-16,-2 2 2 0,-1 0-3 0,-3-1-2 0,-4 4-2 0,1-3 3 15,-2 4 0-15,-1-5 5 0,0 0-5 0,2-2 3 16,-1 0-2-16,-1 1 1 16,3-2 1-16,0-2 0 0,0 0 0 0,3-1 1 0,-1 0 2 15,5 0-4-15,-5-2 0 0,3-1 2 0,1 0 0 0,2-3-4 16,1-1-3-16,-1 1 3 0,3-3 5 0,1 3-3 0,0-2 0 16,1 0 0-16,1 3-4 0,0-1 2 15,-1 0 4-15,3 1 0 0,-4 0 2 0,1 3 2 16,-1 1-2-16,-1-2-3 0,0 2 0 0,0-2-1 15,-1 1-3-15,-3 2 1 0,0 0 2 0,8 5 1 0,-8-1-7 16,-1 0-9-16,-1 4-16 0,-2-2-20 16,-1 4-32-16,-1-1-42 0,-1 1-49 0,-2 1-59 15,-1-2-146-15,0 1-406 0,-1 0 180 16</inkml:trace>
  <inkml:trace contextRef="#ctx0" brushRef="#br0" timeOffset="283231.7173">17689 6071 173 0,'2'-1'284'16,"-2"1"-6"-16,0 0-14 0,2-4-13 0,-2 4-14 15,1-2-16-15,-1 2-21 0,0 0-25 16,0 0-17-16,0 0-16 0,0 0-17 0,0 0-12 0,0 0-12 15,0 0-8-15,-1 10-8 0,-1-4-7 0,-1 0-9 16,-1 5-27-16,-3 2-18 0,-3 0-21 16,-1 3-17-16,-3 0-20 0,-1 0-22 0,-1 0-32 0,-2 3-31 15,-1-2-40-15,1 0-41 0,-2 1-208 16,1-2-442-16,3-3 196 0</inkml:trace>
  <inkml:trace contextRef="#ctx0" brushRef="#br0" timeOffset="283654.2163">18038 5801 2752 0,'2'-6'-1'0,"0"-2"-9"0,-2 0 52 0,-3-1-1 0,0 2-5 16,-1-1 6-16,-2 3 1 0,-1 0-9 15,0-1-6-15,-1 3 0 0,-2-1-6 0,-7 1-1 0,2 1 0 16,1 4-5-16,-3-1-3 0,-3 3 0 16,3-1-1-16,3 3 3 0,0-2-5 0,1 2-3 15,6 0 1-15,0 2-3 0,0-1-2 16,4 0-4-16,3 2-11 0,0 1 2 0,7 1-6 0,-1 0-4 0,4 0-9 16,5 2-2-16,1 1 0 15,2-2-7-15,2 0 2 0,-3-3 0 0,1 3 1 16,2-2 7-16,-5-3 0 0,-1-1 5 0,3 4 0 15,-3-4 3-15,-4 1-2 0,0-2 5 0,0 1 3 0,-3-4 5 16,-3 3 9-16,2-1 2 0,-3-1 8 0,-2 0 4 0,-1 2 3 16,0-3-2-16,-7 1-1 15,-3 1 1-15,-4 1 3 0,-10-2-9 0,1 1-2 16,-3-1 3-16,-2-1-3 0,-2-1-1 0,2-1-6 16,1-1-14-16,2-1-17 0,1 0-25 0,1 1-28 0,8-2-27 15,2 0-44-15,5-3-53 0,-5 1-161 16,6 1-398-16,1-5 177 0</inkml:trace>
  <inkml:trace contextRef="#ctx0" brushRef="#br0" timeOffset="283916.1279">17880 5634 243 0,'4'-7'314'0,"-1"2"-16"0,-2 0-19 16,1 1-14-16,-1 0-19 0,2 0-19 0,-3 2-29 0,3 0-19 15,-3 2-21-15,0 0-11 16,0-2-21-16,0 2-18 0,0 0-10 0,3 9-3 0,1-1-16 15,-4 4-8-15,3 1-4 0,-2 7-6 0,2 3-7 0,-3 2-1 0,-3 1-4 16,6 0-3-16,-6 10-6 16,2-1-7-16,1-8-7 0,-2-2-4 15,-2 2-2-15,7-1-7 0,-3-2-5 0,1-1-5 16,2-1 1-16,0-2-4 0,-3-2-9 16,0-4-3-16,3-1-5 0,-2-4-5 0,1-1-15 0,-1 1-10 15,-1-2-22-15,3-2-26 0,-3 0-20 0,0-1-20 0,1 0-19 0,-1 0-8 16,0-4-24-16,3 0-47 0,-3 0-157 15,0 0-422-15,0-8 187 0</inkml:trace>
  <inkml:trace contextRef="#ctx0" brushRef="#br0" timeOffset="284133.3023">17993 5661 214 0,'1'-13'315'0,"2"5"-1"0,-3-2-31 0,1 3-25 0,1 1-24 0,-2 2-25 16,1 1-20-16,-1 1-19 0,0 2-14 0,0 0-11 0,0 0-3 15,1 9-12-15,-1 1-10 0,0 2-12 16,3 7-4-16,-3 6-8 0,3-2-8 0,0 4-12 16,1 8-20-16,0 0-11 0,2 0-12 0,-3-1-27 15,1 2-25-15,-3 0-30 0,-1 1-34 0,-1-1-37 0,-2 0-41 16,2-9-38-16,-5-2-68 16,-2 1-166-16,-2-2-467 0,-4-5 207 0</inkml:trace>
  <inkml:trace contextRef="#ctx0" brushRef="#br0" timeOffset="284937.5401">14848 5659 34 0,'5'-5'188'0,"-2"-1"6"15,0 1-11-15,-1 3-8 0,0-2-6 0,0 1-14 16,-1-1-15-16,1 2-16 0,0 1-13 0,-2 1-14 0,0 0-9 15,0 0-6-15,5 6-4 0,-4 2-6 16,0 5-3-16,1 7-4 0,0 1-7 0,-1 3-3 0,1 3-2 16,2 13-2-16,-2-1-6 15,1 3 0-15,1 0-5 0,-1 1-5 0,1 0-3 16,0 1-4-16,2-3 0 0,-1 2-2 0,2-4-7 16,-2-2-19-16,-1-1-10 0,2-2-3 0,-4-9-4 0,3-1-5 0,-2-3 9 15,-2-2-5-15,-1-4-1 0,0-4-5 16,0-1-9-16,0-2-6 0,0-3-15 0,0-1-5 0,-1-1-25 15,-1-2-37-15,2-1-45 0,0 0-143 16,-4-10-333-16,1-2 149 0</inkml:trace>
  <inkml:trace contextRef="#ctx0" brushRef="#br0" timeOffset="286045.7505">14897 5629 174 0,'-2'-6'200'0,"0"0"-19"0,1 3-16 0,0-1-15 0,1 1-12 16,0 3-5-16,-1-4-13 15,0 1-13-15,1 3-8 0,0 0-10 0,0 0-8 16,0 0-13-16,8 0-1 0,-8 0-4 0,14 1-7 16,-4 1-2-16,2-1-7 0,4 0-1 0,7 1-6 0,2-4-5 15,2 2 1-15,11-1-4 0,5 0-6 16,6-3-6-16,25-2 5 0,-5-1-5 0,9-3-5 0,6-1 1 15,8-2-16-15,1-1-11 0,8-3-13 0,6 3 0 16,6-4 3-16,2 0 8 0,9-4 18 16,2-1 15-16,9 1 15 0,11 0 7 0,6 6-3 0,3 0-6 0,-6 4 3 15,-1 3-8-15,-9 4-5 16,-7 1-6-16,-9 2-6 0,-10 2 6 0,-11 0-1 0,-8 2-3 16,-4 0-2-16,-11 0-3 0,-10-1-3 15,-24-1 5-15,-1 5-5 0,-16-5 3 0,-3 1-4 16,-1-1 1-16,-4 0-2 0,-6-1 3 0,0 0 0 0,0 1-1 15,-4-2 1-15,0 2 5 0,-2-2 2 0,-1 1 2 16,-1 1 6-16,-2-2-4 0,2 1 3 0,-2 0-1 16,0-1 3-16,-1 1 8 0,-3 1-5 15,4-1 0-15,-4 1-1 0,5-1-3 0,-5 1 0 0,0 0-5 0,4-1-1 16,-4 1-4-16,0 0 0 16,0 0-1-16,0 0-3 0,0 0-1 0,0 0-1 15,1-2 1-15,-1 2-5 0,0 0 1 0,0 0 4 0,0 0-1 0,0 0 1 16,0 0-3-16,0 0-3 0,0 0 1 15,0 0 1-15,0 0-5 0,0 0 2 0,0 0 1 0,0 0 0 16,0 0-2-16,-7 9-2 16,9-5 2-16,-4 4 1 0,5 2 5 0,-3 5-1 0,1 5-3 15,1 2 0-15,-2 1 0 0,3 3 4 0,-2 12 1 16,3 0 2-16,-1-1 11 0,3 5 1 0,5 19 2 16,-7-20-5-16,3 1 4 0,2 19-3 0,-1-19-2 0,-1 2-9 15,0 0-7-15,3-4-1 16,0-1-4-16,0-4 11 0,-2-10-8 0,-2-1 0 0,0-3 1 0,-1-2 0 15,-1-5-1-15,1 1 3 0,-3-6 1 16,1-1 6-16,-1-1-1 0,0 0 1 0,1-1 4 0,-3-1-1 16,-1-3-1-16,2 3 0 0,-1-3 5 15,0 2-4-15,-1-1 0 0,-1-1 0 0,-2 0 0 0,1 0-3 16,-1 1 0-16,-1-1 1 16,0 0-4-16,-4 1 2 0,-1-1-2 0,1 0-1 0,-8 3 2 15,-4-1-1-15,1 2 0 0,-4-2-8 16,2 0-10-16,-3 2-3 0,1-3 1 0,-6 1 0 0,-8 1-3 15,-3-1 1-15,-4 4-4 0,0-1 2 0,-3-3-1 16,0 1-2-16,-1 1 6 0,-20-1 0 0,-1 2-4 16,-1-3-1-16,1 5-4 0,-5-5-1 0,0 1 5 0,-3 1 4 15,-2 0-1-15,3-3 1 0,0-2 0 16,-5 3 7-16,1-1-1 0,-3 0 1 0,-3 0 0 16,-2-1 2-16,-1 5 1 0,-3-3-2 0,-2-1 6 15,4 5-3-15,0-4 2 0,-3 3 3 0,3 1 2 0,4-3-2 16,1 3 2-16,2 0 2 0,5-2 1 0,6 0-3 15,2 3 3-15,-1-4 5 16,26 1-2-16,-2-2 6 0,6 2 1 0,2-5 4 0,11 1 2 16,2 0 2-16,3-2 2 0,3 1 7 0,6-1 4 15,4 0 10-15,3-1 4 0,2 1 1 0,0 1-2 0,2-1-8 16,4 0 4-16,-8-1-4 0,8 1-5 16,-6 0 1-16,6 0-6 0,-4 0-6 0,4 0 8 0,0 0-14 15,0 0-2-15,-3-2-8 0,3 2 7 0,0 0-6 0,0 0 7 16,7-6-9-16,-7 6-1 15,3-1 1-15,-3 1-1 0,4-3 2 0,0 3-4 16,-4 0 0-16,0 0 2 0,5-3 0 0,-5 3 0 16,0 0-1-16,0 0-4 0,4-2 2 0,-4 2 1 15,0 0 0-15,1-2-3 0,-1 2 3 0,0 0-1 16,0 0 0-16,0 0 0 0,0 0 0 0,0 0-1 0,0 0-2 16,0 0-13-16,4-2-10 15,-4 2-8-15,0 0-3 0,0 0-15 0,0 0-17 0,0 0-15 16,0 0-17-16,0 0-22 0,0 0-36 0,0 0-42 0,0 0-257 0,0 0-492 15,-10-4 219-15</inkml:trace>
  <inkml:trace contextRef="#ctx0" brushRef="#br0" timeOffset="286835.4386">15115 4744 1801 0,'5'-8'12'0,"-2"-3"44"0,-1 3 13 0,-2-4-16 16,2 2 8-16,-2 1-5 0,0 1 6 0,-2-1-12 0,2 1-4 15,-2 0 16-15,0 4 3 0,2-4-1 16,-1 3-4-16,-1 0-5 0,2 2-3 0,0 0-12 0,-1 0-5 16,1 3 0-16,0 0-7 15,0 0-1-15,-2 14-3 0,2-5-3 0,0 4-5 0,0 5 0 16,2 4 1-16,1-1 2 0,0 1-2 0,-1 2-5 0,0-1-3 15,2 0 0-15,3-1 1 0,0-2 1 16,0 2 0-16,1-3-4 0,-3 0-3 0,0-6 2 0,-1 0 1 16,3 0 0-16,-6-4-1 0,3-2 0 0,-2 0-3 0,1 1 2 15,-1-4 0-15,0 0 1 16,-1 0-2-16,0-2 0 0,-1 1 8 0,0-3-8 16,-2 3 0-16,2-3 2 0,-6 0-4 0,6 0 1 0,-11-4-1 15,3 2 0-15,0-2 3 0,0-1-3 16,-4 0 2-16,1-1-3 0,1 2 8 0,-1-2-8 15,1 1 14-15,3 2-2 0,-3 0-1 0,3-1 0 0,2 2-2 0,0 1-3 16,0-2 0-16,2 3-2 16,3 0 1-16,-5-2-6 0,5 2 3 15,0 0 0-15,0 0-3 0,-6 2 2 0,6-2 0 16,1 6 3-16,-1-6-3 0,3 4-2 0,-1-1 0 0,1-1 3 0,2 1 0 16,0 0 0-16,2-1-1 0,1 0-1 15,1 1 1-15,-1-2-1 0,2 1 1 0,5-2 0 16,-1 0-4-16,0-2-13 0,2 1-6 0,4-2-15 15,3 0-7-15,-2-1-8 0,0 1-21 0,0-3-21 16,-1 0-21-16,-3 2-16 0,-4-2-18 0,0 2-26 0,-1-2-30 16,-6 0-151-16,-1 0-384 0,-2 0 169 15</inkml:trace>
  <inkml:trace contextRef="#ctx0" brushRef="#br0" timeOffset="287147.9298">15004 4711 96 0,'-9'-3'234'15,"0"0"-15"-15,-1-1-14 0,3 1-11 0,3 2-13 16,0-1-15-16,1 1-17 0,1-2-15 0,2 3-15 0,0 0-6 16,6-5-15-16,1 3-10 0,7-1-9 15,2 0-10-15,7-2-6 0,4 1-7 0,1 0-4 0,2 0-6 16,8-3-5-16,1 2-8 0,-10-1-2 0,10-3-9 0,-12 3-6 15,-2 1-1-15,0 0-1 0,-3-1 1 0,-7 3-4 16,-3-1 0-16,-3 2-2 0,-2-1 0 0,-2 2-4 0,0 0-2 16,-4 1 0-16,-1 0-1 15,0 0-2-15,0 0-19 0,0 0-15 0,0 0-17 0,0 0-21 16,-17 4-26-16,14-3-25 16,-2 4-32-16,1-2-187 0,-1 1-370 0,1 1 164 0</inkml:trace>
  <inkml:trace contextRef="#ctx0" brushRef="#br0" timeOffset="287836.9146">15597 4746 277 0,'0'0'275'0,"3"-2"-22"0,-3 2-20 0,0 0-18 0,0 0-27 15,0 0-19-15,0 0-16 0,4 6 0 16,-7-2-14-16,-1 4-12 15,-2 4-11-15,-5 4-15 0,-1 3-9 0,-4-1-5 0,1 3-5 16,-4-1-14-16,2-1-5 0,0 1-8 0,1-1-6 0,-1 0-3 16,0-2-6-16,1-2-3 0,2 1-1 15,2-6-4-15,4-1-7 0,-1 1-1 0,4-3-3 16,0 1 1-16,1-4-2 0,2 1-2 0,0 0-2 16,2-3-2-16,2 0 2 0,-1 1-5 0,4 0 3 0,3-3 1 15,2 0-1-15,4-3 1 0,3 0-4 16,4 1 0-16,5-5 1 0,-2 2-4 0,2 1 2 0,1-2-1 15,1 1-4-15,0 0 0 0,2 2 2 16,-3 0-3-16,-3-1-2 0,0 0 3 0,-1 3-2 16,0-3 2-16,-3 1-4 0,-5 3-1 0,1-2 2 0,-6 0-2 0,-1 2 5 15,-3-2-8-15,0 2-3 16,-2 0 3-16,0-2-7 0,-4 2-6 0,0 0-12 16,0 0-5-16,0 0-16 0,0 0-10 0,0 0-6 15,-17 2-2-15,9-2-6 0,-2 0 1 0,0 0-5 0,0 0-2 16,-1-2 8-16,1 1-5 0,-1-3 6 0,1 1 7 0,-4-2 10 15,3-1 4-15,1-2 5 16,-2 0 12-16,1-2 10 0,3-1 12 0,-2-1 15 0,3-1 14 0,0 0 7 16,0 0 17-16,1-1 11 15,1 1 11-15,-1 0 14 0,3 2 5 0,0-1 0 0,3 2 5 16,-1 2 12-16,-2 1 14 0,3-1-4 16,-1 3-6-16,1 0-5 0,-2 1-14 0,2 0-11 0,0 2-7 15,0 2-10-15,0-3-6 0,0 3-7 16,0 0-3-16,0 0-6 0,6 12-3 0,-3-4-3 15,1 3 2-15,0 2-3 0,2 1-7 0,-2 7 4 0,2-3-9 0,-1 1 3 16,0 1-3-16,-1 0-3 0,1 1-4 0,0 1 2 16,-1-2-4-16,0 0 4 0,-2 0-4 15,2 2 0-15,-3-3 2 0,1 2 1 16,-1-1-6-16,0-6-2 0,1 1 6 0,-2-4 1 0,0 1-4 16,0-3-3-16,0 1 3 0,1-3 2 15,-1 0-3-15,-1-2 3 0,1-1-6 0,1 0 8 0,0 0 1 16,-1-3 0-16,1 2-4 0,-1-3 10 0,0 4-12 0,0-4 9 15,0 2-6-15,0-2-3 0,0 0-1 16,0 0-29-16,0 0-40 0,0 0-26 16,5-7-44-16,-3 4-55 0,-1-1-71 0,2-1-333 0,-2 1-642 15,1-2 285-15</inkml:trace>
  <inkml:trace contextRef="#ctx0" brushRef="#br0" timeOffset="291463.261">12520 7975 45 0,'0'-4'205'0,"-1"0"-16"0,2-1-6 0,-2 0-9 0,-1 1 0 16,4-1-13-16,-1 2-3 16,-1-1-9-16,0 0-9 0,0 1-14 0,3 0-9 0,-3 3-18 15,0-3-9-15,0 3-16 0,0 0-3 0,0-4-7 0,0 4-6 16,0 0-4-16,0 0-1 0,0 0-4 15,0 0 0-15,0 0-6 0,-3 11-6 0,3-7 3 0,0 1-9 16,0-1-1-16,0 1-4 0,0 0-4 16,0 0-2-16,0-2-1 0,0 2 2 0,3-1-5 15,-2 0-2-15,-1 0-3 0,0 1 2 0,2-1 0 16,-1 1-3-16,2 0 0 0,1 1 1 0,-1 1 2 0,0 1 3 16,1 2 6-16,0-5-2 15,3 5-2-15,0 1 1 0,1 0-3 0,1 1 4 0,5 3-4 16,2 1 1-16,1 0 3 0,5 1 2 0,9 7-1 15,0-1-1-15,4 4-1 0,3-3-2 0,17 14-1 16,-13-13 0-16,19 9-2 0,0 1-2 0,2-4 4 0,-1-3 8 16,9 2 0-16,0-3 5 0,6-2-3 15,3 2 16-15,3-1-8 0,3-1-3 0,1-3 3 0,6-1-6 16,0 0-5-16,-2-3 2 16,4-7-3-16,2 0 0 0,-4 0-2 0,-4-8-8 0,-6 3 2 15,1-3-1-15,-6-4 3 0,-2-1 0 0,-5-2-6 0,-23-1-9 0,0 0-9 16,-3 1-16-16,0-2-19 0,-15 3-17 15,-5-1-12-15,-4 2-19 0,-8 0-19 0,-2 1-13 16,-3 0-10-16,-3 0-8 0,-5 1-24 16,7-2-12-16,-7 2-22 0,-1-2-195 0,1 2-425 0,-11-5 188 15</inkml:trace>
  <inkml:trace contextRef="#ctx0" brushRef="#br0" timeOffset="291845.7733">13533 8363 2882 0,'-7'-4'-30'16,"0"-1"-1"-16,1 1 14 0,2 0 5 0,-2 1 7 0,3 0-3 15,-1 1 3-15,1 0-2 0,0 0-2 0,3 2 1 0,0 0-3 16,0 0 8-16,0 0 10 16,0 0 2-16,0 0-2 0,-1 6 0 0,4-1 3 15,0 0-4-15,2 2-1 0,1 1 1 0,1 3 2 0,3 1 1 16,3 1-4-16,1 6 2 0,0 0-1 0,0 1 1 16,1 0-2-16,-4 0-2 0,2 4 2 15,-6 1-1-15,0 0-1 0,-4 0 4 0,-3 2-4 0,-6 8 4 16,-2-9-3-16,-7 7-1 0,-4 0-1 15,-3-1 0-15,-1-5-1 0,-3 0-5 0,6-8-2 0,0-1-12 16,-3-4-11-16,4-1-6 0,0-4-19 0,6-4-21 16,0-2-43-16,5-3-42 0,0-3-78 15,0-2-121-15,0-6-386 0,2-9 170 0</inkml:trace>
  <inkml:trace contextRef="#ctx0" brushRef="#br0" timeOffset="292259.4515">13883 7933 295 0,'2'-5'329'0,"2"1"-48"16,-4 2-32-16,0 2-29 0,0 0-20 0,0 0-24 0,0 0-15 16,0 0-16-16,0 11-14 0,-1-3-13 15,-1-1-10-15,2 2-15 0,-1 2-8 0,-1 3-7 0,4 6-5 16,-1 1-10-16,1 1-5 0,-1-1-5 0,0 1-7 0,1-2-4 15,-2 1-5-15,1-3-1 0,-1 2-7 16,0-6-10-16,0-2 1 0,-1 0-8 0,2-3-2 0,-1-1-1 16,0-3 0-16,-1 0-1 0,1-1 3 0,0-1-1 15,0 1 1-15,0-2-4 0,0-2 3 16,1 4-3-16,-1-4-1 0,0 0-1 16,9-2 1-16,-2 0-3 0,1 0 9 0,6 0-4 0,-4 0-3 15,7 1 2-15,-2-1-1 0,8 0 1 16,0 2-4-16,-4 2 1 0,2 1 0 0,-5 0-1 0,-1 1-2 15,-1 2 3-15,-1 0-1 0,-2 3-1 0,-2-4-1 16,-2 6 2-16,-3-2 6 0,-1-1 1 0,-6 1 4 16,-1 4 1-16,-6-2-1 0,-4 2-2 15,-7 1 1-15,-3-2 1 0,-3-1-5 0,-9 0-2 16,-4-4-3-16,10-1-18 0,1-6-24 0,1 0-29 0,2-4-40 0,1-1-50 16,5-2-68-16,2-3-252 0,4 1-515 0,4-2 229 15</inkml:trace>
  <inkml:trace contextRef="#ctx0" brushRef="#br0" timeOffset="293995.0086">15661 8527 50 0,'2'-4'320'0,"0"1"-40"0,1 0-35 15,-1 2-27-15,-2 1-22 0,0 0-20 0,2 10-14 0,-2-1-17 16,0 1-14-16,-2 3-8 0,0-1-13 0,2 7-11 0,0-4-6 15,-2 6-9-15,1-2-11 0,1 0-6 16,1 0-5-16,1 0-8 0,-1-5-7 0,0 2 3 16,1-3-11-16,-1 2-6 0,1-6-2 0,-1 0 0 15,-1 0-7-15,1-3 2 0,-1 1-5 0,1-2 3 0,-1-2 2 16,0 1 3-16,0-2 2 0,0-2-3 16,-2 2-5-16,2-2 4 0,0 0-4 0,-11-5-2 15,5 0-4-15,-1-2 1 0,-1-3 6 16,-1-2 3-16,1-7 1 0,-3 1-4 0,3-7 1 0,4 0-5 15,0-1-2-15,4-9 1 0,3 0-4 0,1 10-4 0,5 0-7 16,2-1 5-16,3 3 1 0,3 3-2 16,1 2-2-16,2 4-2 0,0 2 1 0,2 4-3 0,0 0 0 15,1 6 3-15,0 1-2 16,-1 3-2-16,1 3-1 0,-1 2-1 0,-2 2 0 0,0 2-8 16,-2 0-2-16,-8 1-5 0,-2 0-4 0,2 5 0 15,-3 2 3-15,-5 4 1 0,-4-2-5 0,-2 0 2 0,-3 0-1 16,-3 0 3-16,-7 3 1 0,0-7 4 0,0 2 0 15,0-1-1-15,2-2 1 0,-1-3 3 16,4-4-1-16,6-4 0 0,0 1-2 0,1-2-5 0,1-1-11 16,1 0-5-16,0 0-3 0,3-3 7 15,6 3 2-15,2-1 2 0,1 0 2 16,6 1 5-16,6 0-1 0,0 0 2 0,0 3 4 0,-1-1 2 16,1 0-1-16,-1 2 1 0,-3-1 6 0,4 3 5 0,-4 0 5 15,-3-2 0-15,-3 2 0 0,-4 1-3 0,-1 2 3 0,-2-3 3 16,-4 3 2-16,-4 0 1 15,-6 0 1-15,-4 2 5 0,-4 0-1 0,-16 4 0 0,0 0-2 0,-7-7-2 16,-1 2-1-16,3-3 0 0,-5-2-2 16,0-3 1-16,2 0-1 0,3-3-6 0,9-3-16 0,3-2-21 15,3-1-26-15,5-2-35 16,7-3-40-16,3-4-46 0,6 1-45 0,1-1-167 0,8-7-426 0,5 1 189 16</inkml:trace>
  <inkml:trace contextRef="#ctx0" brushRef="#br0" timeOffset="294453.2319">16162 8882 61 0,'0'0'302'0,"1"3"-36"15,-1-3-25-15,3 1-22 0,-3-1-20 0,4 2-23 0,-4-2-13 16,13-3-16-16,-3 3-10 0,4-3-18 15,7 1-7-15,3 1-13 0,0-1-10 0,7-2-9 16,-3 0-10-16,10 3-6 0,-10-1-3 0,13 4-9 16,-13-4-6-16,-1 0-15 0,13 3-14 15,-14-1-12-15,-2 1-9 0,0-1-14 0,-8 0-11 0,-1 0-4 16,-4 0-9-16,-3 2-4 0,-1-4 1 0,-2 2 3 16,-5 0 2-16,4 0 8 0,-4 0-3 0,0 0 1 0,0 0 3 0,-14-4 6 15,6 1 2-15,-5-1 1 0,2 0 2 16,-2-3 11-16,-1 3 4 15,1-1 12-15,2-3 16 0,-3 3 13 0,4-2 11 0,0 2 11 16,1 0 5-16,0 1 4 0,3 0 4 0,-1 2-2 0,3 0-10 16,1 0-1-16,1 0-7 0,-1 1-3 15,3 1-9-15,-2-4-1 0,2 4-4 0,0 0-8 0,0 0 1 16,7-1-6-16,-7 1 0 16,17 3-5-16,-5 1 1 0,0 1-1 0,0 2-4 0,0 1-1 15,1 0 0-15,-1 5-14 0,-2-1-5 0,0 1-3 0,-1 4-2 0,-2 1-9 16,-3 2-5-16,-6-1-5 0,-2 1-6 15,-4-1-13-15,-1 1-14 0,-5 1-7 0,-3-2-11 0,-1 1-16 16,-2-1-7 0,-1-2-36-16,4-3-12 0,1 0-41 0,4-7-146 0,2-2-370 0,6-3 163 15</inkml:trace>
  <inkml:trace contextRef="#ctx0" brushRef="#br0" timeOffset="294876.3558">16919 8484 98 0,'10'-11'385'0,"-2"-1"-41"0,-2 5-37 0,-1 2-42 16,-2 1-31-16,1 1-25 0,-2 3-13 0,-2 0-18 15,0 0-8-15,4 10-20 16,-3-1-15-16,0 3-5 0,-2 3-17 0,1 6-14 16,-2 1-5-16,2 3-13 0,0 0-6 0,0 1-8 0,2 10-4 15,-2-10-13-15,2-2-16 0,-1 0-10 16,0-2-9-16,1-1-10 0,0-2-1 0,-1-4-3 0,0-5-2 15,-1-1 0-15,1-3-1 0,0 2 1 0,-1-4 3 0,0 1 2 16,0-2 5-16,1-1 3 0,-1-2-4 16,0 0 0-16,0 0 3 0,10-6-4 0,-5 2 13 0,2 2-2 15,1-3-4-15,1 0-2 0,0 1-3 16,4 2-1-16,-3 0 0 0,4 1-1 0,0 2-4 16,1 2 4-16,0 0 2 0,4 4-4 15,0 1 9-15,0 2 1 0,-1 2 4 0,1 2 4 0,-5-2-4 16,-5 1-6-16,3 4-2 0,-6-4-2 15,-2 1 1-15,-4 0-6 0,-1-1 8 0,-5 1-8 0,-1-2-1 16,-7 4-4-16,-3-5 0 0,-1 1 7 0,-4-2-2 0,-1-2-10 16,-1-2-3-16,0-4-4 15,0-4-16-15,1-2-20 0,0-1-28 0,2-1-32 0,3-4-45 0,0-3-43 16,6-4-55-16,0-2-244 16,4 0-536-16,2-2 237 0</inkml:trace>
  <inkml:trace contextRef="#ctx0" brushRef="#br0" timeOffset="295226.39">17405 8757 204 0,'9'4'260'0,"-3"-1"-18"16,1 5-16-16,-2-4-17 0,1 4-17 0,-2-1-15 0,-2 1-18 16,1 0-9-16,-3 0-14 0,1 1-13 0,-2-1-13 15,-1 2-5-15,0-2-11 16,-2-1-10-16,0 1-10 0,1-1-4 0,2-2-5 15,-2-2-8-15,0 1-3 0,0-2-4 0,3-2-6 0,-2 2-3 16,2-2-7-16,-3-7-2 0,1 3-4 0,1-4-7 0,0 0-2 16,-1-1-5-16,2 1 0 0,2-1 3 15,-1 0-2-15,-1 0 3 0,3 2 3 0,-2-2 4 0,3 3 0 16,-2 0 1-16,-1 1-1 0,4-2-1 16,-1 3-8-16,0-1 6 0,1 1-5 0,-1 3 0 0,1-3-7 15,0 2 0-15,0 1 4 0,-1 0-6 16,1 0-2-16,-5 1-3 0,8 2 0 0,-5 1 0 15,-1 1 10-15,0-2-12 0,-2 5-3 0,-4-3-4 0,0 2-7 0,-4 2-1 16,-2 1-19-16,-2 2-21 16,-5-2-19-16,0 2-27 0,-2-4-36 0,-1 3-45 0,5-4-47 15,-5 0-204-15,6-3-467 0,-2-1 208 16</inkml:trace>
  <inkml:trace contextRef="#ctx0" brushRef="#br0" timeOffset="295526.8245">17886 8951 184 0,'-3'-1'376'0,"3"1"-36"15,-6-2-35-15,6 2-38 0,-3-1-25 0,3 1-22 0,0 0-22 0,-4-3-22 16,4 3-15-16,0 0-20 16,0 0-15-16,-3 7-7 0,6-1-15 0,-3 1-7 0,-1 2-12 15,1 4-16-15,-6 5-24 0,2 2-18 16,-6 0-21-16,-3 1-15 0,-5 0-24 0,-6 7-20 0,-1-3-32 16,-5 3-22-16,2-3-30 0,-4-2-33 15,9-7-26-15,0 0-52 0,2-3-127 0,7-4-407 16,0-5 180-16</inkml:trace>
  <inkml:trace contextRef="#ctx0" brushRef="#br0" timeOffset="295939.3242">18491 8648 119 0,'4'-8'324'0,"-4"1"-24"0,0-1-23 0,-4 1-22 16,0 1-25-16,-2 0-11 16,-4-1-32-16,-1 0-14 0,0 0-8 0,-3 4-16 15,-2 0-15-15,1 0-15 0,-5 3-12 0,-1-2-9 0,-1 3-14 16,5 1-7-16,1 0-9 0,1 1-7 0,2 0-6 16,0 1-8-16,6 1-4 0,0 0-7 15,2 2-2-15,2-1 3 0,0 4-15 0,6-2-7 0,1 3-9 16,3 2-3-16,4 3-7 0,5-1 2 0,-1 1-10 0,2-2-3 15,4 0-1-15,-4 0 2 0,0 0 0 16,4-1 5-16,-4 0 1 0,0-2 0 0,1-1-2 0,-6 0 3 16,-3-2-1-16,0-3 12 0,-3 0 6 0,1 2 1 0,-5-3 9 15,1 0 2 1,-4 1 1-16,-3 0 0 0,-5 0 1 0,-5-1 2 16,-7 2-7-16,-4-3 0 0,-2-1-4 0,-3-1-1 0,-1-2-2 15,-7-1 1-15,10 0-5 0,0-3-18 0,4 1-18 0,1-4-23 0,5 0-31 16,4 1-33-16,4-2-46 15,3-1-44-15,3-2-54 0,0-1-187 0,5-5-481 0,0-4 214 16</inkml:trace>
  <inkml:trace contextRef="#ctx0" brushRef="#br0" timeOffset="296155.2959">18339 8423 196 0,'6'-5'377'16,"-2"0"-49"-16,0 2-29 0,0 0-35 15,-1-3-31-15,0 5-13 0,1-1-16 0,-1 2-17 0,-3 0-15 16,0 0-9-16,3 5 9 0,-2 3-25 0,-1 3-12 0,0 2-6 15,0 6-15-15,-1 5-10 0,-2 1-6 16,3 1-12-16,0 12-1 0,3 0-6 0,-2-2-8 16,-1 2-12-16,7 0-7 0,-4-1-28 15,3 2 6-15,-2-3-17 0,0-11-5 0,-1 0-16 0,4 0-3 16,-3-1-13-16,-1-5-6 0,1-4-10 16,-1-1-11-16,0-6-22 0,-2 1-19 0,2-1-14 15,0-3-19-15,-2 0-24 0,2-3-37 0,-3-2-35 16,0 0-71-16,5-9-149 0,-3 3-476 0,1-6 210 0</inkml:trace>
  <inkml:trace contextRef="#ctx0" brushRef="#br0" timeOffset="296359.6875">18487 8422 399 0,'1'-9'365'0,"-1"5"-41"0,0 0-35 15,0 0-28-15,0 4-16 0,0 0-23 0,0 0-20 0,5 13-9 16,-5-1-20-16,2 1-8 0,-2 9-10 0,0 2 3 0,3 14-40 15,0 2-4-15,1 2-15 0,3 19-23 16,-4-17-15-16,1 19-16 0,-1-19-39 0,4 19-27 16,-7-17-31-16,4 16-54 0,-4-18-63 0,-1-5-85 15,-9 4-258-15,3-3-553 0,-6-3 244 16</inkml:trace>
  <inkml:trace contextRef="#ctx0" brushRef="#br0" timeOffset="296906.1015">15484 8314 158 0,'-2'-7'147'0,"-1"0"-11"0,0-1-9 16,-1-1-11-16,0 1-4 0,-2 3-7 0,2-3-5 15,-2 1-5-15,3 3-6 0,-2-2-5 0,-1 0 7 16,2 3-1-16,-1-1 1 0,3 1-5 0,-1 1-6 16,0 0-13-16,1 0-6 0,2 2-12 15,-4-1 1-15,4 1-3 0,-1 7 4 0,-2 2 6 16,1 8 5-16,2 7 10 0,-2 4-3 0,2 8-2 0,0 6-5 0,0-1-4 15,0 22-3-15,0-1-7 0,-2-17-1 16,2 19 0-16,-3-2-7 0,2 1-3 0,-3 0-2 16,4-20-5-16,-2 19-2 0,1-18-3 15,0 1-1-15,-1-1-2 0,3-1 1 0,1 2-5 16,1-4-1-16,0-2-2 0,1-2-6 0,0-10-21 16,0-2-16-16,1-1-18 0,-1-1-23 0,-1-5-34 0,0-3-21 0,-2-7-33 15,2 0-40-15,-3-3-181 0,1-2-408 0,-1-3 180 0</inkml:trace>
  <inkml:trace contextRef="#ctx0" brushRef="#br0" timeOffset="297816.3002">15452 8265 255 0,'0'-11'272'0,"0"-1"-28"0,0 4-21 0,0 3-22 0,0 0-21 15,0 1-13-15,-1-2-16 16,-1 5-11-16,2-2-19 0,0 3-10 0,0-5-14 16,0 5-12-16,5-1-6 0,-5 1-6 0,15 3-12 15,6 1-1-15,4 1-7 0,13-1-5 0,6 2-9 16,27-2-10-16,-1 0-4 0,12-4-17 0,5-1-3 16,10-3-10-16,10-5 0 0,9 0-4 0,6 0 1 0,15-4 6 15,9-3 2-15,11 3-5 0,10-1 6 0,8 1 9 16,6 1-5-16,1-4 0 0,-2 11 3 15,-1-2-3-15,-4 6-1 0,-2 0-1 0,-11-2-1 0,-3 6 1 0,0-3-3 16,-10 4 0-16,-11 2 0 0,-7-2 0 16,-12-1 2-16,-14 2 1 0,-10-4-2 0,-14 3 2 0,-33-1-1 15,-8-1 1-15,-14-1 4 16,-4 0 12-16,-10 0 13 0,-2-1 14 0,-1 0-3 16,-4 0 3-16,1 0 1 0,-3-1 1 0,-3 1-3 15,0 0 0-15,0 0-9 0,0 0-2 0,-9-5-1 0,2 5 10 16,-1-2-18-16,-1 2-4 0,0-1 3 15,1 0-2-15,2 1-1 0,0 0-7 0,6 0-2 0,-9 0-2 16,9 0 0-16,-7 0-2 0,7 0 2 16,-4 2-7-16,3 0 3 0,1-2 3 0,-4 3-7 15,4-3 4-15,-1 4 2 0,0-2-5 0,1 1 5 16,-1 0-4-16,2 1-2 0,-1 1-2 0,2-1 7 16,-2 4-7-16,0-1 2 0,0 5-4 0,0 4-1 0,-2 7 6 0,1 1-1 15,-1 11 0-15,-2 3 0 0,1 5-3 0,-1 1 7 16,0 19 1-16,2 1 2 0,-2 3 4 15,3 4-2-15,-1-4-1 0,4 3-11 0,0-4-2 0,-1 1-3 16,3-6-6-16,-1-17-3 0,2 17 2 16,0-19-4-16,0-2 3 0,-1-2 2 0,0 0 0 0,-2-12 0 15,1-2 2-15,0-3 2 0,1-2 4 16,-4-7-2-16,2-2 1 0,-1-1 8 0,1-4 6 0,-2 0 10 16,0-1 2-16,-2-1 0 0,1-1-1 15,1-2-4-15,-6 0 0 0,6 0 3 0,-10-5-9 16,1 2-2-16,-3-1 2 0,-2 0-3 0,-6-4-1 0,-1 4 2 15,-5-4-1-15,-1 3-3 0,-11-2-5 16,-4 2-10-16,1 1-6 0,-3 1-2 16,-4 1 1-16,-22-1-2 0,-3 3-4 0,-3 2 1 0,-6-2-3 15,-1 1 4-15,-2 3 3 0,1-2 1 0,-4 0 1 16,0 0 6-16,-5 1 0 0,-4 0-3 16,-3 0 5-16,-4 1 2 0,-4-1-2 0,-5-1 0 0,-8-2 5 0,-5 3-3 15,-2 0 3-15,2-5-1 0,-6 4 5 16,-5-2-5-16,1-2 0 0,1 0 4 0,1 3-4 0,-4-1 4 15,8 0-2-15,0-3-4 0,6 3 4 0,4 0 1 16,6 0 1-16,7-2 5 0,6 1 7 0,5 1 3 16,10 3 4-16,9-3 2 0,8-2 11 15,19 1-7-15,5-1 3 0,2 2 0 0,2-2 3 16,13 3-6-16,1-1 1 0,2 1-6 0,4-1-3 0,7 0-1 16,-1 0-1-16,8-1-1 0,0 2-4 15,1-2-14-15,6 1-12 0,-5 1-4 0,5-1-11 0,-2 2-10 16,2-2-14-16,0 0-18 0,10 6-26 0,-3-5-24 15,2 2-36-15,-1-3-35 0,1 3-60 0,-1-2-167 16,1-1-457-16,-9 0 203 0</inkml:trace>
  <inkml:trace contextRef="#ctx0" brushRef="#br0" timeOffset="304679.6566">12182 9922 84 0,'0'0'171'15,"0"0"-18"-15,7 7-18 0,-7-2-10 0,0-5-11 16,0 7 4-16,0-2-3 0,3 3-8 0,0 0-4 0,1 1-5 0,3 4-9 16,0 3-5-16,6 2-2 15,0 1-2-15,2 1-10 0,3-1-2 0,9 9-10 16,1-1-2-16,6-2-7 0,1 4-3 0,5-1-4 0,17 6-3 0,-2 1-3 15,7 0-4-15,3 0-1 0,5-4-9 16,2 2-1-16,8-2-4 0,-1 0-3 16,5 1-1-16,-3 0-8 0,4 3-1 0,2-3 4 15,1-4-9-15,1 2 3 0,4 3 5 0,-5-3-1 0,-2-3-1 0,-2 4 1 16,2-6 3-16,0 1 10 0,-4 1-3 16,2-4-1-16,-6 5-2 0,-4-6-3 0,-5-1 1 15,-24-4 0-15,3-1-15 0,0-2-3 16,-7 1-16-16,-3 1-16 0,-14-7-18 0,-2 0-39 0,0-2-26 15,-9-1-16-15,-4-2-32 0,-2 1-124 16,-4-5-318-16,0 2 141 0</inkml:trace>
  <inkml:trace contextRef="#ctx0" brushRef="#br0" timeOffset="305016.6428">13276 10326 138 0,'-4'-1'225'0,"1"1"-23"15,3 0-19-15,-5-2-24 0,5 2-16 0,0 0-11 0,0 0-10 0,2 9-18 16,2-2-7-16,2 0-9 0,2 3-7 15,8 3-5-15,2 3-4 0,2 2-3 16,7 7-9-16,1-1-5 0,1 2 0 0,-2-1-4 16,-1 4-7-16,-1 1 1 0,-1 1-1 0,-5 2-4 0,-3 0-5 15,-6 0 0-15,-7-6-5 0,-7 7-7 16,-6 4-17-16,-8-1-18 0,-9-1-25 16,-18 11-29-16,-8-6-42 0,-4-8-25 0,-4-6-41 15,16-8-140-15,-23 4-341 0,2-6 151 0</inkml:trace>
  <inkml:trace contextRef="#ctx0" brushRef="#br0" timeOffset="306366.4189">13475 9917 168 0,'0'-5'261'0,"0"2"-27"0,1 0-23 16,-1 3-21-16,0 0-16 0,0 0-12 0,0 0-7 0,-4 15-12 16,0-7-12-16,2 7-10 0,-2-2-12 0,1 1-11 15,2 6-7-15,-2-1-7 16,-1 0-7-16,1 1-9 0,3 0-12 0,-4-2 2 16,1 2-9-16,1-7-5 0,1 2 0 0,-2-3-8 0,1 1-2 15,0-4-2-15,0 0-2 0,-1-2-4 0,3-1-1 0,-2-2-5 16,1 1 7-16,0-4 13 15,0 3 11-15,1-4-7 0,0 0-4 0,0 0-2 0,-2-11-4 16,0 2-2-16,2-7-9 0,0-4 1 0,3-5 1 16,-1-1 0-16,2-10 3 0,3 1 0 15,-3 0-1-15,3 1-6 0,0 0-4 0,0 0-1 16,0 11-1-16,3 0 2 0,0 2-1 0,1 2-2 0,-2 9-5 0,-1 1 1 16,5 1-2-16,-5 4-7 15,1 3 5-15,0 1-4 0,4 5 1 0,0 2 1 0,-2 2-4 0,3 7 2 16,0 1-2-16,-4 4 3 15,3 2 0-15,-2 0 0 0,0 3 7 0,-1 9-8 0,-1-10-3 16,3 8 1-16,-2 1 3 0,-2-8-4 0,1 0-15 0,-2-1-21 16,0-1-7-16,-1 0-17 0,1-1-14 15,3-2-20-15,-6-3-18 0,0-4-19 0,-1-2-19 0,0-5-27 16,-2 1-33-16,-1-4-204 0,-3-1-449 16,0-1 199-16</inkml:trace>
  <inkml:trace contextRef="#ctx0" brushRef="#br0" timeOffset="306565.479">13419 10050 226 0,'-8'-4'232'15,"1"2"-26"-15,1-1-21 0,1 3-15 16,2 0-15-16,3 0-18 0,0 0-11 0,0 0-7 0,9 8-14 16,4-6-9-16,8 4-10 0,7-3-9 0,13-3-8 0,4 0-11 15,4-1-27-15,22-4-15 0,-4 0-22 16,-19 0-17-16,21-4-28 0,-23 3-32 0,-1-1-21 0,2 0-51 15,-9 0-124-15,-13 3-302 16,-4 0 134-16</inkml:trace>
  <inkml:trace contextRef="#ctx0" brushRef="#br0" timeOffset="307515.842">15564 10950 126 0,'4'-7'281'0,"-3"1"-21"16,0 0-25-16,0 4-25 0,1-1-22 0,-2 0-24 16,2 0-12-16,-2 3-14 0,0 0-3 0,0 0-3 0,-6 15-14 15,-2-4-11-15,1 7-11 0,-2 2-9 0,-1 0 10 0,-2 4-7 16,2 1-10-16,-3 0-6 0,-1 6-10 16,3-6-9-16,0-3-6 0,-1 2-5 0,2-4-2 0,-1-2-5 15,1-2-4-15,3-3-6 0,0-2-2 16,2-2 2-16,1-3-4 15,0 1-1-15,0-2-2 0,2-1 0 0,1-1 13 0,-1-1 15 0,2-2 0 16,0 0-6-16,0 0-8 0,-3-9 1 0,6 0-5 16,0-10-5-16,6-3 4 0,-2-3-3 15,3-10 0-15,1-1 1 0,2-1-4 0,3 0-3 0,-4-2-2 16,4 0 0-16,1 2-4 0,1 4 7 16,-6 9 5-16,3 6-5 0,0 0-3 0,2 5 8 0,-6 4-14 15,2 3 1-15,3 2-8 0,-2 3 3 0,-2 2-6 0,1 3 0 16,0 4-2-16,-2 1 4 15,3 5 1-15,-1 5-4 0,-3 3 3 0,2 2-1 0,-3 0-2 16,-1 2 0-16,0-1 5 0,1 9-6 0,-2-7 4 16,0-1-2-16,3 8 5 0,-6-8-13 0,2-1-16 15,-2-1-10-15,2 0-16 0,1-3-23 16,-3 0-14-16,-1-2-16 0,-1-4-21 0,1 0-32 0,-1-3-23 16,-1-3-36-16,1 0-28 0,-2-4-205 15,-3-1-483-15,1-3 213 0</inkml:trace>
  <inkml:trace contextRef="#ctx0" brushRef="#br0" timeOffset="307699.0119">15528 11153 206 0,'-7'-3'256'0,"0"-2"-28"0,3 4-23 0,0-1-20 0,1 0-18 15,0 1-18-15,1-2-16 0,2 3-12 0,-3-1-12 16,3 1-10-16,0 0-5 0,18-1-13 0,-3 1-10 15,9 1-9-15,4-1-24 0,-1 0-28 0,11 0-32 0,2 1-34 16,2-1-47-16,-3 0-50 0,-9 3-161 0,13-2-339 16,-5-1 150-16</inkml:trace>
  <inkml:trace contextRef="#ctx0" brushRef="#br0" timeOffset="308168.4752">16110 11209 123 0,'-3'-3'291'0,"0"2"-33"0,0-2-22 16,3 3-29-16,-1-2-22 0,1 2-18 0,0 0-15 0,7-4-17 15,0 2-15-15,7 1-10 0,9-2-20 0,1 3-8 0,1-1-27 16,3 1-13-16,10-4-17 0,-7 4-12 15,9-4-12-15,-11 3-13 0,9-1-6 16,-10 0-3-16,-1-1-6 0,-2-1-3 0,-1 3 1 16,-4-4 1-16,-6 2 4 0,-3-1-1 0,-1 2 8 0,-3 0 8 15,-4-3 3-15,0 3 10 0,-6-1 13 16,3-3 9-16,-5 2 9 0,-2 0 9 0,-1 0 12 16,-1-1 8-16,-3 0 3 0,4 1 2 0,2 1-4 15,-2 0-6-15,-1 0-5 0,5 2-8 0,-1-2-6 0,0 3-3 16,2-1-3-16,3 1-2 0,0 0-6 0,0 0-5 0,-1 5 2 15,5 0-3-15,6 3-5 16,0 0-1-16,6 4 0 0,-4-2-5 0,6 2 3 16,-1 4-5-16,0-2 1 0,-3 0-1 0,2-2-3 15,-5-4-6-15,-3 3-12 0,-2-2-2 0,-2 0 0 0,-4 0 5 0,-4 2-2 16,-3 0 1-16,-4-1 1 16,-9 2-12-16,-4-4 4 0,0 1-8 0,-4 0-6 0,1-3-9 15,-2 1-8-15,1-4-18 0,-1-1-28 0,4 0-19 0,1-3-31 16,3 0-38-16,0 0-163 0,5-1-375 15,4-3 167-15</inkml:trace>
  <inkml:trace contextRef="#ctx0" brushRef="#br0" timeOffset="310559.0591">17096 11078 146 0,'2'-7'252'0,"0"-1"-1"0,-1 0-14 0,1 0-8 15,-2 0-10-15,-2-2-11 0,1 3-12 16,-1-4-10-16,-3 4-18 0,1 0-12 0,-2-2-17 16,0 5-5-16,-2-2-17 0,-1 3-1 0,-2-1-17 0,-2 2-6 15,-1 1-12-15,-1 2-3 0,0 2-5 0,-1 1-13 0,-4 4 1 16,1 2-9-16,0 2-3 0,6 1 3 15,-5 1-17-15,6 2-7 0,0-1 27 0,2 3-5 0,0 0-6 16,3 0 0-16,3 2-10 16,1-2 0-16,2 1-18 0,2-5-8 0,1 0-3 15,1-1-5-15,1-1-1 0,2 0-1 0,4-1-2 0,-2-3-2 16,0-2-2-16,-1 0 0 0,4-4 0 0,2 2-2 16,-3-3 0-16,1-2 7 0,1 0 2 0,-2-2-3 0,3 0 2 15,0-2-5-15,-2-1 10 0,-2 1-4 16,2-2 0-16,-4 1-3 0,1-1 1 0,-1 2 1 15,-1-1 3-15,1 1-3 0,-1 0 5 0,-1-1-5 16,1 2 1-16,1-2-2 0,0 2-1 0,0-2 0 0,0 0 1 16,2 1 3-16,2-3-6 15,0 0 7-15,-1 1-3 0,0-2-2 0,3-1-4 0,-1 0-4 16,0 0 7-16,-1 0 1 0,1-1-2 16,-2 2-2-16,-1-2 6 0,-2 5-1 0,-2-1 0 0,1 1 11 15,0 1 4-15,-2 0-1 0,-2 3-6 0,0-1 4 0,0 0-2 16,-1 1-1-16,-1 2-5 0,0 0 2 15,0 0 1-15,0 0 7 0,0 0-4 0,0 0 1 0,0 0 1 16,-8 9-3-16,3-6 1 0,3 0 0 16,-1 1-4-16,0-2 2 0,1 2-3 0,-2-2-1 0,3 0 0 15,-1 0 2-15,2-2 5 16,-1 4 0-16,1-4-5 0,-3 2 2 0,3-2-1 16,0 0 4-16,-1 2 1 0,1-2 14 0,0 0 4 15,0 0 2-15,0 0-4 0,0 0-1 0,0 0-6 0,-3-7-2 16,4 3 1-16,-1-2 3 0,0 3-12 0,0-2 1 15,2 0-2-15,-1 1 9 0,-1 1-8 0,0-2-2 16,-1 2-3-16,1 3 0 0,1-5 2 0,-1 5-5 0,0-4-4 16,0 4 6-16,0-4-3 15,0 4-1-15,0 0 0 0,0 0-5 0,0-1 2 0,0 1 8 0,0 0-2 16,0 0-8-16,0 0 4 16,0 0-3-16,0 0 4 0,1-4-10 0,-1 4 12 0,0 0 2 15,0 0 0-15,0 0-1 0,0 0 6 0,0 0-8 16,0 0 4-16,0 0 2 0,0 0-6 0,0 0 1 15,0 0 0-15,0 0-1 0,0 0 3 0,0 0-2 0,0 0 0 16,0 0 6-16,0 0-1 0,0 0-2 0,0 0 6 16,0 0-5-16,0 0-6 0,0 0-2 0,0 0-5 15,0 0 9-15,0 0-5 16,0 0 5-16,0 0 2 0,0 0 1 0,0 0 1 0,0 0-5 16,0 0-5-16,0 0 6 0,0 0-9 0,0 0-2 0,0 0-1 15,0 0 1-15,0 0 0 0,0 0-2 0,0 0 0 16,0 0 3-16,0 0 1 0,0 0 6 0,0 0-5 0,-12 5-1 15,9-4 7-15,3-1-2 16,-4 3 1-16,4-3-1 0,-5 3 1 0,5-3 2 0,-3 0 1 16,3 0-4-16,-1 3-3 0,1-3 7 15,-4 1 0-15,4-1-2 0,0 0-1 0,-3 1 2 16,3-1 2-16,0 0 1 0,0 0-2 16,0 0-2-16,0 0 1 0,0 0-3 0,-4 1 2 0,4-1-5 15,0 0 7-15,0 0-3 0,0 0 3 0,-3 1 0 0,3-1-2 0,0 0-1 16,0 0 6-16,0 0-4 0,0 0 1 15,0 0 0-15,0 0 0 0,0 0 2 0,0 0 0 16,0 0-5-16,0 0 0 0,0 0 6 0,0 0-6 0,0 0 4 0,0 0-3 16,0 0 1-16,0 0-2 0,0 0 2 15,0 0 5-15,0 0-8 16,0 0 1-16,0 0 6 0,0 0-1 0,0 0-2 0,0 0-2 16,0 0-3-16,0 0 4 15,0 0 2-15,0 0-2 0,0 5-2 0,-2-3 3 0,0 1 2 16,1 0-2-16,0-1-1 0,0 3-4 0,0-1 8 0,-1-1 1 0,3 6-6 15,-3-5 1-15,1 4 4 0,1-1-4 16,-1 2 1-16,1-1 0 0,0 1-1 16,2 3 0-16,-2 0 2 0,3 1-3 0,0-2 4 15,1 2-3-15,-2 0 2 0,2-1 0 16,1-1-3-16,-1-2 3 0,2 2 0 0,-3-2 0 0,-1-1-1 16,3 0-14-16,-1-3-20 0,0 2-14 0,3-2-12 15,2-2-28-15,2 1-27 0,2-2-21 0,3-2-28 16,6-2-16-16,0-3-13 0,2-2-1 0,-1-3 0 0,-1-1 12 15,1-3 7-15,-3-1 12 0,-2-3 12 0,-1 0 19 0,-1-4 21 16,-2 5 38-16,-1-4 33 16,-1 3 40-16,-1 0 35 0,-4 5 38 0,-1-1 31 0,-2 2 17 0,2 2 10 15,-2 4 12-15,-1 1 2 0,-2 0 1 16,1 3-8-16,-1-3-13 0,0 2-7 0,-1 1-17 16,3 0-10-16,-3 2-7 0,0 0 0 15,0 0-8-15,-3 12-6 0,2-5-11 0,-2 2 3 0,3 3-4 16,-4 8-8-16,1-1-1 0,-1 3-1 0,-1-2-8 0,4 3-1 15,-2-2-4-15,-1 0-4 0,0 0-1 0,1-1-1 16,-2 1-2-16,-1-2-2 0,1-1-2 0,1-4-1 16,0-2-14-16,0-1-1 15,-2-4-5-15,4 0 19 0,-1-3-14 0,0 0 5 0,2-1-3 16,0-2-3-16,1-1-1 0,0 0-1 16,-3-10 1-16,2-3 1 0,2 0 0 0,1-8 14 0,3-2-19 15,0-3 0-15,2-10 1 0,4-1-1 0,-1 0 2 0,0 2-1 16,4-3-1-16,0 1-4 0,0-3 3 15,3 6 3-15,-5 10 5 0,1 2-9 0,2 3 6 0,-3 2-2 16,0 8 3-16,-2 1-6 16,-1 2 0-16,0 4 2 0,-1 2 0 0,1 2-6 0,-1 3 2 0,2 3 4 15,0 2 6-15,-2 6-2 0,2 5 2 16,-3 3 1-16,3 1 3 0,-3 1 5 0,2 8 3 16,-2 0-3-16,0 1-3 0,-2-1-3 0,-1 0-5 15,-2-6-16-15,1-2-10 0,2 8-24 0,-3-9-19 16,-1-2-14-16,2 0-17 0,-2-2-22 0,1-3-27 0,-2-5-22 15,0-3-28-15,0-2-23 0,3-2-29 16,-5-1-213-16,1-3-496 0,1-2 220 16</inkml:trace>
  <inkml:trace contextRef="#ctx0" brushRef="#br0" timeOffset="310717.0763">17553 11200 265 0,'-5'-6'268'0,"-1"1"-28"0,0 1-27 0,3 0-17 15,-1 1-19-15,4 1-22 0,0 2-17 0,6-4-20 0,2 1-29 16,6 1-30-16,9 1-26 0,4 0-33 16,2 1-46-16,14 0-40 0,3-2-41 0,2 1-155 0,-4-2-306 15,-2 2 135-15</inkml:trace>
  <inkml:trace contextRef="#ctx0" brushRef="#br0" timeOffset="311261.4788">18135 11210 118 0,'0'0'278'16,"0"0"-28"-16,0 0-25 0,0 0-23 0,0 0-22 0,4-1-17 15,-4 1-15-15,0 0-12 0,0 0-12 0,4 3-14 0,-1-1-12 16,0 0-11-16,0 0-7 0,0 0-7 15,-2 1-11-15,0 0-3 0,-1 1-6 0,0 0-5 16,-1-1-6-16,-2 1 0 0,-1-1-7 0,0 0-5 16,-2 0 0-16,0-1-3 0,1 0-2 0,1-2-2 15,-2 0-4-15,6 0-3 0,-8-1 1 0,5-2-1 16,0 0 0-16,0 0-3 0,2-4-2 0,-2 2 1 0,3 0 2 16,1-3 6-16,1 2 2 15,2-1-6-15,0 1 0 0,2 0-3 0,-2 1 2 0,3 0-6 0,0 1-2 16,1 1-3-16,1 0 2 0,-2 2-1 0,3 0-2 0,-3 1 3 15,0 1-6-15,0 0 3 16,1 3-1-16,-1-1 2 0,-1 2-4 0,1-1 1 16,-1 2 2-16,-5 0 5 0,2 1-2 0,0-1-1 15,-3 1 2-15,-3-1-1 0,0 0-1 0,-4 0-2 0,0 1-1 16,0-2 3-16,0-1 0 0,-1-1-1 0,1-1 3 16,-1 1-2-16,1-2 10 0,2-1 4 15,-1-3-5-15,1 2 2 0,0-1-1 16,1-1-2-16,3-1 0 0,-2-1-2 0,3 1-3 0,0-4 2 0,0 0 0 15,3 2-4-15,-1-2 1 0,1 1 2 0,3-1-4 16,-2 1 2-16,2 2-3 0,-2 0-2 16,2 2 0-16,-2-1 0 0,2 1 2 0,-1 1-6 15,-1 0-2-15,1 0-4 0,-1 1-7 0,-4 1-10 16,7 1-20-16,-7-1-25 0,4 4-35 16,-4 1-50-16,3-1-61 0,-3 2-226 0,0-1-480 0,-3-1 213 0</inkml:trace>
  <inkml:trace contextRef="#ctx0" brushRef="#br0" timeOffset="311925.7519">18522 11303 2658 0,'4'-1'203'0,"3"-3"-74"0,-4 0-18 16,0 2-28-16,1-1-24 0,-1 1-22 0,-3 0-8 0,3 0-10 15,-3 2-5-15,3-2-3 0,-3 2 0 16,0 0-3-16,0 0 2 0,7 6-2 0,-6-1-2 0,3 1 5 16,-2 2-6-16,-1 1 2 0,2 3 0 0,-1 1 2 0,-3 0-3 15,0 1-1-15,-3 5 3 0,1-4 0 16,-3 3-7-16,1 0-15 16,-4-1-12-16,-1-1-11 0,2 2-3 0,-2-5-20 0,2-2-18 15,-1 4-21-15,1-7-23 0,-1 3-29 0,2 0-22 0,4-5-30 16,2-3-34-16,-3 0-134 0,1-2-401 15,3-1 178-15</inkml:trace>
  <inkml:trace contextRef="#ctx0" brushRef="#br0" timeOffset="312276.2173">18778 11069 2511 0,'24'-31'62'16,"-7"8"40"-16,-3 1 19 0,0 4-7 0,-4 0-20 15,0 7-9-15,-4 3-9 0,-1 0-22 0,0 4-9 0,-3-2-8 16,1 3-7-16,0 1 3 0,-3 2-1 0,0 0 0 15,4 7 7-15,-1 1 9 0,-3 5-2 0,-1 0-6 0,1 6-2 16,-2 0-7-16,-1 2 0 16,-1 2-4-16,1-2 1 0,-1 1-4 0,3-1-3 15,-2 0-7-15,2 1-2 0,1-8-1 0,0 1 3 0,1-2-7 16,-1-4 0-16,4-2-1 0,-2 0-1 0,0-2 3 16,6-2 4-16,0-1-3 0,2 0 2 0,3-2 0 15,2-2-10-15,1 0 2 0,0 0-3 16,-1-1 7-16,5 0-3 0,-3 2-1 0,3-2 2 0,-3 3-3 15,-2 0-3-15,1 0 2 0,-2 3-2 0,0 1 14 0,0 1 6 16,-2 0-5-16,0 2-4 0,-5-1 2 16,1 5 1-16,-2-4 0 0,-4 3 0 15,-4-2 2-15,-2 3 0 0,-6 2 1 0,-4 0-5 16,-6-1 9-16,-6-1-26 0,-1-2-16 0,-15 0-21 0,-1-1-22 0,-6-2-33 16,-20 2-29-16,24-6-46 0,-23 1-65 0,26-6-58 15,-10 1-216-15,6-6-553 0,-3 1 244 0</inkml:trace>
  <inkml:trace contextRef="#ctx0" brushRef="#br0" timeOffset="312775.9017">15039 10773 51 0,'2'-9'224'0,"-1"2"-9"0,1 0-16 16,0 1-24-16,0 5-12 0,0-3-22 0,-2 4-10 15,0 0-12-15,6 7-9 0,-6 3-4 16,0 3-3-16,-2 9-10 0,0 4-3 0,-1 10-7 0,0 6-2 15,-1 1-5-15,0 20-7 0,1-17-4 0,-2 21-1 0,2-4-7 16,1-18-8-16,3 20-3 0,1-21-8 16,2 18-2-16,0-1-2 0,-1-17-4 0,1-2-2 0,0 1-3 15,0-1-23-15,-1-1-11 16,-1-3-14-16,2-3-7 0,-4-9-12 0,-1-2-20 0,1-1-16 16,1-8-23-16,-1-2-30 0,-1-4-31 0,1 0-34 0,-1-5-116 15,0-2-337-15,1-2 149 16</inkml:trace>
  <inkml:trace contextRef="#ctx0" brushRef="#br0" timeOffset="313635.7032">15152 10814 2370 0,'18'-35'-22'0,"-6"12"27"0,-2 0-19 0,-4 9 14 0,-1 4-8 0,0 1-1 15,-2 4-2-15,-1 0 6 0,3 3 1 0,-2-1-1 16,-3 3 5-16,10 0 0 0,-10 0 4 15,19 4-8-15,-3-4 10 0,5 3 5 0,5 2 0 16,13 1 3-16,4 0 0 0,26 4-1 0,1-7-5 0,7 5-3 16,6-6 5-16,10 3-4 15,2-3-4-15,12-3-7 0,8 2-8 0,9-2-12 0,3 0-4 16,2-2-9-16,7-1 2 0,0-2 5 0,5-1 3 0,8 2 10 16,4-5 17-16,9 2 10 15,9-1 4-15,-1-1 5 0,9-1-1 0,0 4-5 0,0 1-2 16,-3 2 4-16,3 4-3 0,-7 0 1 0,-6 3-4 15,-8-3 9-15,-7 4 2 0,-6 3 0 0,-15-1 1 16,-10 4-1-16,-12-1 0 0,-13-3-4 0,-9 4-2 16,-16-3-5-16,-22 0 3 0,-9-4-4 15,-10 2 1-15,-5-2 2 0,-9 0-3 0,2-1-2 0,-7 0 1 16,-2-1-3-16,-2-1 1 0,-2 2 3 0,-4-2 13 16,6 0 5-16,-6 0 6 0,0 0 6 0,0 0 2 15,0 0 0-15,-24 1-1 0,14 1-5 0,0-1 3 0,-3 1-7 16,4-1 0-16,-1 1-2 0,1 2-3 15,-1-3-5-15,2 5 3 0,2 0-3 0,-1 3-2 0,3 1 0 16,0 6-3-16,2 3-1 0,1 3 2 16,4 2-4-16,4 14 2 0,-2-1 0 0,4 5-2 15,-1 3 17-15,5 17-8 0,-2 3-4 0,2-4-2 0,-6-17-3 16,0 18-5-16,0 2-13 0,-7-19-10 16,3-1 1-16,-2 18 1 0,1-25-2 15,-5 0-3-15,3-11 5 0,0 1-1 0,0-4 11 0,0-3-7 16,0-6-2-16,-3-1 11 0,0-5 3 0,2 2 3 0,-2-2 8 15,0-3 1-15,-1 1 2 16,1-2-1-16,-1-1 0 0,-3-1-2 0,-1 0-1 0,-1 0-1 16,1-2-3-16,-5 0 0 0,-1 0-4 0,-7-1-8 15,1 1 2-15,-4-2-13 0,-3 2-5 0,-1-1-4 0,-14 1 1 16,-2 1-3-16,-1 1 0 16,-3 0-2-16,-25 0-1 0,4 3 3 0,-3-1-1 0,-6 0 5 15,-2-1 1-15,1 0 2 0,-3-2 0 0,-8 1 10 16,-2 2-3-16,-10-1-1 0,2 2 4 15,-6-4 5-15,-3 0-2 0,-1 1-3 0,-5-2 2 0,-8 3 5 0,2-3 2 16,-4 0-1-16,-1 2 1 0,1 1 2 16,-4-2 0-16,0 1 2 0,1-1-3 0,-3 1 6 15,0 2-1-15,0 1-3 0,0-4-1 16,3 3 3-16,3-2 3 0,0 1-4 0,9 1 4 16,-5-4 6-16,11 5 6 0,3 0 2 15,3-4 8-15,11 2 7 0,7-2-4 0,6 2 6 0,7 0 2 0,26-1-5 16,1 0-3-16,4 0 2 0,1-4-7 15,14 4 1-15,4-2-1 0,6 1-1 0,0-1-5 0,5 3-4 16,2-2-1-16,3-1-2 0,1 0-3 16,6 0-7-16,-7 0-13 0,3 0-7 0,4 0-7 15,0 0-12-15,0 0-8 0,0 4-11 0,0-4-16 0,8 5-19 16,-4-2-18-16,0 1-23 0,1 0-23 0,0-2-32 16,0 0-197-16,-2 1-414 0,0-2 183 0</inkml:trace>
  <inkml:trace contextRef="#ctx0" brushRef="#br0" timeOffset="313826.1502">15742 11704 234 0,'6'-7'289'0,"-3"3"-92"0,-1 1-68 0,1 1-51 15,-3 2-14-15,0 0-27 0,7 3-24 16,-7-3-12-16,-1 4-25 0,1-4-31 0,0 0-106 0,-7 4-174 16,3-2 77-16</inkml:trace>
  <inkml:trace contextRef="#ctx0" brushRef="#br0" timeOffset="321546.063">8450 12510 213 0,'2'-2'230'0,"-1"0"-26"16,2 0-5-16,1 0-6 0,0-1-7 0,-1 1-9 0,2 1-13 0,0-1-16 15,1 0-13-15,-1 1-14 0,4 2-11 0,-1-1-15 0,1 3-6 16,-1 1-9-16,4 1-6 16,-4 0-8-16,0 4 3 0,3 1-5 0,-3 1-7 0,0 2-8 15,-1 5-5-15,-3-4-6 0,3 7-2 16,-4-2-7-16,-2 3 0 0,-2 0-2 0,1 0-6 0,-7 1-6 16,0 1-4-16,-3 1-6 15,-5-3-3-15,-5 12-4 0,-5-3-30 0,-3 0 6 0,-5-3 0 16,2-2 4-16,-3 3 5 0,-8-5 2 0,4-1-1 0,-7-3-1 15,-20 8 3-15,20-12 2 0,0 2 4 16,-24 1-4-16,3-1 5 0,18-7 1 0,-18 0 6 0,18-8 0 16,-21 2-1-16,22-3 2 15,-23 1-5-15,1-5-5 0,20 3 3 0,-23-8-3 0,23 2-7 0,-20-7-3 16,19 2-1-16,-20-9-9 0,22 5 0 16,-20-7-8-16,24 2-2 0,-21-10-1 0,21 6 0 0,-15-16-7 15,18 14-9-15,3-1-8 0,-16-12-6 0,17 12 7 16,1-4-4-16,1 1 10 15,4 1 17-15,4-4 7 0,7 3 4 0,5-3 1 16,7 5 3-16,-1-7-1 0,7-1 6 0,2-2 2 16,2-3 2-16,5 1 1 0,6-1 6 0,0-3 9 0,9-14 0 0,3 0 5 15,-5 14 2-15,14-12 17 16,-1 1-1-16,4 1 6 0,4 5 0 0,-9 13-1 0,18-13 11 16,7 1-6-16,-2 6 5 0,2 7-7 15,1-1-5-15,-12 16-1 0,19-6-2 0,-18 13-4 0,2 3-1 16,0 1-3-16,0 7 1 0,0 1-6 0,1 4-11 0,-2 2-8 15,-3 3-8-15,-3 5-9 16,-1 1 0-16,-3 1-12 0,-2 1-8 0,-3 1-9 0,-9-4-6 16,0 1-2-16,-3-2 6 0,-1 0 1 15,-5 1-9-15,-2-3 11 0,-3-3 1 0,-3-2 14 0,-2 0 2 16,0-3 11-16,-4 1-4 0,2-1 8 16,-3-3-1-16,0 0 19 0,0 0 5 0,0 0-1 15,0 0 7-15,0 0-1 0,0 0 0 16,-17-12 4-16,10 7-6 0,1-4-1 0,-2 1-4 0,-1-2 7 0,1 0-8 15,1 1 4-15,0 1 5 0,0 0-2 0,1 1-2 16,-1 0-3-16,3 0 6 16,-2 0-4-16,2 1 2 0,0 0-2 0,1-1-5 0,-1 2 4 15,-2-2-4-15,3 2 7 0,-1 2-7 0,0-4 4 16,-2 3 5-16,2-2-9 0,-3 1 1 0,1 1 9 16,1-1-12-16,-2 1-9 0,0-2 11 15,-3 1 3-15,3 0-11 0,-6-2 11 0,2-1 6 0,-3 1-9 16,-2-3 15-16,1 2-11 0,-2-2-3 15,3 2 8-15,1-3 9 0,-5 1-2 0,4 3 14 16,-1-1 3-16,3 1 14 0,-2-1 3 0,3 1 5 0,1 0 0 0,0 2 0 16,3-1-4-16,-3 0-3 15,3 2-3-15,0-1 1 0,-2 2-2 0,5 1-3 0,4 2-3 16,-10-6-2-16,10 6-6 0,-5-3-3 16,5 3-5-16,0 0 0 0,0 0 0 0,0 0-2 0,0 0-4 15,0 0-3-15,0 0 6 0,0 0-1 0,15 13-6 0,-5-7 0 16,3 0-7-16,5 1 3 0,4 0 4 15,0 2-5-15,0-1-1 0,3 2 1 16,2 1 0-16,-1-1-2 0,2 0-3 0,4 6 5 16,-5-3 2-16,-3 1-4 0,1-2 1 0,-2 4-2 0,-2-1 2 15,-1 5-3-15,-5-1 2 0,-2 3-1 16,-2 3 3-16,-5 9-7 0,-6 1 3 0,-7 0 3 16,-6 4-5-16,-12 22 4 0,-8-6-2 15,-2 1 3-15,-3-1-6 0,-2 3-4 0,-6-7-20 0,2 0-10 0,15-18-25 16,-2 0-30-16,3-2-35 0,1-4-50 0,6-6-131 15,2-4-332-15,4-3 147 0</inkml:trace>
  <inkml:trace contextRef="#ctx0" brushRef="#br0" timeOffset="322476.2946">6045 12041 164 0,'-7'-20'203'0,"0"1"-10"0,-4 1-6 0,-2-2-14 16,-1 2-7-16,0 1-2 0,-2 1-12 0,-1 3-8 15,5 4-1-15,-5-1-13 0,3 3-12 0,0 4-7 16,0 2-20-16,1 2-6 0,-1 3-12 0,-2 5-4 0,1 1-9 16,-1 5-6-16,1 2-11 15,2 2 1-15,2 2-5 0,0 0-2 0,1 3-4 0,0 10-6 0,3-9-1 16,3 0-3-16,-1 0-4 0,3 2 0 16,2-3-5-16,0-3 3 0,2 1-6 0,3-2 6 15,2-2-7-15,-2-5 27 0,4-4-5 16,-2 1 2-16,4-3-5 0,-1-3-5 0,0-3-1 0,4-1-1 15,0-3-11-15,2-2 6 0,2-6-6 0,-7 2 1 16,6-9-4-16,-3 2 2 0,-1-3-3 16,-3 2 3-16,0-2 0 0,-3-1 1 0,-2 1 0 0,-1 1 9 15,-2 5 3-15,-1-1 1 0,1-1 9 16,-4 4 16-16,1 0 0 0,-1 5 4 0,1 1-4 16,0-1-2-16,-1 2-2 0,1 1-23 15,-1 1 12-15,2 2-5 0,-4-3-7 0,4 3-5 0,0 0 7 0,-7 11-8 16,7-6-9-16,-3 3 9 0,2 4-4 0,1-1-2 15,0 2 3-15,1 1-4 0,2 1-1 0,0 4-16 16,1-7 17-16,3-1-5 0,0 0 0 0,2-1 1 16,1 0 1-16,2-2-7 0,1-3-4 0,1 2 1 0,0-6 4 15,0 2-9-15,3-3 3 0,-1-3 0 16,-2 2-5-16,0-3 9 0,-2 0 1 16,0-3 2-16,-5 2-2 0,0-3 2 0,3-1 0 0,-5 2-12 15,-1 0 23-15,-1-1 11 0,0 0-9 16,1 1 7-16,-4-3 8 0,0 3-4 0,0-1 1 0,0 0 7 15,0 2-3-15,0-2 1 0,-2 2 4 0,0 2-13 0,2 0-6 16,0 4-5-16,0-7-6 16,0 7-34-16,-3-3-30 0,3 3-14 0,0 0-31 15,0 0-33-15,0 0-39 0,3 20-56 16,-3-8-76-16,0 1-191 0,0 1-540 0,0-5 240 0</inkml:trace>
  <inkml:trace contextRef="#ctx0" brushRef="#br0" timeOffset="331525.8036">15401 7570 59 0,'-1'-13'301'0,"-1"4"-20"0,2 0-20 0,-1 2-21 0,1 2-22 15,0 1-12-15,-2 0-9 0,1 1-9 0,1 0-14 0,0 3-7 16,-2-5-11-16,2 5-12 15,-2-3-12-15,2 3-15 0,0 0-8 0,0 0-15 0,-3-1-10 0,3 1-2 0,0 0-13 16,0 0-7-16,-4 10-4 16,3-3-3-16,0 1-3 0,0 1-13 0,-1-1-34 0,1 2-4 15,1 1-4-15,-1 1 2 0,1 0-4 16,1 0 7-16,-1-1-2 0,0 4-2 0,-1-3 2 0,2 1-2 16,0 1 4-16,-1 1-2 0,-1-2-1 15,1 1 1-15,0-1 4 0,1 0-2 0,-2-1 1 0,1-3-2 16,0 0 3-16,-1-2-3 0,0 0-2 15,1-1 2-15,0-1 5 0,0-1-5 0,-1 0-1 0,0 0 1 16,1-1 3-16,0-3-2 0,0 4 1 0,0-1 2 0,0-3-5 16,-2 3 12-16,-1-2-12 15,-1 1 1-15,4-2-2 0,-9 2 4 0,5-2-1 16,4 0-1-16,-10 1-2 0,4-2 2 0,-1 2-1 16,1-1 0-16,0 0 1 0,0 0 0 0,-2 3 0 0,-1-2-3 15,-1 1 0-15,2-1 2 0,2 0-1 0,0 1-3 0,2-1 3 16,-2-1-3-16,2 0 1 15,4 0 1-15,-6 1 3 0,6-1-2 0,-4 1-1 0,4-1-2 0,-1 3 3 16,1-3 1-16,0 0 2 16,7 3 0-16,0-3-1 0,1 1 3 0,1-1-3 0,5 0-1 15,3 0 6-15,0-1-11 0,5-2-6 16,2-1-12-16,0-1-19 0,3 2-22 0,0-3-27 16,0-1-42-16,0 0-41 0,-2-1-45 0,0 2-253 15,-1-4-510-15,-3 1 226 0</inkml:trace>
  <inkml:trace contextRef="#ctx0" brushRef="#br0" timeOffset="331717.7733">15164 7496 70 0,'-4'-1'258'0,"-2"-2"-29"0,2 3-23 0,4 0-23 0,-5-1-17 15,5 1-15-15,0 0-14 0,14-3-16 0,1-2-13 0,9 4-8 16,6-3-15-16,9 0-24 0,7-2-34 16,-1 1-40-16,1 0-46 0,4 0-59 0,-3 2-168 0,1-4-309 15,-3 4 137-15</inkml:trace>
  <inkml:trace contextRef="#ctx0" brushRef="#br0" timeOffset="332043.2866">15725 7613 78 0,'-9'3'285'0,"-1"-1"-29"0,-3 1-21 0,2 1-16 16,2-2-20-16,1 1-19 0,-2 1-14 16,3 1-16-16,0 1-16 0,3-2-17 0,-2 2-10 0,3 2-7 15,2-1-12-15,1 5-7 0,1-2-12 0,5 1 5 16,1 2-14-16,3-2-5 0,5 3-11 0,2-1 2 15,3-3-3-15,0 0-8 0,2 2-4 0,2-3 0 0,0 0-8 16,0-3 3-16,-2 1-2 16,1 0-1-16,-9-3-4 0,1 0-5 0,-6-2-1 0,-1 1-2 15,-1-1-4-15,-4 1 3 0,-1 1 0 16,-4 0-1-16,-5-2 2 0,-4 3 0 0,-9 2 0 0,-5-1-3 16,-13 3-2-16,10-5-9 0,-16 2-15 15,3 0-13-15,0-4-12 0,2 1-17 0,9 1-31 0,0-4-28 16,4 1-28-16,4-2-48 0,1 1-207 0,8-4-436 0,2 2 193 15</inkml:trace>
  <inkml:trace contextRef="#ctx0" brushRef="#br0" timeOffset="332236.815">15665 7685 3159 0,'12'-11'44'0,"-2"0"30"0,0 0-16 0,-1 0-19 0,-1 2-16 0,0 0-9 0,2-1 1 0,0 0-3 16,3 1-3-1,-2 1-2-15,3-1 3 0,6-1-3 0,2 3-1 0,4 0 0 0,-1 0-5 16,2 3 6-16,0-1-15 16,1 4-16-16,0-2-16 0,-3 4-20 0,-2 1-23 0,-1 0-26 0,-2 3-23 15,-7 0-25-15,-2 0-25 0,-5-1-35 16,-2 3-197-16,-4-3-447 0,0 3 198 0</inkml:trace>
  <inkml:trace contextRef="#ctx0" brushRef="#br0" timeOffset="333085.7808">15448 9861 99 0,'4'-11'333'0,"-1"5"-36"15,0-1-28-15,-2 3-31 0,2 2-24 0,-3 0-20 0,0 2-15 16,0 0-17-16,0 0-10 0,-6 16-18 0,1-4-12 0,-1 2-9 15,-1 6-12-15,0 2-10 0,4 3-10 16,-3 0-9-16,5 3-6 0,-1 5-6 0,2-6-5 0,2-2-7 16,2 2-6-16,2-1 0 15,1-2-8-15,0-1 1 0,0-1-5 0,0 0-6 0,0-1-3 16,-1-4-10-16,-2-3-5 0,2-2-5 16,-4 0-5-16,-1-4-3 0,0 1 5 0,-3-2 0 0,0-2-4 15,-4 2 5-15,3-2-3 0,-4-3 3 0,-3-1-1 16,-1-1-1-16,-3-1 1 0,1-2 4 0,-1-1-4 0,-3-1 6 15,-2-2 5-15,4 1 2 0,1 2 9 0,-1-3 0 16,4 2 5-16,-2 1 3 16,6 0 0-16,1 2 1 0,-1-1-1 0,2 1-1 0,0-2-4 15,5 4-4-15,-4-1 1 0,0-1-5 16,2 1 2-16,2 1-3 0,0 0-3 0,0 0 0 0,0 0-2 0,15-2 0 16,-5 3-4-16,2-1 0 0,5 0 1 0,0 1 3 15,4 0-3-15,2-2-4 0,1-1 1 16,5 2-2-16,-1-2-3 0,1 2-3 0,11-2-1 0,-1 2-7 15,1-1-13-15,-14-1-16 0,2 2-25 16,-3 0-26-16,-2-1-24 0,-1 2-22 0,-5-2-32 0,-4 1-19 16,-2-2-34-16,-4 2-212 15,-3-1-471-15,-1-2 209 0</inkml:trace>
  <inkml:trace contextRef="#ctx0" brushRef="#br0" timeOffset="333285.7418">15145 9951 67 0,'-10'-7'302'0,"2"3"-31"0,2 1-33 0,3 1-21 15,3-1-25-15,0 3-16 0,5-3-18 0,5 2-18 16,12-2-13-16,4 0-16 0,14 1-7 0,5 0-21 16,3-1-17-16,22-4-18 15,-2 3-27-15,0 1-32 0,-19 4-26 0,20-2-40 0,-21-1-41 0,0 4-53 16,-2 0-148-16,-2-2-343 0,-6 0 152 0</inkml:trace>
  <inkml:trace contextRef="#ctx0" brushRef="#br0" timeOffset="333605.633">15962 9955 184 0,'-4'1'235'16,"-3"-1"-15"-16,1 2-12 0,2 0-2 0,-3 0-6 15,-3 2-9-15,3-1-5 0,-2 1-17 0,1-1-15 0,1 3-13 0,-2-1-11 16,0 4-15-16,-1 2-8 0,1-1-7 15,-3 7-8-15,2-1-14 0,0 1-7 0,0 1-5 0,0 1-5 16,2 0-9-16,2 1-3 16,2-1-8-16,-2 2-6 0,5-3 1 0,1 2-5 15,1-1-1-15,5 0-3 0,0 0-4 0,5-3-2 16,-1 0 3-16,2-1-7 0,-2-3 2 0,4-5-6 0,-1 0 4 16,0-2-3-16,-4-2-4 0,1-3 2 0,2-1-2 15,-4-3 0-15,2 2-2 0,-3-3 7 0,0-1 9 16,-4-1 10-16,1-2-3 0,-4 1 3 0,0 1-4 0,0-2 2 15,-4 0-1-15,-3 2-7 16,-5-2-4-16,-2 2-4 0,-4-3 2 0,-4 3-4 0,-2 2-18 0,-2 1-17 16,0 3-34-16,-3 1-29 15,3 3-53-15,-1 2-58 0,2 1-69 0,-2 0-232 16,3 1-538-16,0 0 238 0</inkml:trace>
  <inkml:trace contextRef="#ctx0" brushRef="#br2" timeOffset="338538.6224">1203 3923 74 0,'-2'-2'122'16,"-1"-1"-8"-16,1-1-23 0,0 2-3 0,2 2 0 16,-2-6-10-16,0 5-9 0,2 1-2 0,-2-2-13 0,2 2-8 0,0 0-8 15,-1-4 0-15,1 4-8 0,0 0-2 0,0 0 0 16,0 0-3-16,0 0-6 0,0 0 3 15,2-2-2-15,-2 2 9 0,0 0-14 16,0 0 11-16,0 0 3 0,6 0-5 0,-6 0 0 16,0 0 4-16,0 0-5 0,0 0 2 0,0 0-5 0,0 0 3 0,0 0-1 15,0 0 11-15,4-1 0 16,-4 1 7-16,0 0 9 0,0 0-1 0,0 0 5 0,0 0-7 16,0 0-4-16,0 0-3 0,0 0-4 15,0 0-15-15,0 0-17 0,0 0-24 0,0 0-35 0,0 0-36 16,0 0-48-16,0 0-121 0,0 0-281 0,-5-6 126 0</inkml:trace>
  <inkml:trace contextRef="#ctx0" brushRef="#br2" timeOffset="339733.0941">1140 3718 247 0,'0'-5'258'0,"0"1"-12"0,2 0-7 16,-2 0-14-16,0 1-7 0,0 3-10 0,1-4-22 0,-1 4-14 16,-1-3-17-16,1 3-20 15,0 0-18-15,0 0-10 0,0 0-8 0,0 0-11 0,0 0-10 16,-9 14-7-16,4-4-6 0,-3 3-5 0,0 8-5 0,-1-1-4 15,1 3-6-15,-2 0-7 0,2 0-1 16,0 2-5-16,-1 0-4 0,-1 8 2 0,4-10-9 0,-1 2 2 16,2 1 4-16,-1-4-10 15,2-2 0-15,0 0-3 0,1-2 0 0,3-3 1 0,2-2-6 16,-1-1-2-16,2-3 2 0,1 1 6 16,2 0-7-16,0-3 3 0,2-2 0 0,4 0-1 0,0-1-1 15,3-4 2-15,6-1-15 0,3-3-6 0,-3-1 1 0,6-4-8 16,-3-2-4-16,0-2-6 0,1-1-2 15,-3-3-3-15,1-1 0 0,-3-2-5 0,-2 2 14 16,-3-4-4-16,0 0 3 0,-5-1 2 16,1 1 5-16,-1 0 2 0,-5 2 8 0,-1 6 9 0,-2 1 18 0,1 2-1 15,-3 2 4-15,0 0 5 16,0 5 2-16,0 0 4 0,0-1-5 0,0 1-9 0,0 1 1 16,0 3-7-16,0 0 2 0,0 0-2 15,-9 7 8-15,6 2-3 0,1 1-4 0,-1 4-4 16,-3 6 1-16,2 2 0 0,3 0 9 0,-1 2-7 0,1-1-5 0,1-1-1 15,0-2-2-15,1 1 2 16,-2-1 1-16,1-5-13 0,0-1 5 0,0-1-9 0,-2-2-5 16,1-3 0-16,1 0-1 0,-1-3 7 15,0-1 2-15,0 0 6 0,1-2 17 0,0-2-12 0,0 0 2 16,0 0-5-16,0 0 9 0,-11-12-7 16,7 1 0-16,-2-2 3 0,2-2 1 0,-1-3 3 15,1-3-2-15,2-1-4 0,-1-14 4 0,0 13 4 0,3-2-9 0,3-1-1 16,-3 1 0-16,5 0-5 15,0-1-2-15,2-1 3 0,0 4 1 0,4 1 0 0,0 2-3 16,3 1 32-16,2 4 4 0,-1 1-8 16,-1 6-1-16,2 2-5 0,-2 1-4 0,0 1-1 0,1 3-3 15,1 2-3-15,-3 1 3 0,1 2-4 16,-3 2-4-16,0 2-14 0,-1 2-1 0,-3 3-8 0,2 2-6 16,-4-1 3-16,-2 5-3 15,-3 1-13-15,-3 0 8 0,-2 1-5 0,-3-1 5 0,-4 0-1 16,-2 0 6-16,0-5-1 0,-2 0 7 0,-1-1 1 0,2 0 2 15,1-7-1-15,-3 3 2 0,3-4 6 16,1-2-6-16,2 2 17 0,1-6 11 16,1 2 5-16,4-4 8 0,-1-2-1 0,0 2 0 0,1 1 9 15,1-6-9-15,1 2 0 0,0 2-5 0,2-3-2 0,-1 2-4 16,2 4 0-16,3-9-6 0,3 6 0 16,-2-1-1-16,4 1 5 0,1 0-8 0,-1 2-1 0,2 1-2 15,0 0 3-15,4 4-3 16,-1-1-2-16,1 3-11 0,-2 1-3 0,4 6-2 0,-1-1 6 15,1 1-4-15,-2 1-10 0,0 0-6 0,-1 1-3 16,1 1-10-16,0 0-18 0,-3 2-24 0,2 0-22 16,-3 0-23-16,1-2-31 0,-3-4-32 0,1 0-32 15,-2-3-208-15,-4-1-470 0,4-3 208 0</inkml:trace>
  <inkml:trace contextRef="#ctx0" brushRef="#br2" timeOffset="340166.5345">1816 3848 202 0,'-7'-18'339'0,"3"4"-4"0,2 3-4 0,-3 2-18 0,5 1-20 0,-3 1-17 15,0 2-21-15,2 1-23 0,-2 0-28 0,3 4-23 16,-4-3-16-16,4 3-15 0,0 0-13 16,-10 8-22-16,3 2 0 0,0 3-9 0,1 0-15 15,-1 6-1-15,-3 4-17 0,5-2-13 0,-1-1-3 0,2 2-16 0,1-1-4 16,-1 3-10-16,4-2-9 15,4-2-7-15,-1 1-17 0,1-8-16 0,0 5-13 0,2-3-20 0,-1-3-21 16,4-1-17-16,-1-1-12 0,1-3-19 16,-2-1-16-16,4-3-11 0,-1 0-8 15,4-4-5-15,0-3 2 0,0-1 0 0,6-5 10 16,-2-2 20-16,-1-1 18 0,0-3 21 0,-3-3 27 0,0-2 33 16,-1 2 24-16,0-3 33 0,-5 3 30 15,-1 0 32-15,-3 5 26 0,-1 0 21 0,0 1 10 16,-2 2 7-16,1 2 13 0,-1 0-1 0,-1 5 1 0,0-2-1 0,0 3-18 15,0 3-12-15,0-5-14 0,2 1-19 16,-2 4-9-16,0 0-6 0,0 0-9 16,0 0-32-16,0 0 23 0,-7 15-9 0,5-6-12 15,-1 1-16-15,0 5-2 0,2 6-5 0,-2-2-15 0,0 3-13 16,2 0-2-16,1-2-21 16,-1 1-10-16,1-1-11 0,0-5-14 0,0-1-31 0,0-1-13 15,0 0-15-15,0-3-24 0,1-2-26 0,-1-1-34 16,1-2-38-16,1-1-22 0,-1-2-32 0,-1-2-157 0,0 0-493 15,0 0 219-15</inkml:trace>
  <inkml:trace contextRef="#ctx0" brushRef="#br2" timeOffset="340345.2551">2147 3796 260 0,'4'-7'361'0,"-1"3"-34"15,1-1-36-15,-2 1-30 0,-1 3-25 0,-1 1-9 0,0 0-8 0,0 0-16 16,13 3-9-16,-8 2-20 0,1 6-5 0,1 1-11 15,4 4-19-15,-4 3-24 0,3-1-4 16,-3 5-23-16,0 1-22 0,-1 13-18 0,-2-12-38 0,-4 2-44 16,-3 8-42-16,-4 0-48 15,-4-3-67-15,1-7-73 0,-15 6-231 0,-2-4-536 0,-4-1 237 0</inkml:trace>
  <inkml:trace contextRef="#ctx0" brushRef="#br2" timeOffset="340765.6082">866 4353 47 0,'-15'2'283'0,"0"-1"-20"0,0 0-10 0,-1 2-9 16,0-2-3-16,1 1-4 0,-1 1-8 0,2-1-8 15,5 0-10-15,3-1-14 0,0-1-7 16,0 2-21-16,2-1-15 0,0 0-4 0,4-1-21 16,-7 0-11-16,7 0-17 0,0 0-8 0,0 0-9 15,0 0-9-15,22-5-7 0,1 1-3 0,17-2-11 16,5-1 1-16,25 0-7 0,4-1-10 0,5-1-1 16,8 0 1-16,7 4-5 0,9-3-16 0,1 3-3 15,6-3-15-15,-5 2-11 0,1 0-20 0,-3-1-23 16,-2 1-23-16,-8-1-18 0,-8 0-11 0,-8-2-5 15,-26 2 7-15,-3 0 4 0,-3 2 11 0,-6-2 8 0,-14 3 8 16,-2-2 13-16,-9 5 22 0,-5-2 19 16,-1 3 6-16,-4-3 0 0,-4 0-1 0,0 3 1 0,-12-4 2 15,-4 3 0-15,-9 1 1 0,-15 4-3 0,-5 0-11 16,-21 2-13-16,18 1-16 0,-24 1-27 0,-1 3-32 16,1 2-41-16,-1-3-39 15,1 0-196-15,-2 0-419 0,-4 1 186 0</inkml:trace>
  <inkml:trace contextRef="#ctx0" brushRef="#br2" timeOffset="341115.8323">622 4529 9 0,'-20'3'306'0,"-2"1"-27"16,6 0-25-16,-1-3-23 0,17-1-15 0,-28 6-2 0,14-4 5 15,14-2 5-15,0 0 14 0,-21 7-18 0,21-7-17 16,0 0-9-16,-13 4-17 0,13-4-18 0,0 0-12 15,0 0-21-15,0 0-6 0,0 0-10 0,0 0-18 0,0 0-13 16,0 0-5-16,0 0-4 0,33-20-6 16,-5 11-29-16,18-3 15 0,26-1-7 15,8-2 4-15,6 1-6 0,5 0-3 0,10 0-1 16,0-1-8-16,12 1 2 0,5 1-11 0,-1-1 4 0,5 1-8 0,-6-1 7 16,-2 0-1-16,-7-2-10 0,-10 5 8 0,-8 1 0 0,-12-3-15 15,-29 5-12-15,-4 2 4 16,-3-1 3-16,-14 3-5 0,-5-2-3 0,-6 4 4 15,-4 0-2-15,-2 0 1 0,-2 1 1 0,-2-1-5 16,-6 2-3-16,0 0-17 0,0 0-19 0,-21-3-14 0,-2 5-1 16,-2 1-13-16,0 1-19 15,-5 2-18-15,-8 1-27 0,0-1-29 0,9 1-40 0,3 1-38 0,0-1-58 16,-1 2-182-16,0 0-527 16,0 1 233-16</inkml:trace>
  <inkml:trace contextRef="#ctx0" brushRef="#br2" timeOffset="341437.5072">1901 4443 198 0,'1'-3'342'0,"0"1"-30"0,-1 2-7 16,3-3-14-16,-3 3-14 0,3-2-20 0,-3 2-22 0,0-2-14 0,0 2-30 16,0 0-24-16,0 0-17 15,0 0-16-15,0 0-14 0,0 0-10 0,0 0-12 0,4 7-5 16,-4-2-15-16,0 1-11 0,3 3-2 16,-3 0-12-16,0 0-29 0,3 2 4 0,-2 2-11 15,2 1-8-15,-3 0-18 0,0-1-20 0,3 0-9 0,-3-1-30 16,0 2-20-16,0-7-25 0,0 2-25 15,-3-2-33-15,3 1-24 0,0-4-31 0,3 0-40 16,-3 0-152-16,0-4-451 0,0 0 200 0</inkml:trace>
  <inkml:trace contextRef="#ctx0" brushRef="#br2" timeOffset="341656.1449">2125 4383 106 0,'4'-6'385'0,"-3"2"-29"16,1-1-23-16,0 1-45 0,0 1 3 0,-1 0-20 0,1 1-19 15,-2 2-18-15,0 0-15 16,1-4-31-16,-1 4-24 0,0 0-17 0,0 0-14 0,-3 10-9 0,0-1-23 16,2 0-8-16,-2 4-25 0,2 0 4 15,-1 0-17-15,1 8-9 0,-2-2-12 0,3 2-21 0,0 1-14 16,-1-2-21-16,1 2-24 16,1-3-15-16,-1 1-29 0,0-5-26 0,0-2-26 0,-1-1-30 15,-1-3-29-15,2 0-32 0,-1-1-32 0,0-5-173 16,-1 1-474-16,-1-3 210 0</inkml:trace>
  <inkml:trace contextRef="#ctx0" brushRef="#br2" timeOffset="342714.4755">2051 4565 16 0,'0'-5'288'0,"0"3"-23"0,-2 0-15 0,2 2-16 16,2-6-22-16,-2 3-23 0,2 0-19 15,3 0-17-15,0-1-13 0,3-1-19 0,6 2-10 0,0-1-14 16,7 1-8-16,-5 0-11 0,6-2-5 0,-1 0-7 0,3-1-5 15,-4 2-8-15,1-2-2 0,-5 2-6 16,-1 0 10-16,-1 0 6 0,-4-1 16 0,4 1 11 16,-5 2 17-16,-4-2 7 0,1 0 9 0,-2 2 0 0,0 0-5 0,-2 0-5 15,-2 2-5-15,4-7-23 16,-4 7 19-16,0-2-10 16,0 2-5-16,0 0-14 0,-13-2-6 0,6 2-6 0,-2 2-8 15,0 0-4-15,1 3-15 0,-1 0-8 0,2 3-6 0,-1-2-17 0,-1 3-14 16,5-1 2-16,-2 1-7 0,2 0-11 15,1 1-3-15,3 4-15 16,-1-2-8-16,2 2-5 0,2-2-11 0,1-3-11 0,-1-2-1 16,1 1 1-16,3-2-1 0,0-1 6 15,2-1 0-15,-1-2 5 0,2-1 6 0,3-2 8 0,0-1 5 16,-4-2 5-16,3-1 6 0,0-1 19 0,-2-2 11 0,1-1 16 16,-1 1 22-16,0-3 9 0,-2 0 19 15,-2 4 13-15,-2-1 10 0,2-1-4 0,-2 2 1 16,-1 0 7-16,0 3-5 0,-2-1 8 0,2 1-9 0,-1 1-4 15,-2 3-3-15,1-4-14 0,1 2-2 16,-2 2-9-16,2-4-8 0,-2 4-11 0,0 0-1 0,0 0-29 16,0 0-14-16,0 0-17 0,0 0 25 15,0 0 1-15,0 0 2 0,0 0-17 0,0 16-5 0,-1-12-12 16,-2 1-1-16,2 2 2 16,-2 0 3-16,1 1-3 0,0-2 1 0,0 1 2 0,-1-1-2 0,0-2 8 15,2 1 4-15,1-3 4 0,0-2 2 0,-3 6 3 16,3-6 8-16,0 4-9 0,0-4 16 15,0 0 0-15,0 0 2 0,0 0-2 16,2-13-5-16,-1 4 9 0,3 1 4 0,-1 0 1 0,3-1 5 16,-2 1 3-16,3-4-3 0,-3 5 3 0,3-2-4 15,-1 3 2-15,2-2 0 0,-2 3-8 16,0-1 0-16,-1 3-3 0,1 0 16 0,-2 1-20 0,0-1 0 16,2 3 3-16,-6 0-2 0,9 5 1 15,-2-2-11-15,-2 0-2 0,-1 6 0 0,-1-2-12 0,1 2 2 16,-1 3 0-16,-3 2-4 0,3-2 0 15,-3 0 1-15,-2 0 1 0,2-3-7 0,0-1-3 0,-1-1-1 16,1 0 9-16,-2-4 0 0,4 1 9 0,-4-1-4 0,2-3 17 16,2 4-1-16,-2-4 0 15,0 0-1-15,0 0 11 0,8-13 2 0,-2 4 3 0,-2-3 3 16,2 2 3-16,0 0 4 0,1-3-3 16,0 2 6-16,0 0 0 0,-1-1 0 0,-1 6 2 0,1-5 2 15,-2 4-5-15,0-1-1 0,1 4-5 0,-2-1-18 0,-1 1 11 16,0 1-1-16,1 1-1 0,-1-1-3 0,0 1-4 15,-2 2 3-15,0 0-7 0,8 6 2 0,-5-5-7 16,1 3-3-16,-1 1-7 16,2 1-2-16,0 0-3 0,-1-1 1 0,2 1 3 0,-2-1 1 15,1-3 3-15,0 1-3 0,0-1 8 16,2 0 1-16,-1-2-1 0,-6 0 8 0,14 0 3 0,-7-4 16 16,0 1 6-16,0-3 0 0,-1 1 12 15,-2-2 6-15,0 0 12 0,-1 2 7 0,-1-4 1 0,-1 2 0 16,-1 2 4-16,0-1 10 0,0 2-11 0,-3-1-6 15,0 1-7-15,1 1 0 0,-1-1-9 0,-3 2 1 16,3 0-5-16,3 2-16 0,-11 0-3 0,11 0 0 0,-7 4-5 16,2 1-5-16,1 1-12 15,3 3 3-15,1 0 0 0,0 0-1 0,4 5-2 16,-1-2 1-16,4 3-9 0,0-2 1 0,2 4 4 16,-1 1-4-16,1-5 3 0,-2-2 0 0,1 0 0 0,-3-6 2 15,0 5 1-15,-1-4-2 0,-1 0-1 0,-1 0 1 0,-4 0 4 16,1-2-1-16,-5 2 0 15,-1-2 2-15,-6 2-3 0,-1-1-6 0,-4-2-13 0,-5 0-10 16,-1-2-22-16,-1-1-35 0,0-1-47 16,-1-1-61-16,1 1-80 0,-2-1-296 0,0-1-625 0,2 0 278 0</inkml:trace>
  <inkml:trace contextRef="#ctx0" brushRef="#br2" timeOffset="342897.3199">2688 4682 67 0,'2'1'451'0,"-2"-1"-40"0,3 1-42 16,-3-1-37-16,0 0-56 0,0 0-35 0,0 0-46 16,0 0-66-16,0 0-70 0,0 0-89 15,-19-1-106-15,12 0-258 0,-2 0-428 0,0-1 190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2T15:25:24.68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1989 2460 36 0,'0'-4'281'0,"2"-1"-18"0,-1 1-19 0,-4 2-17 16,3-2-17-16,0-1-10 0,-1 2-11 0,1 3-12 16,-1-4-14-16,1 4-16 0,-2-4-15 0,2 4-13 15,0 0-13-15,0 0-13 0,0 0-10 0,0 0-5 16,-10 6-5-16,6-4-7 0,-3 5 2 0,-3 3-12 16,2 0 1-16,-2 1-2 0,-7 5 2 0,7 0-5 15,-5 2 2-15,-1-1 1 0,2 2 1 0,1 2-2 16,1-3 6-16,-4 3-12 0,2 2 0 0,0-2-7 15,-6 12-1-15,9-11-2 0,-6 11 11 16,6 1-16-16,2-10 0 0,1 10 5 0,-1-10-4 16,2 1 2-16,2 2-15 0,2-1 3 0,-1-2 1 15,1 1-5-15,2-2-2 0,-1 0 7 0,4-2-7 16,-1-1-2-16,3-2-3 0,-1-5 0 0,3-1 1 16,1 0-1-16,1-4 0 0,1 1 0 0,0 0-2 15,4-3-2-15,4-1 2 0,-3-1 0 0,9-4-8 0,-2 0 5 16,4-6-10-16,-1 0-8 0,1-4-8 0,12-6 1 15,-14 1-12-15,10-6 4 0,0-1-3 16,-2-3 8-16,-5-4-2 0,1 3-12 0,-3-4 17 16,-7 9 1-16,4-13 2 0,-2-1 1 0,-5-2 0 0,1 0 7 15,-1 1 0-15,-7-1 2 0,3-1 2 0,-6 3 3 16,0-1-1-16,-4 1 16 0,-1 1-9 0,-2 9 1 16,-1-2 6-16,-3 6 10 0,-1 0 0 0,-1 1 2 15,-4 2-10-15,6 6 4 0,-8-2-6 0,2 5 5 16,-6 0-6-16,3 5 4 0,-5-1-7 0,-2 3 2 15,-1 2-2-15,-1 3-1 0,5 3-7 0,-1 1 4 16,0 1-1-16,1 7-4 0,-1-2 14 0,0 2-13 16,0 4 3-16,3 1-6 0,-5 7-4 15,8-5-14-15,-1 10 23 0,4-8-5 16,-3 8 5-16,10-6-2 0,2 1-2 0,0 1 2 0,5 6-2 16,2 1-6-16,3-10-4 0,8 7-7 0,1-8-9 15,5 5-4-15,-4-11-17 0,4 3-16 0,10-1-14 16,-7-5-10-16,0-4-24 0,3 0-23 0,-1-5-35 15,3 1-33-15,-3-5-53 0,1-2-245 0,-3-1-542 16,-3-4 239-16</inkml:trace>
  <inkml:trace contextRef="#ctx0" brushRef="#br0" timeOffset="753.0518">2343 2718 172 0,'0'0'317'15,"1"-6"-15"-15,-1 6-17 0,0-3-10 0,0 3-18 16,0 0-13-16,0-4-26 0,0 4-17 15,0 0-28-15,0 0-10 0,0 0-20 0,0 0-13 0,-3-4-15 16,3 4-10-16,0 0-11 0,0 0-11 0,0 0-13 16,0 0-1-16,0 0-17 0,0 0 3 0,0 0-7 15,0 0-1-15,-7 12-9 0,7-5-2 0,0-3-6 16,-2 4 1-16,1 0 5 0,-3 1-12 0,4 1 0 16,-3 3-2-16,1 6-2 0,0-4-2 0,1 4-6 15,-2 0 4-15,0-4-2 0,0 4 7 0,2-3-8 16,1-2-2-16,-3-1 11 0,3 1-13 0,0-4-5 0,3-1 0 15,-3 1 3-15,4-4-8 0,-2 1-2 0,1-3-10 16,-1 0-1-16,4-2-2 16,-1-1 0-16,3-1-5 0,1-1-3 0,0-3 1 0,2-2-4 15,3-2 6-15,-2-2-1 0,3-3 5 0,-5 4-3 16,1-8 7-16,-1 6-3 0,0-10 9 0,-2 0 4 16,-1 0 9-16,0 1 6 0,-2 0 1 0,-2 5 13 15,-2 0 19-15,0 2 7 0,0 2 9 0,0 2 8 0,-1 2 8 16,0 0 1-16,-2 2 1 0,2 1-3 0,0 4-20 15,-2-4 3-15,2 4-5 16,0-6-6-16,0 6-10 0,0 0-3 0,0 0-18 16,0 0 15-16,0 0-3 0,-8 10-3 0,7-2-9 15,0-2-9-15,-1 4 4 0,-1 3-9 0,2 2 3 16,-2 4-6-16,0-4 0 0,1 4-10 0,-1-5-9 0,4 4-9 16,-4-3-4-16,3 0-13 0,-2-2-10 0,0-1-8 15,2 2-14-15,-3-2-22 0,3-4-17 0,2 0-19 16,-1-1-18-16,1-2-16 0,0-1-23 0,3-2-32 15,0-1-39-15,5-1-256 0,-2-1-560 0,3-5 248 16</inkml:trace>
  <inkml:trace contextRef="#ctx0" brushRef="#br0" timeOffset="1416.5791">2643 2772 191 0,'0'0'266'0,"-4"-2"-20"0,2 1-10 0,2 1-17 0,0 0-19 0,-9 1-20 15,9-1-15-15,-7 4-14 0,4 0-14 0,-2-1-19 0,3 1-5 16,0 2-10-16,-1 1-12 0,2-2-11 0,1 4-16 16,1-4-9-16,1 3-15 0,-1-5-18 0,3 2-14 15,-1-2-13-15,1-2-13 0,2 1-9 16,0-2-8-16,-6 0-9 0,17-4-6 0,-8 1 6 0,-1-3 3 16,0 1 0-16,1 0 8 0,-1-1 8 0,-2-1 15 15,-1 1 9-15,0 0 15 0,-2-1 14 0,0-2 17 16,0 5 14-16,-3-2 12 0,0 1 14 0,0 0-4 15,0 0 1-15,-2 1 1 0,1 0-4 0,-3 0 2 16,1 0-5-16,-1 3-1 16,1-2-4-16,-2 3-10 0,1-1-1 0,4 1-10 0,-14 3-2 15,7-1-17-15,-1 3 8 0,0-1-3 0,0 5-4 16,1-3-4-16,0 5 3 0,1 3-7 0,0-2-4 16,0 1-16-16,2 0 6 0,3-2-14 0,-1-1 1 15,4-2-20-15,-1 2-5 0,2-2-12 0,0-1-7 16,0 1-6-16,2-4-1 0,2 0-1 0,0 0-3 15,0-2 5-15,3-2-3 0,0 0 5 0,3-3 6 16,-1-3 5-16,1 2 1 0,-1-3 6 0,1 0 5 16,-2-3 2-16,5-5 11 0,-6 4 8 0,4-6 14 0,-3 8 16 15,-1-8 6-15,-2 5 17 0,-1 1 21 0,-2 0 8 16,-1 1 8-16,0 2 9 0,-1 1-1 0,-1-1 6 16,-1 3 10-16,0 0-6 0,-1 1-5 0,1 0-9 15,-2-1-11-15,1 5-22 0,0 0-3 16,-4-4-4-16,4 4-1 0,0 0-12 0,-13 7-1 15,8-1-7-15,0 2-8 0,-1-1-27 0,1 4 5 0,1 0-10 16,1-1-7-16,1 1-11 16,3 2 1-16,0 1-10 0,1-1-6 0,1 1 2 15,1 0-5-15,2-1 3 0,0 1 2 0,0-4 4 16,0 4 5-16,0-4 4 0,-1 1 0 0,0-3 4 16,-1 1 4-16,0-2 3 0,-2-2 5 0,0 0-1 15,0-2 2-15,-1 2 3 0,1-1 6 0,-3-1 0 16,1-3 1-16,-3 7 0 0,-2-4 1 0,-1 1-1 15,-3-2 1-15,0 0-1 0,-1 2-4 0,0-2-6 16,-5-2-7-16,2 0-18 0,2-1-23 0,1-2-15 0,0-2-27 16,2 2-40-16,3-2-41 0,-1-2-25 0,5-2-42 15,1-2-167-15,0-2-454 0,4-7 201 0</inkml:trace>
  <inkml:trace contextRef="#ctx0" brushRef="#br0" timeOffset="1637.7123">2956 2592 56 0,'6'-7'325'15,"-3"3"-13"-15,0 1-7 0,0-1-25 16,-1 2-1-16,1-1-18 0,-3 3-38 0,3-3-7 16,-3 3-20-16,0 0-23 0,0 0-17 0,0 0-7 15,3 12-18-15,-3-5-9 0,-1 2-8 0,0 5-15 16,0 0-10-16,0 9-9 0,-1-5-11 0,-1 2-16 16,2 2 9-16,-1 0-8 0,0 0-9 0,-1 1-14 15,2 2-17-15,-2-3-14 0,-1 0-32 0,1-1-8 16,0 0-18-16,-1-7-18 0,1-1-14 0,1-1-17 15,-1-3-12-15,0 3-22 0,0-3-35 0,2-3-47 16,-1-2-44-16,-1 0-161 0,2-1-463 0,1-3 205 0</inkml:trace>
  <inkml:trace contextRef="#ctx0" brushRef="#br0" timeOffset="1947.9767">2947 2808 95 0,'0'0'287'0,"2"-4"-18"0,-1 0-26 0,-1 4-28 16,3-5-22-16,-3 5-17 0,6-4-23 0,-1 0-13 16,2 1-17-16,-2 0-4 0,4 0-17 0,-2-1-9 15,2 1-9-15,1-2-8 16,-1 2-12-16,-1 2 1 0,-1-2 1 0,2 1 7 16,-2 1-1-16,-1-1 1 0,-2 0 1 0,-4 2 0 15,6-2 0-15,-6 2 1 0,0 0 20 0,8 3-5 16,-8-3 3-16,3 4-1 0,-3-4-9 0,3 12 8 15,-2-6-4-15,-2 4-14 0,1 2-1 0,0-1-10 16,1 4-7-16,-1-2 3 0,2 0-13 0,-2 1-2 16,0-1-26-16,0-1 18 0,0 0-17 0,-2-2-24 0,2 2-19 15,0-4-35-15,0 0-27 0,-1 0-37 0,1-3-36 16,1-1-45-16,-1 0-57 0,0-4-48 0,0 0-182 16,-4 6-532-16,4-6 236 0</inkml:trace>
  <inkml:trace contextRef="#ctx0" brushRef="#br0" timeOffset="2969.3263">3316 2795 81 0,'0'0'235'0,"0"-4"-8"0,1 1 0 16,-1 3-5-16,2-3-2 0,-2 3-8 0,-2-2-7 16,0-2-12-16,2 4-5 0,-1-3 1 0,1 3-15 15,-4-4-7-15,2 3-5 0,-1 0-9 0,3 1-5 16,-9-2-10-16,9 2-24 0,-13 2 4 0,5-1-6 16,-1 0-16-16,0 1-4 0,-5 5-3 0,1-3-12 15,-1 2-5-15,2 1-11 0,0 2-3 0,2-2-2 16,2 2-1-16,-1 1-8 0,0 0-4 0,3 1-1 15,-3-2-2-15,6 3-5 0,1 0-9 0,0 0 0 16,2-2-13-16,2-2-9 0,0 4-6 0,1-3-15 16,-1-1-10-16,5 0-1 0,-2-1-12 0,3-1-3 15,1-1-6-15,1-2-6 0,-1 1 0 0,3-4-3 0,2 0 3 16,0 0 6-16,-4-4 4 0,3 1 5 0,-3-2 7 16,1 0 3-16,-3-2-4 0,0 2 21 0,-3-3 11 15,1 0 7-15,0-2 24 0,0-2 2 16,-1 6 20-16,-2-3-14 0,1 0 31 0,-2 1-5 0,0 0 10 15,1 1 1-15,-1 0-12 0,0-1 11 0,-1 4 0 16,1 0-3-16,-2-2-3 0,1 2-13 0,1 1-3 16,-2-1-10-16,0 4 2 0,2-5-11 0,-2 5-4 15,2-4-3-15,-2 4-5 16,5-3-1-16,-5 3-10 0,5-1-18 0,-5 1 18 16,0 0-3-16,0 0-9 0,11 7 1 0,-8-4-2 15,1 3-6-15,-1 0-22 0,1 1 4 0,-1-1-14 16,0 2 7-16,-2 0-4 0,-1 1 0 0,0 2 1 0,-1 1-9 15,-2 0 1-15,1-3-6 0,-2-1 6 0,0-1 4 16,3 0 5-16,-2-1-4 0,0-2 2 0,3 0 7 16,-2-1 10-16,0 0 2 0,2-3 8 0,0 3 5 15,0-3-5-15,0 0 5 0,0 0 4 0,0 0-3 16,-3-9-6-16,4 2 21 0,1-1-4 0,-1-1 4 16,3-6-23-16,1 2 8 0,2-6 17 0,1 1-9 15,1 1 10-15,-1 3 10 0,2-2-22 0,0 0 6 0,-3 3-4 16,3 2-1-16,-1 3 2 0,-3 1-6 0,0 1 1 15,1 1-17-15,0 1 21 0,0 1 0 0,-2 3-5 16,1 0-3-16,1 3 10 0,2 1-10 0,-2 2 6 16,1 3-2-16,-2 1 3 0,-2 3 1 0,3 0-6 15,-3 1-3-15,-1 0-15 0,0 1-19 0,-3-2-10 16,1 1-19-16,-2 0-24 16,4 0-23-16,-6-1-32 0,1 0-24 0,1-1-38 15,-2-1-39-15,2-2-239 0,-2-2-530 0,2-2 234 16</inkml:trace>
  <inkml:trace contextRef="#ctx0" brushRef="#br0" timeOffset="3279.7483">3702 2698 60 0,'1'-4'368'0,"-1"0"-21"0,-1 1-21 0,1 3-21 0,0-8-14 16,0 8-39-16,0 0-31 0,0-4-27 0,0 4-26 15,0 0-9-15,0 0-13 0,0 0-13 0,-7 12-16 16,5-7-14-16,1 2-19 0,-1 0-23 0,1 0-15 16,1 0-17-16,1-2-4 0,-1 2-21 0,2-3-8 15,1-2-1-15,-1 2 1 0,1-2 1 0,3 0 1 16,-6-2 2-16,7 1 4 0,-7-1-2 0,7-4 11 0,-4 0 5 16,1 2 12-16,-1-3 11 0,0 2 8 0,1-2-2 15,-4 1 5-15,3-2 7 0,-3 2-4 0,3 0-3 16,-3-1-7-16,1 2-6 0,-1 3-8 0,-4-6-12 15,1 5-27-15,3 1-31 0,-7 0-28 0,7 0-31 16,-10 5-33-16,3 0-40 0,-1 2-52 0,2-1-50 16,-3 3-222-16,4 0-535 0,-1 1 236 0</inkml:trace>
  <inkml:trace contextRef="#ctx0" brushRef="#br0" timeOffset="3677.8389">3720 3012 25 0,'0'0'246'0,"0"0"-16"0,3 3-15 0,-3-3-19 0,0 0-22 0,4 4-13 16,-4-4-16-16,0 0-15 0,0 0-12 0,0 0-11 16,6 0-11-16,-6 0-11 0,4 0-7 0,-4 0-5 15,7-3-10-15,-4 0-6 0,-3 3-4 0,7-3-3 16,-4 1 2-16,-2-1 7 0,0 1 1 0,-1 2 3 15,2-6-2-15,-2 6 7 0,0-5 0 0,0 1 7 16,0 4-1-16,-3-5-1 0,-1 3-11 0,4 2-8 0,-7-2-4 16,4 0-6-16,3 2-5 0,-7-2-4 0,7 2-5 15,-7-1-1-15,7 1-8 0,-10 0-6 0,10 0-9 16,0 0-11-16,-6 1-17 16,6-1-10-16,0 0-11 0,0 0-2 0,0 0 2 0,0 0 1 15,0 0 5-15,0 0 5 0,0 0 4 0,0 0 2 16,0 0 5-16,19 0 11 0,-19 0 14 0,0 0 16 15,0 0 7-15,0 0 3 0,0 0-1 0,7 0-4 0,-7 0-6 16,0 0-4-16,0 0-23 0,0 0-28 0,0 0-33 16,0 0-49-16,0 0-58 0,0 0-63 0,-17 7-175 15,17-7-447-15,0 0 199 0</inkml:trace>
  <inkml:trace contextRef="#ctx0" brushRef="#br0" timeOffset="3937.4031">3827 2874 106 0,'0'0'272'16,"0"0"-25"-16,0 0-17 0,0 0-26 0,0 0-19 0,0 0-19 0,-13 9-14 16,13-9-16-16,0 0-20 0,13 4-16 0,-3-3-18 15,-3-1-17-15,3 2-6 0,-2-2-9 0,2 4-5 16,-3-4-4-16,-1 0-1 0,-6 0-5 0,14 1-1 15,-10-1 6-15,-1 1 9 0,-3-1 6 0,4 1 6 16,-2 2 5-16,-2-3 1 0,0 0-8 0,0 0-6 16,0 0-7-16,0 0-2 0,-9 6-12 0,9-5-31 15,0-1-39-15,0 0-60 16,0 0-80-16,-7 3-260 0,7-3-474 0,0 0 210 0</inkml:trace>
  <inkml:trace contextRef="#ctx0" brushRef="#br0" timeOffset="7700.2253">4540 2610 87 0,'0'-5'256'16,"0"1"-5"-16,0 0-2 0,0 1-18 0,-2-1-16 0,1-1-15 15,-2 2-17-15,3 1-1 0,-3-2-4 0,2 1-11 16,-4 0-9-16,4 2-19 15,-3-1-1-15,4 2-22 0,-8-1-5 0,8 1-7 16,-8-1-10-16,4 2-8 0,-3-1-9 0,0 3-8 0,-1 0-7 16,-2 1 1-16,-1 3-3 0,2-2-2 15,-3 3 1-15,0 1-6 0,-2 0 2 0,3 1-8 0,-5 4 2 16,5-3-3-16,-6 3-7 0,10-2 6 0,-6 5-8 0,2-1-2 16,0 3-4-16,2 1-2 0,2-1-8 0,0 3 4 15,3 2-1-15,1-4-3 0,5 0-7 0,-1 0 0 16,3 2 0-16,1-4-17 0,3 0-2 0,-1-5-16 15,6 3-19-15,2-1-6 0,2-3-11 0,-3-2-8 16,6-3-15-16,1-1-3 0,0-5-8 0,5 1-1 16,-2-4-6-16,2-4-1 15,-1-1 1-15,0-3 7 0,-1-2 7 0,-1-1 12 16,-2 1 6-16,-3-4 10 0,-1 1 11 0,-4-3 12 16,-2 0 19-16,1 2 18 0,-5-2 22 0,-3 5 17 15,0-6 15-15,-1 6 6 0,-3 0 13 0,0 1 1 16,-1 1 12-16,-2 3 21 0,0 1-1 0,0 0-1 15,1 3-10-15,-3-1-6 0,1 2-10 0,-2 2-6 0,-1 0-3 16,7 1-16-16,-18 2-7 0,6 4-3 0,1 1-11 16,1 3 0-16,-1-2-7 0,2 5 7 0,-2 3-7 15,5-2-10-15,-3 3-11 0,3-3-9 0,1 4-11 16,2-4 0-16,3 0-16 0,0 1-6 0,3-3-12 16,0 1-12-16,1-1-12 0,0-4-7 0,2 0 1 15,0-2-4-15,0 0 7 0,2-2 2 0,1-2-1 16,1-1 3-16,0-2 3 0,4-4 9 0,-2-2 4 15,1 0 5-15,-1-2 7 0,-1-1 8 0,-1-1 4 16,1-5 11-16,-1 4 13 0,-2-2 11 0,1-4 21 16,-3 5 13-16,0 0 5 0,0-1 8 0,-1 2 25 15,0 0-18-15,-2 2-1 0,2-3-7 0,-2 7 5 16,0-3-6-16,2 3-4 16,-3-1 1-16,0 3-16 0,0-1-1 0,1 1-6 0,0 2 1 15,0 0-5-15,-3 2-11 0,8 0 2 0,-8 0-6 16,10 2-4-16,-4 2-2 0,1 1-12 0,-2 1-5 15,1 3-6-15,0 3-9 0,-2 1-8 0,0 1-5 16,-1 1-4-16,-1 0-3 0,-1-1-1 0,-4 0-2 16,0 4-6-16,0-5 2 0,-1 0-1 0,3-4 9 15,1-3 7-15,-3 3 2 0,2-5 9 16,-1-1 6-16,2 2 9 0,-1-3 6 0,1-2 0 0,0 0-1 16,0 0 4-16,0 0 3 0,-6-11 2 0,6 4 9 15,0-6-7-15,0 0 0 0,3 5 2 0,1-5 0 16,0 0-2-16,3 1 1 0,-1-1-1 0,3 0 0 15,-1 0 2-15,-1 2-1 0,-1 3 5 0,-2 2-8 16,3-1 3-16,0 3-3 0,0-1-3 0,0 3 0 16,1 0 2-16,-2 3 0 0,-6-1-1 0,12 1 1 15,-4 2 0-15,-2 2 9 0,1 0-10 0,-2 3-1 16,0-1 5-16,1 5-1 0,0 1-4 0,-3 0 2 16,0-1-9-16,-3 2-3 0,2-2-2 0,0 1-12 15,-2-3-12-15,0 0-12 0,-2 0-9 0,1-1-10 16,1-2-7-16,0-1-1 0,0-3-5 0,0 3 7 0,1-4 5 15,-1-2-3-15,0 0 5 0,12-1-1 0,-7-3 2 16,1 0-4-16,4-4-1 0,3-1 10 0,-5-2 0 16,6-5 10-16,-1 0 15 0,-5 5 8 0,7-7 19 15,-3 2 17-15,-3 0 30 0,-1 3 16 0,-1 0 28 16,-2 0 6-16,1 2 15 0,-3-2 25 0,0 6 18 16,-2-2-2-16,-1 3-1 0,1-2 0 0,-1 4-3 15,0-2-12-15,-2 2-14 0,2 1-11 0,-3-1-13 16,3 4-7-16,-7-4-11 15,2 3 4-15,5 1-18 0,-9 0-11 0,9 0 0 0,-11 6-12 16,7-2-9-16,-1 1-11 0,2 0-11 0,0 1-9 16,3 2-7-16,1 0-4 0,1 2-9 0,1-3-13 15,2 3-5-15,2 3 2 0,2-2 5 0,1 0-1 16,0-1-1-16,0 3 5 0,1-1 5 0,2 1 1 16,-2-2 5-16,-1 0 1 0,0 0 4 0,1 0-1 15,-4 0 4-15,1 0-1 0,-3 0 1 0,-1-4 5 16,-3 1-1-16,1-1 3 0,-2 2 12 0,-2-2 4 15,-2 0 4-15,-1-1 1 0,-2 1-2 0,-2-1 7 16,1-1-6-16,-2-1-2 0,0-1 3 0,0-2-3 16,0-2-15-16,2 1-18 0,-1-3-20 0,2-3-26 0,0 0-29 15,3-3-25-15,1-4-39 0,3-1-21 0,3-5-31 16,0-1-164-16,4-2-414 0,1-5 184 0</inkml:trace>
  <inkml:trace contextRef="#ctx0" brushRef="#br0" timeOffset="7881.0519">5355 2578 116 0,'9'-12'275'0,"-4"6"-1"0,2 0-4 0,-1 1-2 16,-4 2-15-16,0 1-6 0,1-1-41 0,0 2-13 16,-3 1-16-16,0 0-7 0,7 6-10 0,-6 1-20 15,2 5-7-15,0 1-10 0,-3 1-15 0,1 4-7 16,-1 4-13-16,-1-3-4 0,1 2-12 0,-2 4-6 16,2-2-15-16,-1 2-31 0,-1 2-17 0,0 1-29 15,-1-6-24-15,-1 2-20 0,1-2-22 0,0 0-18 16,0-2-17-16,2-6-37 0,-5 0-19 0,6-6-27 0,-4 1-218 15,1-2-464-15,-1-1 206 0</inkml:trace>
  <inkml:trace contextRef="#ctx0" brushRef="#br0" timeOffset="8054.7384">5337 2867 2542 0,'-3'-4'205'0,"0"-1"-57"0,-1 1-15 16,1 0-29-16,0 0-7 0,1 1-5 15,2 3-9-15,-2-7-15 0,0 5-11 0,2 2-11 16,2-5-11-16,2 2-19 0,2 0-17 0,4 0-14 16,1-1-36-16,3 1-34 0,3 0-30 0,6 1-39 15,-7-3-44-15,5 3-53 0,-5 0-209 0,-2-2-497 16,1 0 219-16</inkml:trace>
  <inkml:trace contextRef="#ctx0" brushRef="#br0" timeOffset="9498.1302">5517 2794 63 0,'0'0'258'0,"0"0"-9"0,0-3-13 15,0 3-17-15,0 0-14 0,3-4-10 0,-3 4-20 16,0 0-13-16,0-2-13 0,0 2-8 0,1-4-14 16,-1 4-14-16,2-3-12 0,-2 3-11 0,4-4-9 15,-3 4-7-15,-1 0-5 0,6-2-11 0,-6 2-5 0,7 0-5 16,-7 0-6-16,10 0-4 0,-7 0-1 0,1 2-7 15,3 2-2-15,-4 1 0 0,2-1-4 0,2 4-3 16,-1 0-4-16,0 2 0 16,-2 2 2-16,1-1-2 0,0 1-4 0,-1 0-2 15,-1 0-2-15,-2 0 3 0,-1 1-5 0,-3 0-3 0,2-1 3 0,-1-3-3 16,-3 3-6-16,1-3-4 0,-1-2 1 0,1 2 2 16,0-3-4-16,-2 0 3 0,1-2 4 0,2-1 0 15,-1 0-4-15,1-1 3 0,-4 0 4 0,7-2-1 16,-4 0-4-16,4 0 1 0,-6-2 1 15,5-2-3-15,1 0-4 0,-2-1-2 0,3-3 2 0,4-1-7 16,-2 0 2-16,4-2-4 0,4 0 3 0,0-6 1 16,-1 6 1-16,4-4 2 0,2 2-2 0,-1 1 5 15,-2-1 3-15,2-1 6 0,-2 6-2 0,-3-1 8 16,4 0 10-16,-4 2 10 0,1-2 9 0,-4 2 14 16,0 3 14-16,0-1 17 15,-4 1 20-15,1 2-5 0,-1 0 12 0,0 1-3 0,1-3 0 16,-3 2 9-16,-1 2-15 0,2-2 1 0,-2 2-11 15,0 0-7-15,0 0-11 0,1-3-14 0,-1 3-7 16,0 0-7-16,0 0-1 0,0 0-6 0,0 0-4 16,0 0-5-16,0 0-3 0,-4 12 0 0,4-10-9 15,-1 2 3-15,-1 5-3 0,1-3 1 0,1 3-6 16,-3 1-5-16,0-1-1 0,2 1 5 0,-1 2-3 16,1-3 1-16,-1 4-3 0,0 0 5 0,2-1-1 15,0 1-5-15,-2-2-12 0,-1 2-2 0,2-4 2 0,2 0-13 16,1 0-8-16,1-2-10 0,-1 0-10 0,0-1 6 15,2-3-6-15,0 2-10 0,2-4 0 0,1 2 0 16,0-1-4-16,3-3-1 0,0-1 4 0,4-2 4 16,-1-1 0-16,-2-1 9 0,3-1-2 0,-1-1 16 15,-2-1-4-15,0-1 5 16,5-4 7-16,-5-2 12 0,-3 3 7 0,-1 2 10 0,2-6 19 16,-4-1 1-16,1-1 24 0,-3 6 16 0,1 1 8 15,-2-1 12-15,-1 6 8 0,-1 2-2 0,0 0 3 16,0-1 2-16,0 2-4 0,0 0-7 0,0 3-9 15,0 1-11-15,-1-6-11 0,1 6-3 0,0 0-7 16,0 0-1-16,-9 10-11 0,5-5-8 0,1 2-11 16,0 6-12-16,-1 1-7 0,1-1-18 0,0 1-10 15,2-1-12-15,1 3-27 0,-1-3-15 0,2 2-15 16,-1-3-13-16,3-1-2 0,0 0-23 0,1-2 0 16,0-3-8-16,0 0-9 0,2 0-5 0,1-2 5 15,1-2-8-15,1-4 6 0,2 2 5 0,-1-3 12 0,4-3 20 16,-1-1 9-16,-2 1 13 0,3-4 22 0,-1-6 21 15,-3 4 30-15,-2-1 21 0,1 3 27 0,-2-5 30 16,-2 4 19-16,1-2 17 0,-3 6 15 0,-2-2 24 16,0 2 13-16,2-1 15 0,-1 4 4 0,-2-2-5 15,0 4 0-15,1-2-8 0,-1 1-15 0,0 3-16 0,-1-4-15 16,1 4-11-16,0 0-10 0,0 0-8 0,-9 11-10 16,6-7-4-16,-1 8-13 0,0 1-7 15,0-2-29-15,1 3-14 0,0-1-25 16,0 2-4-16,3-1-14 0,0 1-19 15,3-3-10-15,-1-1-12 0,0 1-7 0,1-3-7 0,4-3 0 16,-1 0-7-16,2-1-2 0,4-1-8 0,-3-4-4 16,6 0 0-16,1-2 1 0,4-4 8 0,0-1 5 15,1-2 12-15,0-4 13 0,-1 0 2 0,-2-2 19 16,3 0 17-16,-7-2 21 0,3 0 31 0,0-2 16 16,-6 0 24-16,1-1 24 0,-4-2 19 0,2 2 10 0,-3 0 16 15,-3 1 12-15,-1-2 26 0,-2 2 14 0,-1 5 21 16,0 2 18-16,0 4-2 0,-2-1-10 0,-3 1-15 15,2 1-9-15,-1 0-16 0,0 2-13 0,-1 1-16 16,-1 3-15-16,-1 1-13 0,-2 1-10 0,2 2-11 16,-1 2-6-16,1 5-9 0,-2 1-18 0,2 0-16 15,0 2-20-15,3 0-26 0,-2 8-17 0,2-2-18 16,4 3-13-16,-3 0-13 0,3 1-20 0,0 0-3 16,3 1-17-16,-3-1-8 0,4-1-8 0,-1-3-5 15,0 2-6-15,1-6-2 0,-1 2-8 0,3-5-24 16,-2 0-19-16,-3-3-21 0,2-2-31 0,1-3-36 15,-1 0-207-15,1-2-538 0,-4-2 238 0</inkml:trace>
  <inkml:trace contextRef="#ctx0" brushRef="#br0" timeOffset="9653.0518">6341 2841 2827 0,'-9'-2'123'0,"4"-2"-30"0,-1 2-26 16,2-1-16-16,-2 2-1 0,3-2-4 0,2-1-12 15,-2 1-11-15,3 3-25 0,7-7-31 0,6 0-45 0,-2 0-64 16,13-4-76-16,0 0-256 0,3 0-513 0,8-4 228 16</inkml:trace>
  <inkml:trace contextRef="#ctx0" brushRef="#br0" timeOffset="11580.4745">7139 2649 11 0,'-1'-4'244'0,"1"-1"-1"0,-2 1-7 15,1 0-11-15,0 0-14 0,-1 0-13 0,2 1-14 16,-4 0-1-16,1-1-14 0,-1 2-20 0,1 1-12 16,-1-2-9-16,-2 2-5 0,2 1-9 0,4 0-9 15,-14 0-9-15,6 1-5 0,0 1-5 0,1-1-10 16,-1 4-4-16,-2-2 1 0,1 1-6 0,-2 3-3 16,1 0 1-16,-2 1-6 0,4 1-11 0,-2 0 4 0,0 0-2 15,1 4 0-15,3-3-4 0,1 2 0 0,-2 2-8 16,0 3-1-16,4-3 0 0,-2 6-7 0,3-1 1 15,0-5-2-15,1 6-7 16,1-6 3-16,0 0 8 0,5 4-13 0,0-5-5 16,-1 0-4-16,3 0-9 0,2-3-12 0,-1 1-9 15,2-3-21-15,4-2-19 0,-1 0-22 0,3-2-19 0,4-2-26 16,1-2-24-16,2-4-33 0,-1-1-23 0,4-4-16 16,-3 0-24-16,0 0-186 0,-1-4-467 0,-3-1 206 15</inkml:trace>
  <inkml:trace contextRef="#ctx0" brushRef="#br0" timeOffset="11896.7416">7362 2723 8 0,'5'-13'186'16,"0"1"27"-16,-1 3 13 0,-1 1 5 0,-2-2-1 0,0 2 7 0,0 1 16 16,-1 1 9-16,0 2-8 0,1-1 2 15,-2 2-10-15,1 0-24 0,0 3-13 0,0-4-24 0,0 4-23 16,-1-4-17-16,1 4-12 0,0 0-23 0,0 0-11 16,0 0-2-16,0 0-9 0,-2 9-21 0,-2-2-12 15,2 0 3-15,1 2-13 16,-3 4-1-16,1 0-5 0,0 2 2 0,-1 3-2 0,1 1-3 15,-2 1-5-15,0 1-1 0,1 0-7 0,-2-1 13 16,1 0-12-16,0-2-1 0,1 0-5 0,1-5 6 16,0-1-14-16,2-3 2 0,-2-1-2 0,3 0 4 15,-1-4-2-15,-1 2 3 0,2-3-4 0,0 2-3 16,2-3-2-16,-1 1 5 0,1 0-9 0,0-1 0 16,3-1-1-16,0-1 0 0,3-2-5 0,0 0-6 15,3 0-4-15,3-2-16 0,1-1-20 0,0 0-11 16,4-1-22-16,-3-1-16 0,3-1-11 0,1 2-28 15,-1-1-28-15,-4 3-22 0,5-5-22 0,-3-2-29 16,-5 3-17-16,1-1-17 0,0 0-206 0,-2 0-518 16,-1 0 230-16</inkml:trace>
  <inkml:trace contextRef="#ctx0" brushRef="#br0" timeOffset="12473.3347">7655 2747 32 0,'4'-10'135'0,"-1"3"13"16,-2-3 20-16,0 3 21 0,1 2 9 0,-2 0 16 15,0 1 5-15,0-1 9 0,0 0-2 0,0 1 5 0,-2 1-2 16,2 3-9-16,-1-7-12 0,1 6-25 0,0 1-10 15,-1-2-15-15,1 2-19 0,0 0-16 0,0 0 1 16,0 0-20-16,-7 7-15 0,4-3-9 0,-1 4-10 16,1 0 0-16,0 1-9 0,-1 4-9 0,1 0 0 15,-1 5-4-15,1-5-11 0,0 7-2 0,-1-6-1 0,2 0-5 16,1 1-8-16,-2-1 0 16,0 0-5-16,2-3 0 0,-3 1-5 15,2-4-7-15,1 0 6 0,0-3-3 0,-1 1 1 0,2-2 5 16,0-2-3-16,0-2 3 0,-3 5-1 0,3-5 3 15,0 0 0-15,0 0-6 0,0 0 3 0,0 0 1 16,0 0-6-16,0 0 3 0,-4-14 11 0,4 8-13 16,0-3-5-16,-1 2 5 0,-1-2-1 0,4-3 0 15,-1 0 4-15,0 0-9 0,1-1 7 0,-2 0 0 16,4-6-6-16,2 0 1 0,-2 1-3 0,3 0 2 0,0 0-1 16,0-1-12-16,0 1 22 0,2 4-4 0,-2 0-22 15,2 1 0-15,1 1-2 0,0 3-3 0,3 1-6 16,-3 1-3-16,2 0-5 0,1 2 1 0,-3 3 0 15,0 0 4-15,0 1 1 0,-2 2-2 0,2 2 2 16,0 0 1-16,-3 2 0 0,0 1 3 0,-4 1-3 0,4 2 8 16,-4 1-2-16,-3 2-4 0,-3 1 12 15,0 1-13-15,-1-3 5 0,-5 2-5 0,1 0 9 16,-2-1 0-16,0-1-4 16,-1-2 5-16,1-1 3 0,-1 2 5 0,1-4 3 0,3 0-4 15,-2-3 5-15,2 1-6 0,-1-2 7 0,2-1 2 16,1 1-1-16,-1-2 3 0,2 0-1 0,-2 0 13 0,6 0 2 15,0 0 5-15,-8 0-11 0,8 0 5 16,0 0-1-16,-7 0-2 0,7 0-3 0,0 0-8 16,0 0 12-16,0 0-11 0,-3 4-5 0,3-4 5 0,0 0 1 15,10 9 2-15,-6-2-5 0,3 0-5 0,0 2-4 16,0-1-14-16,4 1-18 0,-1 2-16 0,3 3-10 16,0-5-19-16,-2 0-15 0,1 1-27 0,5 2-32 15,-4-3-33-15,1-3-59 0,-1 2-247 0,1-2-540 16,1-2 240-16</inkml:trace>
  <inkml:trace contextRef="#ctx0" brushRef="#br0" timeOffset="12978.0204">8156 2603 309 0,'-3'-5'293'0,"3"1"-7"0,-1 0-6 0,-2-1-10 16,3 2-19-16,0-1-23 0,3 1-11 0,-6 0-13 16,0 1-15-16,2-1-15 0,1 3-22 0,-3-1-18 15,3 1-3-15,0 0-16 0,-10 3-11 0,7-2-5 0,-4 7-5 16,0-3-4-16,0 2-6 15,0 3-10-15,0 1-1 0,-1 3-8 0,-1-1 0 16,1 5-3-16,-2-2-6 0,4-1 0 0,-1 3-4 16,0 0-8-16,3-4 1 0,0 6-11 0,-1-2 3 15,4 2-6-15,1-5-6 0,4 4-22 0,1-2-25 16,0-3-18-16,1-1-22 0,1-2-26 0,3 2-19 16,0-3-23-16,2-3-27 0,2 1-26 0,-1-4-32 15,7 0-34-15,1-4-35 0,1-1-198 0,-8-2-522 16,6-3 231-16</inkml:trace>
  <inkml:trace contextRef="#ctx0" brushRef="#br0" timeOffset="13390.3845">8391 2699 96 0,'5'-12'293'0,"-3"0"3"0,-2 6 4 0,2-4 3 0,-2 4 6 16,1-1 1-16,0 4-12 0,-1-2-10 0,-1 2-29 16,2 0-30-16,-1 3-30 0,1-2-15 0,-1 2-14 15,0 0-21-15,0 0-14 0,-5 13-28 0,3-6-1 16,1 2-10-16,-3 4-8 0,3 3-9 0,-1 3-7 0,-2-1-16 15,0 2-2-15,1 0-6 0,2 0-9 0,-1 2-10 16,-2-3-29-16,3 2-11 0,-1-3-8 16,4-3-3-16,-2-4-13 15,1 1 1-15,-1-3-1 0,0-2-2 0,0-1 4 16,0-1-5-16,0 0 16 0,0-1-9 0,0-1-4 16,0 0 8-16,0-3 6 0,0 5 4 0,0-3 0 0,0-2 9 15,0 0-8-15,0 0 1 0,0 0 5 0,-11-2-4 16,7-2 1-16,-1 3 7 0,0-2-4 0,-1 2 5 15,-1-2-7-15,1 0 9 0,-1 1-4 0,-1-1 9 16,2 2 2-16,1 0 5 0,-1-1 0 0,3 2-5 16,3 0 4-16,-7 0-4 0,7 0 1 0,-7-1-6 0,7 1 1 15,0 0 0-15,-3 1 2 0,3-1 0 0,0 3-6 16,0-3 1-16,0 0 5 0,7 5-3 0,-4-4-1 16,7-1-7-16,-3 2 0 0,4-2-3 0,3-2-18 15,-1 1-11-15,3-2-10 0,-2 0-16 0,1 1-23 16,-1-1-16-16,3 1-29 15,-5-2-29-15,1-1-34 0,0 1-35 0,-2-4-35 0,-5 5-177 16,1 0-481-16,0-4 213 0</inkml:trace>
  <inkml:trace contextRef="#ctx0" brushRef="#br0" timeOffset="13567.5533">8415 2621 211 0,'-3'-2'250'0,"3"2"-23"16,-2-3-23-16,2 3-27 0,-2-3-14 0,2 3-16 16,0 0-11-16,0 0-14 0,0 0-21 0,-3 9-37 15,3-6-28-15,0 0-44 0,0 2-27 0,0-1-33 0,0 2-49 16,2-2-152-16,-4 0-290 0,2 1 128 0</inkml:trace>
  <inkml:trace contextRef="#ctx0" brushRef="#br0" timeOffset="13806.2792">8612 2509 261 0,'3'-2'347'0,"-2"0"-13"0,2 0-18 0,0 1-27 15,-3 1-18-15,7 0-23 16,-7 0-12-16,10 3-21 0,-1 2-24 0,2 3-6 15,0 0-21-15,-2 4-6 0,4 4-26 0,-2 2-10 16,-1 2-3-16,-4 3-16 0,2 2-6 0,-6 10-13 16,-2 1-18-16,-7 0-32 0,-1 1-37 0,-6-4-47 0,-2 0-49 15,-5 0-75-15,-1-4-94 0,-7 1-295 0,-2-5-611 16,2-2 271-16</inkml:trace>
  <inkml:trace contextRef="#ctx0" brushRef="#br0" timeOffset="15607.133">9136 2532 106 0,'2'-10'303'0,"-2"2"0"0,1 1 4 0,-1 0-7 0,2-1-12 16,-1 3-21-16,-1 0-18 15,1 1-1-15,-1 0-25 0,0 0-23 0,0 1-17 16,0 3-21-16,0-5-24 0,0 5-15 0,0 0-25 15,0 0 5-15,0 0-15 0,0 0-8 0,-1 16-7 16,1-3-13-16,0 1-2 0,-1 4-4 0,-1 2-6 0,1 0-1 16,-1 0-3-16,0 2-8 0,2-2-5 0,-2 1-5 15,-1 2-6-15,0-3-9 0,3 1-12 16,-2-1-13-16,0 2-14 0,-1-3-16 0,2 1-17 0,-2-1-16 16,2-4-17-16,-1-4-16 0,-2 3-25 0,0-2-25 15,1-2-24-15,-1-2-21 0,1-1-25 0,0-3-27 16,-1 2-190-16,-1-3-483 0,1 0 215 0</inkml:trace>
  <inkml:trace contextRef="#ctx0" brushRef="#br0" timeOffset="15888.3934">9090 2516 228 0,'-2'-24'269'0,"2"4"-26"0,0-1-12 0,2-1-21 16,-1 3-14-16,3 5-16 0,2-5-18 0,1 7-15 15,4-5-17-15,-1 5-12 0,6-2-14 0,2 3-9 16,2-1-11-16,2 4-6 0,0 2-12 0,4-1-7 16,-2 4-5-16,-2 2-11 0,1 2-3 0,0 3-4 15,-4 3-11-15,-5 0-6 0,-1 3-1 0,-6 0-5 16,0 3-1-16,-4 6-2 0,-6 1 1 0,-4 1-6 16,0 0 3-16,-6 1-4 0,-12 7 2 0,7-9-3 0,-7-2 4 15,3 0-4-15,-3-1-8 0,2-1-8 0,2-3-23 16,1 2-21-16,3-4-29 0,5-3-40 0,4-2-42 15,2 1-44-15,0-3-157 0,2-3-400 0,3 1 177 16</inkml:trace>
  <inkml:trace contextRef="#ctx0" brushRef="#br0" timeOffset="16597.5841">9480 2675 25 0,'2'-6'277'0,"3"-3"-8"15,-4 0-8-15,1 3-13 0,-1-5-11 0,0 4 11 16,-3-1-26-16,2 1-7 0,-3 2-7 0,3-2-8 16,-3 2-14-16,0 1-23 0,-1 0-5 0,-3 0-16 15,0 1-17-15,3 2-1 0,-3 0-3 0,-3 1-25 16,-1 2-6-16,-1 3-3 0,1 0-12 0,-2 1-9 0,2 1-3 16,1 1-8-16,0 3-8 0,1 0 0 0,1 2-11 15,0 0-3-15,4 2-2 0,-3-1 3 0,2 4-17 16,1-3-11-16,3 3-5 0,1-2-19 0,0-3-2 15,3-2-13-15,0 1-11 16,1 0-10-16,-2-7-6 0,4 2 1 0,-1-3-2 16,2-3 2-16,0 2 2 0,2-3-2 0,1-1 7 15,0-2 10-15,4-3 3 0,-7 1 5 0,6-4 10 16,-3-2 6-16,-2 1 12 0,2-2 17 0,0 1 20 16,-3-1 20-16,0 1 18 0,-3 2 22 0,3-2 19 0,-3 4 10 15,-1 0 7-15,-1 1 4 0,-1-1-1 16,0 3-1-16,0 1-8 0,0-1-11 0,-1 4-15 15,1-4-16-15,-1 4-4 0,0 0-13 0,0 0-6 0,0 0-5 16,0 0-8-16,0 0-9 0,2 13-27 0,-2-5-12 16,0 1-15-16,0 4-11 0,1-1-23 0,-1 3-23 15,1 0-8-15,1 0-19 0,-1 0-17 0,1-1-19 16,-1 4-15-16,-1-5-14 0,1 0-17 0,-1 0-25 16,0-2-13-16,1-3-34 0,-2 0-7 0,1-3 18 15,0-5 2-15,1 6 14 0,-1-6-5 0,0 0-122 16,0 0-386-16,0 0 171 0</inkml:trace>
  <inkml:trace contextRef="#ctx0" brushRef="#br0" timeOffset="16920.5303">9539 2828 520 0,'10'-18'13'0,"-2"-1"14"16,-1 2 21-16,0-1 14 0,0-1 18 16,0 2 20-16,-1 3 24 0,-3 0 18 0,1 3 10 15,-1 2 3-15,1 0 3 0,-2 2-7 0,2 0-5 0,-3 3-16 16,1 0-12-16,-1 1-12 0,2 0-13 0,0 2-9 16,-3 1-6-16,0 0-7 0,11 3-10 0,-4 1-3 15,-1 2-10-15,1 0-3 16,-2 1-5-16,2 4-3 0,-1-1-3 0,-3-1-5 15,1 2-1-15,-1-2-13 0,-2 5 0 0,-1-2-14 16,-1 0-3-16,-1 1-9 0,-1-3-4 0,-1-2 0 16,1-2 3-16,1 0-1 0,-1-2 6 0,0 1 2 15,0-5 2-15,3 0 2 0,0 0 5 0,0 0 7 16,-8-6 1-16,8 0 6 0,0 1 0 0,0-4 0 0,1 0 0 16,1-3 5-16,2-2-7 0,-1 0 2 0,4 1-4 15,0 0 0-15,3-4-3 0,1 1-2 0,-4 6 1 16,4 0-3-16,-1 0-3 0,0 2-5 0,0 2-5 15,1 1-3-15,-1 1-6 0,0 1-18 0,0 1-16 16,-2 3-15-16,0-1-22 0,1 1-20 0,-2 0-29 16,3 2-21-16,-6 0-20 0,2 2-23 0,-2-2-148 0,-1 3-373 15,1-1 165-15</inkml:trace>
  <inkml:trace contextRef="#ctx0" brushRef="#br0" timeOffset="17287.0759">10002 2600 183 0,'-1'-3'329'0,"-1"-2"-15"16,1 2-24-16,0-1-19 0,-4 2-22 0,1 0-17 16,0-1-20-16,1 1-26 0,-3 1-11 0,1 1-16 0,5 0-17 15,-11 1-16-15,4 2-14 0,-1 0-15 0,3 0-9 16,-2 2-8-16,0-1-7 0,1 2-8 0,5 1-11 15,-2 1-11-15,0 0-9 0,3 1-15 0,0 0-16 16,3 0-7-16,0 3-9 0,1 0-14 0,3-1-8 16,0 0-8-16,1 0-6 0,0 0-2 0,0-1 4 15,0 1 5-15,1-2 1 0,-5-1 5 16,2-1 3-16,-1 1 1 0,1-4 4 0,-3 2 2 16,-2-2 10-16,2-1 13 0,-3 0 9 0,0-3 8 15,0 6 11-15,0-6 3 0,-4 6 7 0,0-4 0 16,-3 0 5-16,-2-1-12 0,-2 1-5 0,-3 1-4 0,2 0 1 15,-3-2-1-15,1-1-5 0,1 2-14 0,1-2-11 16,2 1-20-16,0-2-31 0,0 1-36 0,3 0-42 16,7 0-50-16,-9-5-35 0,7 3-202 0,0-3-462 15,4-2 204-15</inkml:trace>
  <inkml:trace contextRef="#ctx0" brushRef="#br0" timeOffset="17496.1937">10097 2621 320 0,'1'-3'365'0,"3"0"-11"0,0-1-7 16,-2 3-14-16,-2 1-28 0,6-3-35 0,-6 3-25 16,0 0-22-16,0 0-21 0,0 0-21 0,0 0-18 15,5 8-15-15,-2-2-18 0,0 3-10 0,-2 1-11 16,1 1-11-16,0 3-25 0,0 0-27 0,-2 1-22 0,-2 5-20 16,4-1-24-16,-1 1-18 0,-1-1-28 0,0-4-16 15,-1-1-15-15,-2-1-12 0,3-1-12 0,0-2-20 16,0-3-23-16,0-2-33 0,0 0-31 0,0-5-32 15,0 5-164-15,0-5-457 0,0 0 203 0</inkml:trace>
  <inkml:trace contextRef="#ctx0" brushRef="#br0" timeOffset="18804.7908">10226 2640 84 0,'0'-2'236'0,"3"-1"-14"16,-3 3-10-16,0-3-14 0,4 1-12 0,-4-1-12 0,3 0-11 15,1 2-14-15,-4-1-13 0,0 2-12 16,7-3-10-16,-7 3-15 0,3-1-6 0,-3 1-11 0,0 0 1 15,6 1-9-15,-3 1 0 0,-3-2-7 0,8 2-6 16,-5 1-6-16,0 0-6 0,-1 1-5 0,3 0-5 16,0 1-2-16,0 1 1 0,-1 1-9 0,0 0 1 15,-1 2-2-15,0-1-4 0,-1 1 0 0,1 2-5 16,-3 2 3-16,2-1-4 0,-4 1 0 0,2-6-9 16,-3 0 5-16,2 4-1 0,-3-4-4 0,1 0 3 15,0 1-1-15,-1-3-1 0,1 1-2 0,0-3 2 0,-1 0 3 16,4 0 2-16,-3-1 2 0,3-2 6 0,0 0 0 15,0 0-1-15,0 0 4 0,-7-5-1 0,7 0-3 16,0-3 0-16,0 0 0 0,2 0-1 0,0-1-5 16,3-4 1-16,0 1-4 15,2-1-3-15,0-1 6 0,5-1-8 0,-2 3-1 16,-1 1-2-16,1-2 0 0,0 3-4 0,1 2 3 16,-1-1-2-16,-3 5-2 0,6-3 0 0,-5 3-1 0,1 0-2 15,-1 2 3-15,1 2-4 0,-1 0 1 0,-2 0 0 16,2 2 0-16,-1 1-3 0,-1 2 9 0,0 1-5 15,-2 1 1-15,0 4 3 0,-1-5-4 0,0 6 0 16,-1 0 0-16,-1 1 1 0,0 0-4 0,-1 2 1 16,-2-2-16-16,2-1-12 0,0-3-8 0,0 0-9 15,0 1-4-15,1-5-8 0,0 2-9 0,0-1 0 16,2 1-3-16,1-6-1 0,1 5-8 0,2-4-6 16,2-2-3-16,1 0-4 0,0-2 4 0,2 0 7 15,4-3-11-15,-2-2 2 0,-1 3 21 0,1-4 1 16,0 1 8-16,-2-3 12 0,0 1 8 0,0-1 22 0,1 1 9 15,-3-2 13-15,0-1 18 0,-3 1 16 0,0 0 16 16,-4-2 12-16,2 3 10 16,-2 1 18-16,0 2-1 0,-1-1 0 0,-2 2-5 15,-2-2-9-15,-1 4-5 0,0-3 1 0,2 3 5 16,-3-1-5-16,-2 2-10 0,2 2-3 0,-3 0-10 16,0 0-4-16,-3 1-7 0,3 2-1 0,2 1-9 0,-1-2-5 15,0 4-11-15,2-1-7 0,1 1-8 0,1 0-6 16,2 0-4-16,0 0-12 0,0 0-2 0,2 2 6 15,0-4-7-15,3 3 0 0,-2-2 6 0,1 0-3 16,2-1 1-16,-2-1 7 0,3 0 6 0,-2-1-1 16,0 0 4-16,-1-1 5 0,0 1 14 0,-4-1 3 15,6 0 9-15,-6 0 7 0,0 0 2 0,7 0 2 16,-7 0-7-16,4 0-4 0,-4 0-2 0,2 3-4 16,-2 3 0-16,0 0 4 0,0 1-4 0,1 0-3 15,-2 5 0-15,1 3-2 0,0 4-4 0,0 5 3 16,1-1-4-16,0 0 1 0,-1 4-4 15,-1 7-11-15,1 0-7 0,-4 2-9 0,1-2-6 16,0 0-13-16,2 1-2 0,-4-8 2 0,2-1 6 0,1-1-5 16,0 1-7-16,1-2 6 0,1-4 5 0,-3 0 1 15,0-1 7-15,2-4 0 0,-1-3 4 0,0 1 2 16,-1-4 2-16,0 0 2 0,-1 0 6 0,1-1 4 16,-1-5 6-16,0 1 19 0,-1 0 4 0,1-2 3 0,-4 0-3 15,0-1 6-15,-1-1 2 0,-1-2 2 0,-1 1 12 16,1-6 3-16,-2 1 7 0,0-5 1 0,-2-6-13 15,4-4-2-15,0 1-7 16,6-6-9-16,4-9-20 0,4-2-23 0,6-5-35 16,4 1-10-16,3 2-24 0,6 0-18 0,1 4-17 15,4 2-16-15,0 3-19 0,0 3-30 0,3 3-187 16,-11 7-407-16,1-1 181 0</inkml:trace>
  <inkml:trace contextRef="#ctx0" brushRef="#br0" timeOffset="20404.0459">11195 2407 277 0,'4'-8'267'0,"-1"0"-9"0,-2 3-9 0,2 1-12 0,-3-2-16 16,3 1-19-16,-3 1-16 0,0 2-19 15,1-1-18-15,-1 3-13 0,2-2-17 0,-2 2-15 0,0 0-11 16,0 0-9-16,0 0 3 0,0 0-13 0,0 10-3 16,-3-1-3-16,2 3-8 0,-2 3-4 0,-2 2-7 15,1 4-6-15,3-1-2 0,-4 1-4 0,3-1-2 16,-1 2-9-16,-1 0 3 0,-1 1-6 0,2-1-2 16,1-1 2-16,-1 1-7 0,-1-1 3 0,3-7-1 15,0 6-4-15,-2-6 0 0,2 0-6 0,-1 0-16 16,2-2-18-16,-2 0-7 0,2 1-29 0,-1-5-32 15,0 0-25-15,-1-1-32 0,1 0-41 0,2-3-32 16,-1 1-35-16,-2-2-144 0,2-3-435 0,0 0 193 0</inkml:trace>
  <inkml:trace contextRef="#ctx0" brushRef="#br0" timeOffset="20725.597">10982 2510 267 0,'-4'-3'301'15,"1"-1"-19"-15,0 1-12 0,1-1-20 0,0 2-15 16,1-2-22-16,0 1-18 0,1 0-23 0,2 0-18 16,3-2-16-16,1 1-11 0,7-2-18 0,1 0-13 15,9-3-8-15,1 2-6 0,3-1-7 0,2 1-12 16,9-1-8-16,0-2-11 0,0 2-2 0,-11 1-5 15,11-3-8-15,-10 3-7 0,0 4-1 0,-2-4-3 0,-2 3 5 16,-9 1-14-16,0-1 1 0,-2 2 1 0,-4 0 3 16,-2 1 2-16,-2-1-1 0,0 2 3 0,-1 0-1 15,-1-3 5-15,-3 3-5 0,0 0-4 0,0 0-5 16,0 0-1-16,5 3-15 0,-5-3-13 0,0 0-33 16,0 0-29-16,-11 9-30 0,7-5-33 0,-3 3-45 15,0-1-45-15,1 2-220 0,-1-2-493 16,1 1 218-16</inkml:trace>
  <inkml:trace contextRef="#ctx0" brushRef="#br0" timeOffset="21787.5448">11557 2574 157 0,'-1'-5'287'0,"-1"-1"-21"0,1 1-8 0,-2 1-19 16,0-3-13-16,-1 3-2 0,1-1-12 0,-3 1-15 16,1 1-18-16,-1 1-15 0,0 0-17 0,-2 1-14 15,-2 1-14-15,-1 1-7 0,0 3-9 0,-4 1-13 16,1 0-10-16,-1 1-1 0,1 3-6 0,3 0-11 16,-2 1-6-16,2 0 3 0,-1 0-14 0,2 2-4 15,2-1-2-15,1 1-7 0,0-2-3 0,2 1-1 0,3-3-8 16,0 2-12-16,2-1 2 15,2-2-13-15,0 0-10 0,2 0-9 0,1-1-2 16,1-3-3-16,1 1-4 0,4-4-2 0,1 1-6 16,2-2 0-16,0-1 4 0,0-1 2 0,0-3 5 15,1 1 3-15,-3-1 3 0,0-2 12 0,-3 1 1 16,-2 3 14-16,-2-4 9 0,1 3 18 0,-2 1 10 16,-1-2 17-16,0 3 12 0,-2-1 9 0,-1 1-5 15,0 3-8-15,0-4-5 0,0 4-6 0,0 0 8 16,-4-2-26-16,4 2-3 0,0 0-3 0,-10 5-1 0,6-1-5 15,-2 1-6-15,3 1-8 0,-1 0 5 0,1 1-23 16,3 0-10-16,-1 2-14 0,2-2-16 0,1-1-4 16,2 0-4-16,2-1-6 0,-1 0 2 0,5-1-17 15,1-1-6-15,4-2-2 0,0-2-6 0,1 0 6 16,5-5 6-16,0-1 10 0,-1-2 4 0,1 0 6 16,-3-4 6-16,-1 1 10 0,1-3 3 0,-5 0 15 15,1-4 12-15,-1 0 12 0,-2 1 14 0,0-2 8 16,-1-1 7-16,-4 0 6 0,1 1 14 0,-3 4 15 0,0-3 20 15,-1 6 0-15,-2 1 5 16,1 2 2-16,-2 4 1 0,0 0-2 0,0 2-1 16,-3-2-18-16,3 4-6 0,0 2-14 0,-2-4-6 15,2 4 0-15,0 0-11 0,-9 6-5 0,3 2-6 16,-1 2-12-16,0 1-2 0,0 0-14 0,0 2 3 16,0 4-10-16,1-3-4 0,2 0-12 0,3-2-2 15,-2 0-8-15,0-2-4 0,3-1 1 0,0-1 4 16,3 0 0-16,0 0 5 0,1-3 3 0,1 1 2 15,1-2 2-15,2-1 5 0,1 1-1 0,1-2 3 0,2 1 1 16,0-1-2-16,2-1 5 0,-3 1 1 16,3 0 10-16,-1-1-6 0,1 4-5 0,-4-1 6 15,1-1-2-15,-4 1 0 0,3 1 2 0,-3 2 7 16,-4 0-7-16,2 3 2 0,-2-5-1 0,-3 4 4 0,-1-1-1 16,-2 4 2-16,-4-4-1 0,0 3 4 0,-7 0-2 15,4 0 3-15,-7-1-1 0,-4 1-1 0,1-2-1 16,1-1 3-16,2-4 8 0,3-1-17 0,-2 0-24 15,2-2-18-15,0-1-25 0,7-4-35 0,-3-1-31 16,3 0-33-16,1-2-33 0,3-3-28 0,5-1-39 16,2-3-138-16,3-5-442 0,3-1 196 0</inkml:trace>
  <inkml:trace contextRef="#ctx0" brushRef="#br0" timeOffset="21969.3411">11998 2335 140 0,'8'-9'252'16,"-1"3"-5"-16,-1 1-11 0,1-3-13 0,-3 7-18 0,-1-1 1 15,-3 2-6-15,0 0-10 0,10 5-9 0,-6 1-11 16,-1 4-5-16,0 1-22 0,-2 4-12 0,-1 4-13 16,-4 4-17-16,4-1 6 0,-3 3-20 0,-1-1-11 15,1 2-4-15,0-2-9 0,-1 3-8 0,-2-2-28 16,2 0-24-16,0 0-24 0,1-1-23 0,-1-1-32 16,1-1-26-16,0 0-35 0,0-4-34 0,1-3-33 15,0-2-35-15,2-4-162 0,-1-1-435 0,1-3 193 16</inkml:trace>
  <inkml:trace contextRef="#ctx0" brushRef="#br0" timeOffset="22262.3334">12108 2658 10 0,'0'0'197'15,"2"-2"-24"-15,-2 2-14 0,6-5-16 0,1 3-16 16,0-1-13-16,0 2-13 0,2-4-10 0,2 1-15 15,3 0-10-15,0-1-20 0,0-1 4 0,0 0-1 0,-3 0-4 16,2-2 0-16,-2 1 4 0,-4 2 20 0,1-1 14 16,-3 3 21-16,-3-1 16 0,2 1 5 0,-3 0 2 15,-1 0 1-15,0 3-7 0,-3-4-7 0,-4 3 4 16,0-1 7-16,-7 4-6 0,2-1 3 0,-4 2-7 16,-1 1-8-16,3 2-14 0,-6 1-7 0,6 1-8 15,0-1-8-15,3 3-7 0,1 0-6 0,2 3-6 16,2 1-18-16,3-5-19 0,3 3-23 0,3-3-23 15,4 1-32-15,3-1-46 0,11 0-42 0,2-2-64 16,3-6-57-16,4 0-216 0,8-6-528 0,-10-1 235 16</inkml:trace>
  <inkml:trace contextRef="#ctx0" brushRef="#br0" timeOffset="23663.9097">12872 2378 162 0,'6'-18'254'0,"-4"3"5"0,-1 1-2 0,0 3-14 16,-2-2-6-16,-1 4-8 0,0 1-6 0,-1 1-12 16,1 1-14-16,-2 2-23 15,-2-3-15-15,1 4-12 0,-1 1-15 0,-1 1-9 16,-3 2-8-16,3 3-15 0,-3 1-13 0,0 4-6 16,0 3-3-16,-4 3-7 0,5 3-3 0,0 2 2 15,1 0-26-15,1 4 2 0,1 1-1 0,0 9-5 16,4-9-7-16,-2 10-11 0,2-10-17 0,3 12-15 0,-3-11-12 15,0 11-19-15,0-11-17 0,0 10-24 0,-4 0-25 16,5-11-25-16,-2 3-34 0,-2-3-23 16,2-1-41-16,-3-3-18 0,0 0-191 0,1-4-473 15,0-5 210-15</inkml:trace>
  <inkml:trace contextRef="#ctx0" brushRef="#br0" timeOffset="24344.6334">12594 2625 76 0,'-2'-7'274'0,"1"2"-17"0,-1 2-25 0,4-2-27 0,1 1-22 16,-1 0-16-16,5 1-16 0,0-1-17 0,10-1-13 0,4 1-4 16,2 1-22-16,2 0-7 0,2-2-13 0,0 1-9 15,1 0-10-15,-2-2-8 0,0 3-8 0,-2-4-3 16,0 3-4-16,-4-1-5 0,-5 1 1 0,-3 2-1 15,-2-1 12-15,-4 2 9 0,1-1 16 0,-4 0 17 16,1 2 3-16,-4 0 0 0,0 0-3 0,0 0 7 16,0 0-16-16,0 0-4 0,-17 3-3 0,6 3-8 15,-3-1-3-15,1 1-5 0,0 0-4 0,0 2-4 16,0 1 7-16,0 0-17 0,3 1-4 0,-1-1 1 16,1 2 4-16,4 1-17 0,-1-1-12 0,3-1-2 15,0-1-13-15,4 2-11 0,-2 0 2 0,1-2-13 16,2 1-5-16,1-1-4 15,2 0-4-15,-1-1-6 0,4-1-5 0,-3 0 0 16,2-3 2-16,2 1 8 0,-1-2 3 0,2-3 3 0,0 0 7 16,0 0 3-16,1-2 5 0,0-2 0 0,0 0 7 15,1-3 0-15,1 0 7 0,-1-2 12 0,-1-1 11 16,-2 0 11-16,3 1 6 0,-4-3 9 0,0 2 12 16,-1-1 13-16,-2 2-1 0,2-2 11 0,-2 3 6 15,0-1-3-15,-1 1 3 0,-2 0-8 0,4 1 1 16,-2 0 1-16,-2 1-10 0,3 1-4 0,-1 1-20 15,0 1 4-15,1-1-5 0,0 1 1 0,1 3-8 16,0-3-6-16,5 3-1 0,-2 3-17 0,0 0-3 16,1 1-5-16,-2 1-8 0,1 2-11 0,0 2-5 15,-2 1-8-15,1-1-14 0,-2 1-1 0,-3 1-6 16,-2 0-3-16,3 2 0 0,-6-4 4 16,-1 2 1-16,0-2 5 0,0-1 6 0,-2 0 1 0,2-1 9 0,-1-1-1 15,1-2 8-15,0-1 7 0,1-1 3 0,1-1 7 16,2-1 3-16,0 0 5 0,-8-3 8 0,7-1 9 15,0-1-2-15,2-2 7 0,0 0-6 0,1-2 0 16,3-6-2-16,-1 3-1 16,4-5-8-16,2 0 7 0,1 0-4 0,0 2-6 15,-1 4 0-15,3-5 0 0,-2 5-2 0,2 2-11 16,-1 0-4-16,0 2-10 0,2 0-17 0,1 4-23 0,-3-2-28 16,-3 3-23-16,1 2-38 0,0 0-29 0,-1 2-40 15,0-1-42-15,-4 1-137 0,3 0-435 0,-2 1 193 16</inkml:trace>
  <inkml:trace contextRef="#ctx0" brushRef="#br0" timeOffset="24782.536">13567 2394 271 0,'1'-4'348'0,"0"0"5"0,-1 0-4 16,2 0-9-16,-2 2 1 0,0 2-23 0,0-5-20 0,0 5-27 16,0-4-23-16,0 4-26 0,0 0-28 0,-2-4-18 15,2 4-18-15,0 0-21 0,0 0-18 0,0 0-7 16,-3 12-10-16,1-5-12 0,0 2-7 0,0 6-13 16,1-1-6-16,-1 6-1 0,0 1-14 0,-1-1-21 15,2 1-11-15,0-1-21 0,-1 0-1 0,-1 1-22 16,2-2-13-16,1 0-21 0,-2-3-16 15,1-2-17-15,0 0-21 0,-2 0-20 0,3-1-31 16,-1-3-32-16,0 2-37 0,0-3-42 0,0-1-61 16,-2 1-171-16,2-5-550 0,-1 0 244 0</inkml:trace>
  <inkml:trace contextRef="#ctx0" brushRef="#br0" timeOffset="25295.1148">13409 2557 265 0,'-1'-3'259'0,"1"-2"-23"0,3 0-26 0,1-1-20 15,1 0-14-15,3 1-19 0,5-1-17 0,1-2-12 0,6 2-15 16,1-3-7-16,0 2-13 0,4-1-5 0,-2 1-5 16,0-2-2-16,-1-1-6 0,-1 0 5 0,-1 3 2 15,1 0 4-15,-7-1 6 0,-1 2 11 0,-2 0 16 16,-2 1 19-16,-2 1 20 0,-3-1 10 0,3 2 7 15,-4 0 1-15,1-1 0 0,-1 2-7 0,0 1-12 16,-3 1-13-16,2-2-14 0,-2 2-15 0,0 0-16 16,3-2-12-16,-3 2-8 0,0 0-13 0,0 0-6 15,2 6-4-15,-1 0-8 0,0 2-2 0,1 3-7 16,-4 4-6-16,2 1-16 0,-1 2-16 0,0 1-14 16,-1 0-8-16,1 0-13 0,-3-1-16 0,1-2-4 15,-1-3-3-15,1 1-10 0,0-2 11 16,-1 1-3-16,1-1 0 0,-1-4-1 0,1-1 7 15,0-1 5-15,2 1 6 0,-1-5 10 0,1 2 0 16,-1-1 17-16,2-3 3 0,-1 4 20 0,1-4-9 0,0 0 11 0,0 0-6 16,0 0 12-16,3-11 8 15,0 4-3-15,-1-1 1 0,3 0 1 0,2-1-3 16,0 2 3-16,-2-1-8 0,2 2 3 0,3-3 4 16,-3 0-11-16,0 3 4 0,0 1-7 0,2 0 4 0,-2 1-8 15,1 1 3-15,-1 0-4 0,2 2-1 0,-2 1 0 16,-7 0 1-16,14 1-2 0,-7 5-5 15,-4-2 2-15,4-1-14 0,-4 6-8 0,4 1-8 16,-3-1-43-16,-1 3-14 0,-3-1-20 16,0 0-23-16,1 2-28 0,-2 1-30 0,-4 1-28 0,0-3-36 0,2 1-33 15,-3-1-253-15,-2-2-584 0,5-1 259 0</inkml:trace>
  <inkml:trace contextRef="#ctx0" brushRef="#br0" timeOffset="25616.4464">13933 2633 158 0,'0'0'270'0,"1"-5"-23"0,-1 5-14 0,3-4-34 0,-3 4-19 15,0-3-20-15,0 3-16 0,7-3-15 0,0 3-16 16,-7 0-18-16,14-2-19 0,-7 1-24 0,6-1-17 16,1 0-14-16,0 0-13 0,1 0-12 0,-1-1-9 15,2-2-1-15,-2 1 3 0,0-2-1 0,-1 0 4 0,-3 1 2 16,-2 1 15-16,1-1 15 0,-4-2 18 0,-1 3 17 15,-1 0 13-15,0-1 1 0,-3 2 5 0,0 0 18 16,-3 0-7-16,-1 0 3 0,-3 1 1 0,-3 0 8 16,0 2 9-16,-4 2 1 0,0 1 2 0,-1 1-5 15,1 0-4-15,-2-1-12 0,2 4-2 16,3 0-13-16,-2 2-10 0,3 0 7 0,0 0-17 0,6-1-3 16,-3 1-16-16,4-1-14 0,3 2-27 15,3-2-32-15,4 4-27 0,7-3-33 0,6 0-50 0,4-1-59 16,4-4-63-16,2-1-265 15,8-7-575-15,1-1 254 0</inkml:trace>
  <inkml:trace contextRef="#ctx0" brushRef="#br0" timeOffset="26401.0189">14783 2403 247 0,'4'-18'290'0,"-2"-1"-8"0,-1 1-6 0,-2 5-5 0,-1-2-11 16,-1 2-23-16,0 5-8 0,1 0 2 16,-1 0-14-16,0 3-18 0,-4-2-18 0,4 2-21 15,-4 1-13-15,3 2-17 0,-2-1-2 0,2 2-15 16,4 1-20-16,-15 4-7 0,6 5-6 0,-1 1-8 16,-1 7-3-16,1 3-14 0,-1 4 0 0,1 9-9 0,0 0 8 15,3 5-27-15,0-2-10 0,0 0-8 0,0 2-21 16,0 0-20-16,3 1-26 0,-3-1-19 0,1-4-26 15,-1 2-19-15,0 0-29 0,4-8-30 0,-4-2-39 16,2 1-30-16,-4-3-35 0,0-1-177 0,0-3-500 16,2-8 221-16</inkml:trace>
  <inkml:trace contextRef="#ctx0" brushRef="#br0" timeOffset="27147.9085">14486 2703 150 0,'0'-4'287'0,"-3"-1"-20"16,3 1-25-16,0 1-25 0,2-1-21 0,2 0-22 0,2-3-20 15,5 4-12-15,3-5-19 0,8 3-12 0,2-4-14 16,0 2-7-16,4 0-2 16,-2-1-17-16,2 3-4 0,-3 0-13 0,-1-2 0 15,1 0-9-15,-5 2-2 0,-6 1 9 0,0 2-9 16,-4 0 4-16,-3-1 8 0,-2 3 11 0,-1 0 7 15,0-2 6-15,-1 2 2 0,-3 0-3 0,4-1-4 16,-4 1-3-16,0 0-6 0,0 0-6 0,-3 5-3 16,3-5-8-16,-7 8-2 0,0-3-9 0,3 2 2 15,-2-1-11-15,2 2 7 0,-2 1-9 0,2-1-10 16,1 1-8-16,0 0-11 0,2 4-8 0,1-4-1 0,1 0-12 16,2 0-16-16,0 0-2 0,1-2-6 15,-1 1-5-15,1-3 2 0,4 2 2 0,0-2 6 0,-1-1 8 16,0-3-3-16,4-1 9 0,-2 0-1 0,1-2 6 15,0-1 2-15,2-2 3 0,-4 1 18 0,3-4 0 16,-2-2 8-16,1 3 11 0,-3-4 0 0,0 1 9 16,-1-2 7-16,-2 3 4 0,-1-4 9 0,-2 5-3 15,1-1 6-15,-1 0 6 0,-1 1-5 16,-1 1 1-16,-2 0-4 0,0 2-7 0,-1 0-2 16,-4 2-4-16,0 1-3 0,-1 2-5 0,-2 0-3 0,-2 2-7 15,0 2 2-15,0 0-5 0,0 4 1 0,3-1-5 16,0 1-9-16,1 1-10 0,4-1 1 0,2 2-17 0,0-3-4 15,3 1-10-15,1 2-11 0,2-1-3 16,1-1-7-16,6 0-5 16,3 0-4-16,0-2-13 0,7 1-3 0,0-5 0 0,4-3-2 15,-3-2-2-15,6-1 2 0,-4-3 10 0,1-4 5 16,0 2-1-16,-1-2 16 0,1-3 13 0,-1-1 22 16,-3-1 21-16,-1 0 15 0,-1-1 22 0,-3-2 19 0,0-2 14 15,-3 1 10-15,-2-1 16 0,-1 2 8 0,-2-3 5 16,-3 3 11-16,2-1-2 0,-2 7 7 0,-4 0 13 15,1 2 7-15,-2 2-6 0,-1 1-3 0,2 4-9 16,-2-1-15-16,0 2-18 0,-1 1-9 0,0 1-12 16,3 1-4-16,-8 3-10 0,3 1-5 0,-1 3-11 15,-1 4-12-15,0 2-9 0,1 0-16 0,0 6-17 16,0 1-7-16,2 0-11 0,2 1-13 0,-1-1-19 16,-1 3-11-16,1-1-6 0,0-1-17 0,-2-2-18 15,3 0-14-15,-1 0-9 0,1-5-14 0,-1 0-17 0,1 5-18 16,-1-6-16-16,1-3-10 0,2-2-18 0,0 0-9 15,2-2-5-15,0-4-8 16,1 2-137-16,-3-4-422 0,10-3 186 0</inkml:trace>
  <inkml:trace contextRef="#ctx0" brushRef="#br0" timeOffset="27356.8827">15328 2569 168 0,'13'-26'248'0,"-2"2"11"0,-2 0 16 0,0-1 13 0,-1 2 13 15,-2 3 14-15,2 0 23 0,-3 7 20 0,-2 1-1 16,1-1 2-16,-1 6-21 0,-2 2-21 0,0 1-32 15,1-1-28-15,-2 2-29 0,0 2-28 0,0 1-23 16,0-4-23-16,0 4-14 0,0 0-12 0,0 0-12 16,-2 13-7-16,0-1-18 0,-3 2-21 0,1 7-29 15,1 0-23-15,-1 5-24 0,1-1-24 0,-2 2-25 0,4-1-28 16,-3 2-32-16,1-2-26 0,-2 8-18 0,2-9-21 16,-1 0-22-16,0-1-15 0,1 0-22 0,-1-3-31 15,1-3-39-15,1-3-25 0,1-2-266 0,-1-3-649 16,2-1 288-16</inkml:trace>
  <inkml:trace contextRef="#ctx0" brushRef="#br0" timeOffset="28271.9802">15562 2596 232 0,'0'-4'350'0,"0"2"-20"0,-1-1-24 0,1 3-15 0,-2-2-29 16,2 2-17-16,0 0-17 0,0 0-23 0,-10 5-22 15,5-1-28-15,-1 3-1 0,0 0-21 0,1 0-9 16,1 0-25-16,1 5-20 0,0 0-30 0,2-4-35 0,1 1-34 16,1 0-29-16,3 0-23 0,1-2-24 0,2 0-16 15,0-1-26-15,2-2-10 0,1-1-4 0,2-2 5 16,1 0 7-16,-3-3 5 16,3-3 19-16,-3 2 23 0,0-3 31 0,0-1 30 15,-5 1 24-15,1-3 25 0,0-3 26 0,-2 3 22 16,-3-2 17-16,0-1 6 0,-2 0 18 15,0 0 3-15,-3 0 4 0,1 3 6 0,-3-2 4 0,-1-1-2 16,0 2 9-16,-1 2 2 0,-1 2 1 0,1 1-9 16,-1-1 7-16,1 1-12 0,1 0-3 0,1 3-29 15,1 1 0-15,0-1-15 0,1 0-16 0,1 1-12 16,3 1-2-16,0 0-19 0,0 0-2 0,0 0-14 16,0 0-2-16,0 0-10 0,7 8-1 0,0-5 0 0,0-1-3 15,3-1-3-15,-1 0 1 0,2 0 6 0,2-1 0 16,1-1-6-16,-2 1 3 0,-2-1 0 0,1 0 4 15,-1-1 1-15,0-1 3 0,0 0 0 0,0 1 9 16,-2-1 3-16,-2-1 19 0,1 1 10 0,-3 1 19 16,0-1 5-16,1 0 16 0,-1 1 12 0,-1-1 5 15,-2 1 4-15,2 1-1 0,-3 1-1 0,4-2-8 0,-4 2-12 16,0 0-3-16,1-2-12 16,-1 2-3-16,0 0-9 0,0 0-6 0,0 0-8 15,0 0-7-15,0 0-6 0,0 0 0 0,0 0-6 16,0 6-2-16,-1 0-6 0,-2-3 2 0,0 4 2 15,-1 0-2-15,1 2-3 0,-1-2-2 0,0 2-2 16,1 1-6-16,-1-1-10 0,2 3-10 0,-2-1-15 0,1-2-7 0,1 0-8 16,0-2-10-16,0 3-22 15,2-2-14-15,-1-3-8 0,2 2 1 0,1-3 3 16,1 1-7-16,1 0 6 0,2-3 4 0,0-1-10 16,1 1 2-16,2-3 0 0,1-1 7 0,3 0 10 15,1-3 8-15,-1 0 11 0,-1-2 9 0,-2 0 17 16,-1 0 20-16,1 0 25 0,-3 0 22 0,-2-1 27 0,1 1 25 15,0 0 18-15,-2 1 20 0,-1 0 1 0,-1 2 6 16,0 0-1-16,-2 2-8 0,1-1-11 0,-1 3-11 16,0-4-10-16,0 4-17 0,0 0-5 0,0 0-9 15,0 0-4-15,-8 9-13 0,2-2-16 0,2 1-20 16,0 2-25-16,-2 1-26 0,5-1-15 0,1 2-26 0,-2-3-9 16,4 4-16-16,-2-4-15 0,4 2-3 0,1-2-6 15,3 2 5-15,0-6 3 16,5 0-2-16,1-1-3 0,1-1 9 0,-1-1 10 15,3-3 5-15,-1 0 14 0,5-2 7 0,0-1 12 16,-3-3 21-16,-2 0 13 0,-2 2 17 0,4-8 18 16,-5 3 19-16,1-4 20 0,-3 3 22 0,-1 1 15 15,4-6 19-15,-1 1 10 0,-6-2 7 0,0 3 16 16,-3-4 17-16,-1 2 2 0,-4-1 2 0,-1-3-2 16,-2 2-18-16,-3-2-3 0,-3 1-7 0,-4-2-11 15,0 4-12-15,-13-8-10 0,-1 2-8 0,-4 3-6 16,-2 2-6-16,0 1-9 0,-3 6-13 0,11 3-36 0,-1 5-23 15,3 2-37-15,-2 0-30 0,3 4-40 0,4 3-43 16,8 2-45-16,1 0-59 0,4 1-54 16,2 1-248-16,4 3-633 0,3-1 280 0</inkml:trace>
  <inkml:trace contextRef="#ctx0" brushRef="#br0" timeOffset="28956.8002">16303 2494 25 0,'0'0'341'0,"-3"-5"-4"0,3 5-9 15,0-3-17-15,0 3-8 0,0 0-17 0,0 0-14 0,-1-3-17 16,1 3-5-16,0 0-31 0,0 0-13 0,0 0-17 16,0-3-14-16,0 3-23 0,0 0-13 0,0 0-13 15,0 0-19-15,0 0-10 0,0 0-5 0,0 0-7 16,0 0-15-16,-3 8-5 0,1-4 3 0,2 0-7 15,0 3-20-15,-2 3 2 0,0-1-7 0,1 0-1 16,-1 4-5-16,-2-3-7 0,4 1 5 0,-3 0 3 16,2-2-9-16,-2 4-4 0,0-1-8 0,2-2 6 15,-2-2-20-15,3 0-25 0,-3-1-13 0,3-2-21 16,0 1-21-16,-4-2-31 0,4 0-34 0,0 1-41 16,0 0-34-16,1-2-50 0,2 0-40 0,-3-2-254 0,0-1-614 15,7 2 271-15</inkml:trace>
  <inkml:trace contextRef="#ctx0" brushRef="#br0" timeOffset="29891.5895">16380 2511 35 0,'2'-4'331'0,"-1"0"-16"0,0 1-10 16,2-1-21-16,-1 2-24 0,-1 0-26 0,-1 2-20 15,4-3-27-15,-4 3-17 0,3-2-20 0,-3 2-12 16,0 0-13-16,9 5-10 0,-7 1-8 0,1-2-6 15,0 3-12-15,1 0-7 0,-1 1-9 0,-3 0-4 16,4 1-8-16,-4-1-9 0,0 3 4 0,3-2-14 16,-6 0-7-16,3 0-1 15,-1-1-7-15,-2 1-10 0,0-2 2 0,-1 0-7 16,1-2-2-16,3 0 6 0,-3 0-7 0,3-2 11 16,-2 1-9-16,0-3 0 0,2-1 1 0,0 0 3 15,0 0-5-15,0 0-3 0,0 0 3 0,0 0 4 16,0-10 3-16,4 2-2 0,-1 2-1 0,0-2 1 0,1-1-1 15,3-2 8-15,0-2 5 0,0-3-3 0,3 3 2 16,-3 3-2-16,0-1 6 0,3 1-9 0,-1 1 2 16,1 0-10-16,-2 3 2 0,3-1-4 0,-4 1-5 15,0 3 8-15,0 1-8 0,0 0-1 0,0 2 0 16,-2 0 1-16,0 2-1 0,0 2 0 0,0 1-6 0,-1 3 7 16,-1 1-7-16,1 0-3 0,-4 3 8 0,3-1-5 15,-3 3-6-15,3 0-4 0,-2-4-13 0,-1 3-14 16,3-2-11-16,-3-1-18 0,3-2-12 0,-2 1-11 15,2 0-8-15,1-3-1 0,-1-2-1 0,0 1 5 16,3-3-5-16,-1 0 6 0,5 0 4 0,0-2 12 16,-1 0 4-16,3-3 5 0,2 0 9 0,-5-1 6 15,4-2 9-15,-4 2 12 0,2-4 9 0,-1 0 20 16,0 0 15-16,-3 0 20 16,0 1 11-16,0-4 9 0,-1 0 13 0,-2 4 15 15,0-7 16-15,-1 2 1 0,1 0 1 0,-1 1 4 16,-3 2 0-16,0 0 4 0,0 0 2 0,2 0-2 0,-4 3-2 15,2 0-5-15,-2 1-11 0,1 0-16 0,-3 2-4 16,1 1-13-16,3 2-9 0,-7 2-8 0,3-1-18 16,-2 3-21-16,1 1-10 0,-1 1-13 0,-1 1-12 15,5 2-15-15,-3-2-8 0,3 0-9 0,-1 1-3 0,1-2-1 16,2 0 0-16,0-2 11 0,-3 1 5 16,3-1 8-16,0-1 3 0,0 0 13 15,3-1 8-15,-3-2 11 0,4 2 9 0,-4-2 17 0,3 0 21 16,-3 0 20-16,0 0 1 0,7-4 9 0,-3 2 6 15,-1 0 5-15,-3 2 0 0,4-3 5 0,-2 3-1 16,-2 0-8-16,3-3-11 0,-3 3-8 0,0 0-11 16,0 0 3-16,5 4-9 0,-2-1-7 0,1 5 7 15,1 3-6-15,-1 1-6 0,1 7 1 0,-2 3-13 16,1 2-4-16,-4-1-3 0,-2 5-22 0,0 10-12 16,-1 1-1-16,-4 2-17 0,2-2-6 0,-2 0-15 15,1 3-8-15,0-3-9 0,1 1-4 0,2-2 6 16,-2-4 3-16,5-8 2 0,-1-1 7 0,2 0 7 0,1-1 4 15,-2 0 25-15,0-3 4 0,0-2 2 16,3-7 6-16,-2-4 2 0,1 0 5 0,-2 0 7 0,-2-4 14 16,4-1 29-16,-4-1-7 0,2-2-2 0,0 0-3 15,0 0 2-15,-4-8-2 16,1-1 7-16,-1-1 6 0,-3-3 5 0,1-6 8 16,-1 0 6-16,-4-3-9 0,1-1 7 0,5 0-2 15,-4-3 0-15,4 1 1 0,1 3-8 0,1-1-13 16,1 0-2-16,4 1-26 0,2 0-23 0,1 1-30 15,2 1-25-15,2 2-33 0,2 1-34 0,1 0-45 0,2 2-59 16,4-1-41-16,-4 1-228 0,4 0-560 0,-1 1 248 16</inkml:trace>
  <inkml:trace contextRef="#ctx0" brushRef="#br0" timeOffset="30111.5266">16394 2273 2659 0,'-7'-7'-50'0,"2"-4"34"0,-1 4-10 0,3 0 21 16,0 2 8-16,2 1-4 0,-2-2-4 15,5 2-13-15,0-2-21 0,1 3-29 0,0 0-28 16,1 0-52-16,3 2-44 0,-4-1-141 0,1 0-361 15,-4 2 159-15</inkml:trace>
  <inkml:trace contextRef="#ctx0" brushRef="#br0" timeOffset="31692.9985">17499 2288 33 0,'4'-11'258'0,"-2"-2"2"0,-1 2-6 15,-2 2-19-15,-1 0-8 0,-2-3-16 0,0 5-10 16,0-1-14-16,0 3-13 0,-3-3-18 0,0 4-10 16,0-3-7-16,0 4-14 0,-2 1-9 0,1 1-12 15,-2-2-17-15,0 2-2 0,1 4-12 0,-1-2-5 16,-2 3-11-16,1 3-3 0,-2-1-5 0,-1 7-4 0,-3 1-4 16,3 3-5-16,0 2-2 0,0 1-6 0,0 1 0 15,0 0 3-15,4 1-9 0,-3 1-8 16,2-1-7-16,4 3 0 0,-2-2-4 0,5 2-3 15,-3-5-9-15,1-1-13 0,5-5-11 16,-1 0-5-16,2-1-4 0,2-3 6 0,1 0 0 0,1-4-3 16,2 0 11-16,-2-3-1 0,4 0 8 0,1-5-1 0,4 1 6 15,1-5 6-15,-3 2 5 0,2-4 6 0,1 0 19 16,-1 0 7-16,1-5 10 0,-2 4 16 0,-4 0 20 16,-1 2 14-16,-1 2 29 0,-2-1 0 0,0 2 5 15,-1 0-11-15,0 1 11 0,0 0-13 0,-2 1-14 16,-1 2-15-16,3-3-7 15,-3 3-14-15,2-1-2 0,-2 1 0 0,3 6-14 0,-3-2-11 0,-2 4-2 16,2 4-18-16,0 0-24 0,2 3-26 0,-2 3-24 16,1 1-21-16,0 2-11 15,1-1-35-15,-1-2-21 0,2 3-29 0,0-4-39 16,1 2-39-16,-1-4-33 0,1-4-243 0,-1 1-579 16,0-5 256-16</inkml:trace>
  <inkml:trace contextRef="#ctx0" brushRef="#br0" timeOffset="32037.7847">17486 2474 158 0,'2'-8'279'0,"1"-1"-18"0,-2 3-22 0,1-1-21 16,-1 3-25-16,0-1-19 0,2 3-16 0,0 0-17 16,0 2-14-16,-3 0-14 0,10 2-7 0,-3 3-13 15,0 1-10-15,0 1-7 0,3 2-7 0,-1 2-10 0,-1 1-6 16,-1 0-4-16,-1 2-13 0,0-1-6 0,-2 1-17 15,0 0-11-15,-1 1-9 0,-5-2-2 0,2-1-2 16,-2-1-2-16,-1-2 0 0,0-2 2 0,-1 0 1 16,-1-1-1-16,1-2 7 0,1-1 10 0,-1-2 15 15,1 1 6-15,3-2-1 0,0 0 1 0,-11-5 5 16,10 2 3-16,-1-4 2 0,2 0-1 0,0-2-2 0,2-4 1 16,0 0 1-16,5-4-8 0,2-2-6 0,2 4-3 15,1-4-1-15,2 4-6 0,1-3-2 16,0 2-7-16,2 3-6 0,0 2-5 0,-3 3-17 15,-1 4-18-15,1-1-13 0,0 3-19 0,0 3-10 0,-4 0-18 16,0 4-20-16,-2-2-29 0,-1 4-26 0,1 2-20 16,-3 4-145-16,-3-4-371 0,2 2 163 0</inkml:trace>
  <inkml:trace contextRef="#ctx0" brushRef="#br0" timeOffset="33240.7238">17914 2498 41 0,'0'-6'315'0,"-3"1"-15"0,0 0-10 0,2 1-15 16,-1-2-13-16,1 1-12 0,-2 0 4 0,0 1-13 16,2 0-15-16,-2 1-31 0,-1-1-23 0,1 2-11 15,3 2-18-15,-10-4-20 0,3 4-11 0,7 0-10 16,-17 3-14-16,10 0-3 0,-3 3-14 0,-1 1-6 15,1 2-12-15,0 1 5 0,2 3-15 0,1-2-7 16,0 4-13-16,0-2-14 0,-2 3-3 0,4-1-10 0,-1-1-8 16,5 0-7-16,-2-1-14 0,0-1-7 0,2-2-7 15,-1-1-6-15,4 2-9 16,-1-5-7-16,2 1-1 0,-2-2 7 0,6-1 5 16,-2-1 2-16,0-1 1 0,3-2 2 0,-8 0 5 15,15-3 9-15,-6-1 2 0,-1-2 9 0,6-3 6 16,-3 0 10-16,-1 0 19 0,-2-1 14 0,2-1 31 0,-2 0-7 15,0 2 16-15,-1-3 21 0,-3 3 19 16,0 1 25-16,0 0 14 0,-1 1 5 0,0 4-3 16,-3-3-8-16,1 3-12 0,1 0-15 0,-2 0-6 0,1 0-14 15,-1 3-14-15,0 0-14 0,3-2-15 16,-3 2-17-16,0 0-11 0,0 0-21 0,-4 16-23 0,4-9-15 16,0 2-16-16,-3 2-17 0,4 1-6 0,1 0-14 15,-1 1-5-15,2-6-7 0,1 3-7 0,-2-3-12 16,3 2 9-16,2-1 4 0,-1-5 7 0,1 2 8 15,-1-2 9-15,1-1 11 16,1-2 7-16,2-2 6 0,0-2 13 0,1-1 15 16,3-2 11-16,-4-2 24 0,3-1 5 0,-4-1 14 15,3-1 9-15,-1 0 14 0,-4 1 14 0,3-2 27 0,-3-2 0 16,0 3 17-16,0-1 16 0,-1 3 10 0,-3 0 0 16,1 3 5-16,-1-1 4 0,-1 2-2 0,1 1-15 15,0 1-6-15,-3 1-17 0,1-1-8 0,1 2-11 16,-1-1-17-16,1 0-18 0,-2 3-15 0,0 0-13 15,0 0-13-15,0 0-9 0,0 0-2 0,1 10-1 16,-1-5-4-16,-1-1-6 0,-1 3-4 0,-1-3 5 0,2 4-2 16,0-4 4-16,1 0-2 0,-2 1 1 0,1-1-3 15,1-1 5-15,0 2 1 0,-2-3 8 0,2-2 0 16,-1 4 4-16,1-4 3 0,0 3 2 0,0-3 3 16,0 0-8-16,0 0 13 0,0 3 8 0,0-3-14 15,0 0 17-15,0 0 5 0,0 0 1 0,0 0-6 16,0 0 4-16,0 0-1 0,0 0 7 0,0 0-10 15,0 0 1-15,7-6 6 0,-7 6-16 0,0 0 1 16,0 0 3-16,0 0-3 0,0 0-6 0,0 0-8 16,0 0-5-16,1 6 3 15,-1-4-4-15,2 2 1 0,-1 4-9 0,-1 0-6 16,2 1-1-16,-1 4 9 0,-2-2-24 0,-1 2 2 16,1-2-2-16,1-1-1 0,-3-1 1 0,2-1-6 0,-2 0 5 15,3-1 9-15,-3-2 6 0,3 2 2 0,-1-2-1 16,-1-3 8-16,2-2 6 0,-1 6 0 0,1-6 6 15,-2 3 4-15,2-3 1 0,0 0 4 0,0 0 3 16,0 0 8-16,2-11 4 0,-2 3-1 0,3 2 0 16,-1-3 1-16,0 0 7 0,2 1 12 0,3-5-18 15,-3 1 5-15,2 1-7 0,1-1 3 0,-1-1-7 16,1 1 3-16,1 1-2 0,-1 1-5 0,0-2-5 0,0 6-3 16,0-1-4-16,0 3 6 0,0-1-20 15,2 2 2-15,-2 2-4 0,0 1 2 16,0 2-3-16,0 0 12 0,0 3-20 0,-3 1 6 15,2 1-4-15,-2 2-3 0,-1 0-3 0,1 2-13 16,-1 0-8-16,-3 1-6 0,1-3-4 0,-1 1-4 0,-1-1-3 16,-2 1 2-16,2-1-4 0,-2-1 7 0,0-2 1 15,0 1 4-15,2-2 5 0,-2-2 8 0,3 1 8 16,-1-2 7-16,-1 2 7 0,2-4 5 0,0 0 6 16,0 0 4-16,0 0 10 0,-1-10 12 15,2 7 10-15,1-6 4 0,-1 1-2 0,2 1 7 0,0-3-2 16,2-1 4-16,1 1 3 0,2-1 0 0,-1 1-3 15,-1 1 3-15,4 2-4 0,-3 0 0 0,0 1-10 16,0 0-1-16,0 4-2 0,0-1-4 0,0 2 2 16,0 0-4-16,0 3-2 0,0 1-8 0,0 0 10 15,-1 0-7-15,-2 2 3 0,6 1-5 0,-6 1 5 16,2 0-2-16,-2 0-19 0,-1 1-13 0,-2 0-14 16,2 1-13-16,-3 0-18 0,3-1-18 0,-4 1-24 0,-2 3-23 15,-1-5-34-15,2 0-38 0,-1 2-33 0,-2-3-189 16,-2 1-465-16,1-2 206 0</inkml:trace>
  <inkml:trace contextRef="#ctx0" brushRef="#br0" timeOffset="33803.5943">18512 2523 183 0,'3'-2'303'0,"-3"-3"-22"0,4 2-24 0,-1 0-24 0,0 2-23 16,-2-1-28-16,-1 2-15 0,0 0-15 15,0 0-12-15,10 4-7 0,-7-1-21 0,1 3-7 16,-4 1-9-16,3 1-11 0,1 0-7 0,-1-1-11 16,-3 3-3-16,3 2-8 0,-2-1-10 0,-2 1-9 15,1-3-9-15,-3 0-6 0,2 0-5 0,-2 1-9 0,-3-2-7 16,2-1-4-16,-2 2-1 0,5-6 1 0,-2 1 5 16,0 2-1-16,2-4 6 0,1-2 5 0,-6 1 5 15,6-1-1-15,0 0-1 0,0 0-2 0,0 0 1 16,-4-12 4-16,6 8 2 0,0-5-2 0,1 0-2 15,4-1 5-15,0-2 5 16,0 0-10-16,0-1 4 0,0 0 3 0,2 0-4 0,-1 1-3 16,2 0 4-16,-1 2-2 0,0 0-6 0,0 0-3 15,-1 4 12-15,-1 1-14 0,0 3-2 0,0 0-4 0,0 1 0 16,-2 1 2-16,0 3 0 0,2 1 1 0,0 1-3 16,-4 1 0-16,1 3 0 0,-1 0 1 0,1 4-1 15,-4-1 2-15,0 1-7 0,0-2-7 0,-1 1-4 16,-2 0-2-16,-1-2-7 0,-1-1-1 0,2 0-8 15,-2-1 8-15,5-3-2 0,-4-2 8 0,1 2-2 16,1 0 7-16,2-4 0 0,0-1 4 0,-2 2 8 16,2-2 3-16,0 0 5 0,0 0 4 0,0-10 11 15,4 5 0-15,-2-3 6 0,3 1 3 0,0-4 14 16,4-2-11-16,-1 1 2 0,1 0 10 0,7-2-6 0,-1-1 0 16,-3 6 4-1,0-2-9-15,0 3 2 0,0 0 0 0,0 2-4 0,1-1-4 0,-5 4 2 16,2 1-15-16,-1 2 8 0,2-1 0 0,-1 2-9 15,0 1 3-15,0 3-4 0,0 0-1 0,-2 1-4 16,-1 0 0-16,-2 2-2 0,0 4-15 0,-2-2-18 16,-3 2-21-16,0 0-20 0,-2 1-36 0,-2 0-42 15,-2 0-40-15,0-2-55 0,-3 1-279 16,1-2-562-16,1-2 249 0</inkml:trace>
  <inkml:trace contextRef="#ctx0" brushRef="#br0" timeOffset="34590.9835">19077 2554 115 0,'1'-7'290'0,"-2"0"-14"0,1 0-6 16,0 0 2-16,-1 1-12 0,0 0-17 0,0-1-20 0,0 0-12 0,-1 3-11 16,1-1-9-16,-1-1 5 0,0 2-17 15,1 1-2-15,-1-2-8 0,0 2-11 0,0 0-18 16,0 1-10-16,2 2-14 0,-2-3-14 0,2 3-9 16,-8-1-12-16,8 1-9 0,-11 5-8 0,4-1-10 15,-4 2-3-15,1 2-6 0,-3 0-4 0,3 2-14 0,-4 4 2 16,2-2 0-16,0 4-27 0,4-6 6 0,1 3-15 15,-1 1-11-15,4-3-10 0,1 1-19 16,1-4-6-16,2 1-3 0,1-2 1 0,3 2 0 16,1-1-3-16,2-6 0 0,2 3-3 0,1-1-3 15,3-2 2-15,1-2 16 0,0-4 1 0,4-3 4 16,-3 3 11-16,-4-3 16 0,3-1 6 0,-2-1 20 16,-3-2 14-16,2 1 26 0,-1-2 3 0,-2 0 10 15,1 1 29-15,-3 1 13 0,-1 1 13 0,-2 2 9 16,1 1 9-16,-3 1-1 0,1 1-3 0,-2 0-17 15,1-1-11-15,1 3-10 0,-1-1-15 0,-1 3-13 16,2-3-24-16,-2 3-20 0,0 0-10 0,0 0-10 16,2 9-20-16,-2-1-14 0,-1 1-37 0,1 3-30 0,1-1-6 15,-1 2-15-15,2 1-22 0,-2-1-16 0,0 1-23 16,0-1-15-16,0-1-25 0,-2-2-20 0,2 3-22 16,2-6-13-16,-1 1-16 0,0-4-202 0,1 0-532 15,1-1 236-15</inkml:trace>
  <inkml:trace contextRef="#ctx0" brushRef="#br0" timeOffset="34906.4161">19245 2560 4 0,'6'-14'243'15,"-1"1"7"-15,1 2 0 0,-1 0 0 0,-1 2-9 16,0 2-12-16,0 0-18 0,-1 1-25 0,-2 2-18 0,3 0-23 16,1 0-11-16,-3 3-15 0,3 1-14 15,-5 0-8-15,8 1-11 0,-2 3-8 0,0 0-9 0,-1 1-2 16,3 1-12-16,-1 4-4 0,-2-2-7 0,0 0-5 15,0 6-9-15,-2-5-11 0,1 2-15 0,-4 0-12 16,2-1-7-16,-2 0-1 0,-2-1 1 0,1-2-7 16,-2 1 2-16,0-2-1 0,2-2 6 0,-2 0 5 15,2-1 5-15,-1 0 19 0,-1-2-8 0,3-1 7 16,0 0-3-16,0 0 12 0,0 0 11 0,-5-7 6 0,6 2 4 16,-1-1 4-16,3-4 1 0,1-2 0 0,2 1 3 15,0-3 2-15,6-3-4 0,1-1 2 0,0 0-7 16,0-1-1-16,3 1-8 0,1-1-4 0,1 0-15 15,2 0-17-15,0 2-23 16,-3-2-22-16,-2 3-39 0,-3 6-46 0,-1 3-57 16,-1-1-76-16,-5 4-234 0,-1 1-539 0,-1 3 239 0</inkml:trace>
  <inkml:trace contextRef="#ctx0" brushRef="#br0" timeOffset="38615.1732">20392 2207 194 0,'2'-8'232'0,"-2"1"-8"0,1 3-2 0,-2-5-12 0,-2 1-12 16,3 3-14-16,-1-1-8 0,-1 2-17 15,-1-1-9-15,2 2 9 0,-2-1-15 0,2 0-4 0,-1 1-7 16,1 1-11-16,-2-1-8 0,0 2-12 0,3 1-8 15,-14-2-7-15,7 3-13 0,-3 0 0 0,-1 1-4 16,-5 2-11-16,2 1 1 0,0 2-4 0,-4 4-5 16,4-5-6-16,-4 6 2 0,-1 1-1 0,1 0-7 15,4 2 7-15,-3-1-7 0,0 4-3 0,2-2 4 16,2 4-8-16,-3-1 1 0,2 1-11 0,3-1 0 16,-2 2-1-16,3-1 1 0,1 1 5 0,0 3-12 15,2-2 2-15,3-1 1 0,0 0-10 0,2-1 1 16,1-1 1-16,2 1-1 0,2-4-9 15,0 2-1-15,3-5-8 0,-1 1 1 0,2-2-5 16,0-1-4-16,0-2-6 0,2 0 1 0,2-2-8 16,2-1 2-16,-2-3 0 0,-1 0 0 0,4-3 0 15,0 0-1-15,0-3 1 0,3-2 2 0,-3-1 2 16,-1-1 8-16,1-2-4 0,-3-1 6 0,0 0 2 16,-1-2 2-16,0 0 4 0,0-4 1 0,-3 4 11 15,-1-1 1-15,-1-1 11 0,-2 1-1 0,1 4 17 16,-1 0 2-16,0 1 5 0,-2 0-3 0,2 1 1 15,-3 3-2-15,3 1-9 0,-3-2 0 0,0 1-8 16,1 2-1-16,-1 2-8 0,3-2-2 0,-3 2 1 16,0 0-3-16,0 0-3 0,7 11 5 0,-4-4 1 0,-3 1-7 15,3 1-1-15,-2 4 4 0,2 0-3 0,0 7 4 16,-2-7-20-16,2 6 4 0,-3 0-6 0,3 0-12 16,-3 1-10-16,0-2-19 0,0 0-20 0,0-2-24 15,0-1-27-15,0-1-38 0,-3 5-51 0,6-9-41 16,-3 2-247-16,0-1-544 0,-3-2 242 0</inkml:trace>
  <inkml:trace contextRef="#ctx0" brushRef="#br0" timeOffset="38908.7617">20658 2376 262 0,'0'0'313'0,"2"-3"-15"16,-2 3-19-16,1-2-24 0,-1 2-15 0,0 0-32 15,0 0-19-15,0 0-22 0,0 0-19 0,0 0-8 16,0 0-19-16,0 0-21 0,0 0-21 0,0 0-19 0,0 0-31 15,0 11-26-15,0-7-24 0,-3 0-27 0,3 0-32 16,0 0-23-16,-1 1-44 0,-2-2-25 0,3 1-35 16,0-1-146-16,-3 0-381 0,3-3 169 0</inkml:trace>
  <inkml:trace contextRef="#ctx0" brushRef="#br0" timeOffset="39101.5516">20644 2588 336 0,'0'2'328'0,"0"-2"-15"0,-4 2-21 16,4-2-26-16,0 0-27 0,0 0-34 0,0 0-44 16,0 0-55-16,0 0-49 15,0 0-49-15,11-7-55 0,-8 4-57 0,4-1-56 0,-1 0-174 16,-2 0-361-16,3-1 160 0</inkml:trace>
  <inkml:trace contextRef="#ctx0" brushRef="#br0" timeOffset="42449.6251">21830 2004 135 0,'3'-6'271'15,"-3"2"-4"-15,3-2-10 0,-3 1-19 0,0 1-16 16,0 0-17-16,0 1-13 0,-2-1-14 0,0 0-17 15,0 0-18-15,-2 1-7 0,1 1-15 0,-1 1-16 16,-2 0-3-16,-1 1-12 0,-1 1-6 0,-1 0-7 0,-1 1-14 16,-4 4-5-16,0-1 1 0,0 0-7 0,-4 4-5 15,6-1-6-15,-2 0-1 0,-3 4-8 0,1-1-1 16,4-4-2-16,1 5-6 0,0-3 4 0,0 2-5 16,2-2-2-16,2 0-3 0,0 1 2 0,2-1-1 15,2 0-18-15,1 2 16 16,-1-2-1-16,4 0-4 0,3 0-11 0,-1 0 9 15,2-1 1-15,2 4-5 0,3-3 0 0,0 3-3 16,1-2 2-16,8 2-4 0,-3 1 1 0,3-1-7 0,-2 0-2 16,1 1-3-16,-1-1 0 0,0-2-1 0,-5-1-8 15,2 5-2-15,-4-5-5 0,-1 3 6 0,-4-3-1 16,2-1-5-16,-2 1 3 0,-1 0 2 0,-4-1 0 16,1 1 4-16,-2-2 2 0,-1 2 1 0,-3-1 1 15,-4 2 4-15,1-5-2 0,-5 4 9 16,-1-1 4-16,-1-3 3 0,-2 0 3 0,3-1 11 0,-8-2 2 15,7 0-3-15,-2-2 12 0,2 2-4 0,-2-5-2 16,1 2 1-16,2-2-6 0,0 0 1 0,1 0-11 16,3 0-2-16,1-1-13 0,2 0-12 0,2 3-29 15,1-1-27-15,1 0-43 0,0-1-37 0,0-1-37 16,3 1-35-16,0 1-223 0,0 2-486 0,0 0 215 16</inkml:trace>
  <inkml:trace contextRef="#ctx0" brushRef="#br0" timeOffset="42772.4986">22075 2284 107 0,'0'0'253'0,"0"0"-14"0,-6-4-19 0,6 4-15 0,0 0-26 15,0 0-17-15,0 0-20 0,0 0-17 16,0 0-13-16,0 0-12 0,0 0-10 0,10 5-13 16,-4-3-12-16,1-2-13 0,1 1-18 0,4-2-5 0,0 2-16 15,5-2-10-15,-1 1-10 16,5-5-12-16,0 3-8 0,0 0-10 0,-5-1-2 0,5-1-28 0,-6 2-8 15,-1-2-15-15,2 1-14 0,-2 1-28 0,-4 1-23 16,0-1-88-16,-5 0-262 16,2 1 115-16</inkml:trace>
  <inkml:trace contextRef="#ctx0" brushRef="#br0" timeOffset="43158.2538">22244 2111 195 0,'0'0'291'0,"-6"-1"-13"0,4-1-19 0,2 2-21 16,-6-1-27-16,6 1-19 0,-3-1-23 0,3 1-12 15,0 0-22-15,-4 0-11 0,4 0-17 0,0 0-5 16,0 0-12-16,0 0-5 0,1 7-9 0,2-3-9 15,1-1-8-15,2 3-3 0,1-2-7 0,2 1-2 16,9 6-10-16,-7-3 2 0,2-1-11 0,1 3-6 16,-1-2-11-16,3 3-10 0,0 1-6 0,-2-2-6 0,0 4-7 15,-3-5-4-15,-1 1 1 0,-3 0-1 16,0 1 3-16,-2-2-1 0,-4 4 3 0,-1-3 3 16,-3 1 3-16,-4 0-1 15,3 2 8-15,-5-1 7 0,0-1 7 0,-3-1 1 0,1 0 4 16,-4 2-1-16,3-4 1 0,1 2-3 0,1-3 4 15,-1 0-5-15,4-2-5 0,-3 1-16 0,3-3-25 16,1 1-28-16,4-2-42 0,-3 0-37 0,5 1-37 16,0-3-37-16,0 2-166 0,0-2-415 0,0 0 184 15</inkml:trace>
  <inkml:trace contextRef="#ctx0" brushRef="#br0" timeOffset="44081.219">22881 2062 87 0,'0'0'200'0,"0"-5"0"16,2 2 22-16,-2 3-12 0,0-2-3 0,0 2-10 16,0 0-6-16,-2-4-11 0,2 4-7 0,0 0-8 0,0 0-17 0,-2-3-11 15,-1 1-22-15,3 2-4 0,0 0-4 0,-8-1-5 16,8 1-5-16,-9 1-10 0,4 0-2 0,-2 1-12 16,1 0-3-16,-4 2 4 0,3-3-12 0,-1 3-6 15,0 0-3-15,-1 3-4 0,-1-3 1 0,0 5 4 16,0-3-7-16,-1 2-16 0,4 3 9 0,-3-1-4 15,3 0-1-15,-1 1-17 0,1 1 14 0,0 1 0 16,-3 6-3-16,4-1-14 0,1 0 20 0,0 1-7 16,4-6 0-16,-2 2-4 15,3-1 1-15,2 1-7 0,-1-2-7 0,0-1 6 16,2-2 2-16,1 0-7 0,-1-1 4 0,1-1-6 16,3 0 3-16,-1-1 0 0,1-1-3 0,7 1-8 15,0-2 3-15,-1 0-2 0,2-2-2 0,2-1-9 16,-1-2 5-16,-1 0-1 0,2-2 5 0,-3-1-2 15,-2 1-1-15,0-1-1 0,0-1 6 0,-3 2 0 0,-2-2 2 16,0 1 7-16,-1 1 3 0,-2 0-3 0,0 0-4 16,-1 0 7-16,-3 2-9 0,4-5-1 0,-4 5-13 15,0-2-16-15,0 2-29 0,0-4-42 0,0 4-37 16,0 0-45-16,0 0-38 0,0 0-46 0,-7 0-49 16,7 0-183-16,0 0-534 0,0 0 237 0</inkml:trace>
  <inkml:trace contextRef="#ctx0" brushRef="#br0" timeOffset="44590.1769">23227 2060 46 0,'-3'-3'337'0,"3"3"-17"0,-3-2-27 16,3 2-8-16,-2-2-21 0,2 2-21 0,0 0-28 15,0 0-19-15,-4-1-16 0,4 1-24 0,0 0-13 16,0 0-13-16,-1-3-17 0,1 3-8 0,0 0-14 16,0 0-7-16,0 0-5 0,-10 4-7 0,6-2-2 15,1 0-1-15,-3 2-9 0,2 1-5 0,-1-2 1 16,-1 5 6-16,-1-3-11 15,1 3 0-15,0-1-4 0,-3 3 5 0,2-2-6 16,-1 0-5-16,1 4 4 0,0 0-10 0,0 0-5 16,1-2-3-16,0 2-4 0,3 0 5 0,0 1-3 0,1 0-2 15,0-1-6-15,2 1 1 0,0 2 1 0,2-1 0 16,-1-2-2-16,3 1 9 0,-1-1-13 0,1-3-6 16,2 1 0-16,-2-2 0 0,4-1 2 0,-1 0-11 15,2-2 0-15,3 1-3 0,-1-1 3 0,2 0-8 16,-1-1 0-16,2-2-2 0,-3 0-1 0,-1 0 5 15,0-2 6-15,1 0-7 0,-1-3 10 0,-3 2-6 16,2 0 5-16,-4 0 15 0,0 1-9 0,0-1 14 16,-2-1 6-16,0 0 2 0,1 0 6 0,-2 0 1 15,-2 2-1-15,3-2 7 0,-3 2-9 0,2-4-6 16,-2 1 3-16,0 3-15 0,0 0-17 0,1-3-38 16,-1 3-42-16,0 0-49 0,0 0-52 0,0 0-70 15,-2-4-79-15,2 4-274 0,-2-3-657 0,2 3 291 16</inkml:trace>
  <inkml:trace contextRef="#ctx0" brushRef="#br0" timeOffset="46720.9926">21829 3028 67 0,'1'-3'224'0,"1"0"-10"0,-1 0-4 16,0 0-5-16,-1 3-8 0,0-4-2 0,0 4-14 15,0-3-10-15,0 3-12 0,-2-4-9 0,2 4-14 16,-3-2-9-16,3 2-12 0,0 0-12 0,-7 0-11 16,7 0-7-16,-10 2-5 0,1-1-6 0,1 3-2 15,-2-1-4-15,-1 3 2 0,-2-1-3 0,-2 2-5 16,0 0-3-16,1 1-1 0,-3 3-1 0,1 0-5 15,-1 1-1-15,1 0-6 0,4-3 1 0,-4 5-4 16,2-1-2-16,1 3-9 0,1 0 1 0,3-3-4 0,1-2-1 16,1 3-2-16,2 0 1 0,0 0-6 0,2-2 0 15,2 3-2-15,0-2-1 0,3 0-5 0,1 0 3 16,2 1 6-16,1-3-11 0,5 1-1 0,-1-1 1 16,5 2-3-16,-2-4 5 0,7 0-7 0,-4-4-6 15,5-3 3-15,0 1-8 0,-4 0 0 0,3-2 4 16,-4-1-5-16,-3 0 2 0,1-1 2 0,0 1 7 0,-3-3-3 15,2 0-3-15,-4 1 4 16,-1-1 4-16,-1-1 4 0,-1 2 5 0,-1 1 5 16,-2-2 11-16,1 2-1 0,-4 1-2 0,6 0-6 15,-6 0 3-15,4-2-8 0,-2 1-4 0,-2 1-1 16,3-2-20-16,-3 2-18 0,0 0-25 0,0 0-33 16,0 0-36-16,0 0-41 0,0 0-43 0,0 0-49 15,0 0-37-15,0 0-198 0,0 0-529 0,0 0 233 16</inkml:trace>
  <inkml:trace contextRef="#ctx0" brushRef="#br0" timeOffset="47289.4246">22024 3229 259 0,'-4'0'271'0,"4"0"-16"16,0 0-16-16,0 0-19 0,0 0-14 0,0 0-28 16,0 0-18-16,0 0-17 0,0 0-16 0,-4 1-12 15,4-1-11-15,0 0-10 0,15 1-16 0,-5-1-16 16,3 0-17-16,1 0-15 16,3 0-9-16,0-1-11 0,4 1-14 0,0-2-9 15,0 2-5-15,0-3-6 0,-5 3-3 0,-1-1 1 16,1-2-13-16,-2 1 5 0,0 0 5 0,0 2 6 15,-7-1 0-15,0-1 4 0,0 1 4 0,0-1 6 16,-1 1 9-16,0 0 11 0,-1-1 0 0,-2 1-1 0,0-1-1 16,-3 2-3-16,1-3 0 0,-1 3-5 0,2-4-4 15,-2 4-6-15,-3-4-11 0,3 4-13 0,-3-3-18 16,3 3-4-16,-4-2-5 0,0 0 11 0,-1 0 2 16,1 0-2-16,0 2 22 0,1-2-10 0,-4 1-1 15,3-1 2-15,-2 0 13 0,1 0 23 0,0 2 18 16,1-3 21-16,-2 2 15 0,2-1 10 0,-1 1 9 15,0-1 12-15,3 1 14 0,-1-2 13 0,3 3 3 16,-6-1 5-16,6 1-5 0,-6-2-2 0,6 2-6 16,0 0-9-16,0 0-16 0,-4-1-3 0,4 1-9 0,0 0-16 15,0 0-3-15,0 0 2 0,0 0-12 0,0 0-5 16,0 0-8-16,20 6-13 0,-13-2-6 0,1 0-3 16,2 1-3-16,3 2-5 0,-3-1-3 0,1 3 1 15,2-1-2-15,-6-3-8 16,4 3 3-16,-5 0 2 0,-2-1 1 0,0 1-4 15,-2 0 2-15,-1 1 4 0,-4-2-2 0,0 3 2 16,-2-3-4-16,-4 5-12 0,-3 1-23 0,-1-4-24 16,-4 2-28-16,0 0-54 0,7-5-49 0,0 0-76 0,3-1-158 15,-1-2-469-15,4-2 208 0</inkml:trace>
  <inkml:trace contextRef="#ctx0" brushRef="#br0" timeOffset="49003.8615">22817 3147 210 0,'0'-6'248'16,"-1"2"-10"-16,1-2-8 0,-1 3-15 0,0-3-19 15,-1 3-10-15,0-1-17 0,1-1-16 0,-2 1-11 16,0 2-2-16,0-3-4 0,1 3-6 0,0 0-12 15,-1-1-12-15,-1 2-12 0,0 0-7 0,-2 0-8 16,-1 0-9-16,0 2-3 0,0 0-4 0,-3 0-5 0,3 0-3 16,0 3-3-16,-3-1 3 0,3 2-7 0,-1-1-7 15,-1 0-1-15,1 2-4 0,0-2-1 0,-2 5-10 16,1-1 3-16,1 2-6 0,-1 0 2 0,2-2-5 16,0 2-3-16,0-3 3 0,4 6-4 0,-1-3 5 15,0 1-8-15,1-1 4 0,0-1-10 0,3-2-4 16,0 2 1-16,0 0-2 15,3 0-7-15,-3-4-5 0,4 1-2 0,-1 1 2 16,0-1 0-16,1-1-2 0,2-4-3 0,-2 2 4 16,3-1-2-16,0-1-1 0,2 0 4 0,0-3 3 15,1 1 2-15,-3-2-1 0,3 1 0 0,3-5 3 0,-5 3 4 0,2-5 1 16,1 2 1-16,-1-2 3 16,-3 0 5-16,3 0 7 0,-4-4 9 0,-1 2 10 15,1 0 0-15,-2 0 20 0,-1 2 6 0,0 1 10 16,-2 0 3-16,2-1-7 0,-3 2 8 0,2 1 9 15,-2 1 0-15,1-1 2 0,0 3-6 0,-1 1-11 16,0-1-10-16,0-1-11 0,0 4-4 0,2-2-6 0,-2 2-12 16,0 0-3-16,0 0-1 0,0 0-2 0,0 0-1 15,0 0-3-15,-2 10-9 0,2-6 0 0,-1 5 1 16,0-1 7-16,-1 2-8 0,1-2 3 0,-1 5-5 16,1-5-2-16,-2 1-15 0,3 1 5 0,0-2-23 15,0 2-19-15,0-2-12 0,4 0-11 0,-2 1-17 16,-1-5-24-16,3 4-17 0,2-4-29 0,0 2-42 15,1-3-34-15,1-1-53 0,4-2-38 0,-3-1-200 16,5-1-568-16,0-3 251 0</inkml:trace>
  <inkml:trace contextRef="#ctx0" brushRef="#br0" timeOffset="49726.6663">23348 3030 123 0,'-1'-4'267'0,"1"2"-11"0,-2-1-12 0,1 1-22 0,-1-2-11 16,-1 1-17-16,0 1-11 0,0 1-19 0,0-2-7 15,-1 1-17-15,-1 1-12 0,0 1-14 0,5 0-4 16,-11 0-10-16,3 0-5 0,0 0-4 0,-2 3-4 16,0 1-4-16,2-2-6 0,-5 5 3 0,1-1-2 15,1 2-4-15,0-1-6 0,-3 3-1 0,3-2-6 16,-5 5-10-16,6-2 1 0,-3 4-3 0,-1 0-1 15,5-3-4-15,-1 4-1 0,3-3-12 0,-3 5 2 16,0 0-4-16,6-5-1 0,0 0-5 0,1 1-1 16,0-1-1-16,4-1 1 0,-1 1-3 0,2-1-2 15,2 0 0-15,-1-3-5 0,1-2-2 0,3 1-3 0,0-2-1 16,3 0-1-16,3 0-14 0,0-2 9 0,1-2-11 16,1-1 5-16,0 2-8 0,0-3 0 0,0-1-3 15,-1-2 7-15,-3 1-2 0,-2 2 1 0,-1-2-1 16,2 0 7-16,-5-1 5 0,0 0 1 0,0 2 6 15,-1-1 1-15,0 0 10 0,-4 2-1 0,4-2-1 16,-1 1-4-16,-3 1 1 0,3-2-4 0,-3 2 3 16,0 0 1-16,5-1-19 0,-5 1-11 0,0 0-17 15,0 0-24-15,5-1-16 16,-5 1-20-16,0 0-18 0,4-2-19 0,-4 2-21 16,5 0-28-16,-5 0-26 0,8 0-15 0,-4 0-45 15,-4 0-154-15,8-5-454 0,-4 3 200 0</inkml:trace>
  <inkml:trace contextRef="#ctx0" brushRef="#br0" timeOffset="50240.9427">23596 2863 259 0,'0'-2'299'15,"1"-1"-17"-15,-1 3-14 0,2-3-25 0,-2 3-20 0,0-5-22 16,0 5-20-1,-2-2-21-15,2 2-17 0,0 0-11 0,0 0-18 0,0 0-13 16,0 0-13-16,0 0-4 0,0 0-13 0,0 0-6 16,0 15-1-16,-2-6-12 0,0 0 4 0,2 5-13 15,-3 3 4-15,-1 3-8 0,1 3 1 0,3 1-7 16,-4 10 7-16,-2-9 4 0,1 9-6 0,-1 0-6 16,-1 1-1-16,1-8-3 0,-3 9 3 0,2-3-7 15,-1 2-3-15,2-9 3 0,-5 9-2 0,6-9 3 0,-1 0-11 16,0-2 4-16,1 1-3 0,0 0-1 0,3-4-1 15,-1-5-5-15,1-2 4 0,0-1-4 0,1-1 9 16,1-3-11-16,-1-2-2 0,-1 0 1 0,2-2 2 16,1-3 3-16,1 2-5 0,-1-2 4 0,-1-2-11 15,4 1 2-15,-4-1 6 0,0 0-9 0,7-1 3 16,-7 1-7-16,0 0-3 0,5-4-10 0,-4 2-1 16,-1 2-9-16,2-2-9 0,-2 2-9 0,2-4-21 15,-2 4-21-15,1-3-23 0,-1 3-28 0,0 0-34 16,0 0-34-16,0-5-39 0,0 5-185 0,0 0-468 15,-9-3 208-15</inkml:trace>
  <inkml:trace contextRef="#ctx0" brushRef="#br0" timeOffset="51191.0686">23844 3248 255 0,'0'-4'255'16,"0"4"20"-16,-2-7-20 0,1 5-9 0,0-3-8 0,-1 1-15 15,0 0-16-15,-1 1-5 0,0 0-6 0,0-1-6 16,0 0-32-16,-1 2 17 0,0 0-18 0,1-2 5 15,-1 2-21-15,4 2-8 16,-7-4-23-16,1 2 7 0,0 1-13 0,6 1-9 16,-12 1-14-16,7 0-6 0,5-1-3 0,-14 4-12 15,9-1-8-15,-1 1 1 0,-1 0-12 0,1 2-4 16,-1 0 2-16,0-1-8 0,2 1-4 0,-1 1 3 16,0 2-6-16,2-2-4 0,1 1-18 0,-3-1 13 15,2 0-7-15,2 1 0 0,0-1-11 0,0-2-6 0,2 2-4 16,0-4 2-16,2 4-9 0,-1-4 0 0,2-1-5 15,1 2-6-15,2-2 0 0,1 1-5 0,0-1 1 16,2-4 7-16,1 1-5 0,0-1 0 0,2-1 5 16,1-1 1-16,1 0 12 0,-1-3-3 0,0-1-2 15,-2-1 8-15,0 0 2 0,2 0 7 0,-3-2-1 16,1-2 5-16,-3 1 14 0,2-6 2 0,0 1 6 16,0-1-2-16,-2-1 16 0,-4-2-8 0,2 1 6 0,0-1 13 15,-3 1-9-15,-1-2-4 0,0 3 12 0,-1 5 11 16,1 0 15-16,-1 1-1 0,-1 4 3 0,1 0-2 15,-3 3 2-15,2 1-9 0,0 0-6 0,0 1-7 16,0 1-4-16,0 0-4 16,0 3-14-16,-2-5-2 0,2 3-11 0,0 2 4 15,0 0-1-15,0 0-1 0,0 0-5 0,-5 9-3 16,2-4 0-16,0 1-3 0,0 1 1 0,0 2-4 16,-1-1 2-16,0 5 1 0,-2 6-1 0,3-6-2 15,-2 7-9-15,-1-3 8 0,3 1 3 0,-1-2-4 16,3 4-3-16,-1 0 4 0,0-1-5 0,1-2 3 15,2-2-4-15,1 0-14 0,-2 0 2 0,2 0-13 16,2-1-12-16,1-3 0 0,0 0-3 0,0-2-14 16,1-2-3-16,0 1-9 0,-1-3-16 0,2 1-20 0,2-4-21 15,-1 2-51-15,1-3-33 0,0-1-62 0,1-3-71 16,-1-1-285-16,2-4-678 0,-1 1 300 0</inkml:trace>
  <inkml:trace contextRef="#ctx0" brushRef="#br0" timeOffset="63256.5687">21278 1979 121 0,'0'0'182'0,"0"0"-4"0,-2-7-9 16,2 7-3-16,-1-2-13 0,1 2-13 0,1-4-5 15,1 2-8-15,-2 2-7 0,0 0-7 0,0 0-4 16,1-4-6-16,-1 4-7 0,0-3-1 0,0 3-9 15,0 0 0-15,0 0-4 0,0 0-6 0,0 0-3 16,0 0-5-16,0 0 1 16,0 0-6-16,0 0-6 0,0 0-2 0,0 0-5 15,0 0 2-15,0 0-7 0,0 0 0 0,0 0-3 16,0 0-3-16,-6-2-4 0,6 2 6 0,0 0-5 16,0 0 2-16,0 0-5 0,0 0 2 0,0 0-8 0,0 0 3 15,0 0-4-15,0 0 1 0,0 0-8 0,0 0 4 16,0 0-8-16,-7 5 5 0,4-3-11 0,3-2 8 15,-5 1-3-15,5-1-5 0,0 0-9 0,-3 3 11 16,0-1-6-16,2 0 1 0,-2 1 5 0,-1 2 1 16,1-2-4-16,0 0 2 0,-1 1-5 0,1 2 4 15,-1-2-2-15,1 2 6 0,0 0-1 0,-1-1 0 16,1 2-1-16,-1-1 2 0,1 1-5 0,-1-1 0 0,1 1 4 16,0 0-4-16,1 2-3 0,0-1 2 15,-1-1-6-15,3 2 6 0,-2 0 6 0,2 0-5 16,-1-2 1-16,1 3-1 0,0-1-3 0,-1 0 1 15,2 1 0-15,1 1 0 0,-1 1-1 0,1 2 1 16,0-2 1-16,0 1 5 16,-1 2-9-16,-1-1-1 0,2-2 5 0,-1 1-4 15,-1 0 3-15,2 0 1 0,-2-3-6 0,1 2 4 0,-1-1-5 16,1 1 4-16,0-2 0 0,-1 2 2 0,-2 0-1 16,3 1-2-16,-3 0 6 0,0 1-2 0,1-3-1 15,-3 1 6-15,2 0-3 0,-1 1-4 0,1-6 3 16,0 2-3-16,-2 2 5 0,1 2-15 0,-1-4 16 15,2 0-3-15,-3 2 4 0,1 1-5 0,-2 0 6 16,1-2-3-16,-1 0 0 0,-1 0-1 0,1 1 1 16,-4-1 1-16,3-1-1 0,-4 0-20 0,2 0 21 0,1-3-2 15,1 2 2-15,-1-5 11 0,-2 5-10 0,3-4-4 16,1 1 1-16,0 0-3 0,-1-3 3 0,2 1-16 16,-2 1 21-16,2-1-3 0,2-3-2 0,3 0 1 15,-6 5-3-15,3-4 2 0,3-1 0 0,-4 2-3 16,4-2 2-16,0 0 3 0,-3 2-3 0,3-2-1 15,0 0 2-15,0 0 2 0,0 0-5 0,0 0 4 16,0 0-6-16,0 0 1 0,0 0-3 0,0 0-9 16,0 0 16-16,0 0-3 0,0 0 4 0,0 0-7 15,0 0-4-15,0 0 3 16,0 0-1-16,0 0 0 0,0 0-1 0,0 0 8 16,0 0-7-16,0 0 2 0,16 2 5 0,-16-2-9 0,5 0 1 15,-5 0-21-15,5 4 24 0,-5-4-1 0,8 3-2 16,-4-1 14-16,1 0-16 0,-5-2 1 0,7 6 1 15,-2-1 0-15,-1-3-2 0,1 0 3 0,1 3 3 16,-2-1-9-16,4 1 7 0,-2 0-4 0,3 5-4 16,-1-2 9-16,-1-2-1 0,-1 2 1 0,1-1-8 15,0 2 6-15,-3-1 1 0,2 1 0 0,0-1 1 16,1 2-2-16,-3-2 1 0,3 1 4 0,-2-2-20 16,0 1 16-16,-1-1-3 0,1 1 0 0,0 2 3 15,-1-2 6-15,1 2-7 0,0-3 4 0,-1 1-4 16,2 3 3-16,-3-4-2 0,1 2 0 0,-2 0 9 0,1 2 3 15,0 2 1-15,0-2-1 0,-2-2-6 16,0 2 0-16,0-1 6 0,-1 3-9 0,-1-4 5 0,1 4-3 16,-2 0 5-16,0-1 4 0,-1-1 8 0,2 2-6 15,-1-1 0-15,-2 0-6 16,2-3 16-16,-1 0 6 0,0 3-9 0,1-3-19 16,-1 1 17-16,-1 0-2 0,1-2 1 0,1 1-2 15,1-2-1-15,-1 1-2 0,-2-1 0 0,3 2 1 0,0-2-4 16,0 1 1-16,-2-1-4 0,2 1-1 0,1-1-3 15,-2 1 11-15,1-1-20 0,1 1 7 0,1-1 3 16,-3 0-13-16,1-2 13 0,-2 4-2 0,0-3 3 16,3 0-3-16,0 1 2 0,-1-2-1 0,0 1-8 15,1-6-2-15,-1 9 5 0,1-9 0 0,-1 7 0 16,0-1 2-16,2 1 1 0,-1-3 0 0,0 2 2 16,0-6-6-16,2 8-1 0,-1-3 6 0,0 0 1 15,1-1-7-15,0 0 6 0,-2-4-8 0,4 7 5 16,-1-4 3-16,1 1-4 0,0-2 1 0,-1 2-1 15,2-2-4-15,-5-2 0 0,10 5 9 0,-5-4-8 16,0 2 6-16,0-2-7 0,-5-1 3 0,11 3 3 16,-11-3-4-16,10 1 0 0,-6 1 2 0,-4-2 0 15,7 3-5-15,-7-3 7 0,0 0 2 0,9 1-2 0,-9-1 3 16,0 0 4-16,0 0 1 16,0 0 7-16,0 0-5 0,7 1 1 0,-7-1-1 15,0 0-6-15,0 0 2 0,0 0-8 0,0 0-12 16,0 0-24-16,0 0-27 0,0 0-39 0,0 0-34 15,0 0-50-15,0 0-48 0,0 0-70 0,10-2-79 16,-6-1-221-16,-4 3-651 0,4-6 288 16</inkml:trace>
  <inkml:trace contextRef="#ctx0" brushRef="#br0" timeOffset="64986.3064">20706 2385 119 0,'0'0'157'0,"0"0"-8"0,0 0-11 16,0-3-7-16,0 3-10 15,0 0-12-15,0 0-9 0,0 0-7 0,0 0-8 0,0 0-6 16,0 0-1-16,0 0-7 0,0 0-9 0,0 0-4 16,0 0-9-16,0 0-1 0,0 0-9 15,0 0-2-15,0 0-3 0,0 0-6 0,0 0-6 0,0 0 2 16,0 0-6-16,0 0 5 0,0 0-6 16,0 0-6-16,0 0 0 0,0 0 2 0,0 0-2 0,0 0 0 0,-4 7-1 15,4-7-1-15,0 0-1 0,0 0-6 16,0 0 0-16,0 0 3 0,0 0-2 0,0 0 3 15,0 0 0-15,0 0 2 0,3 4-1 0,-3-4 0 16,0 0-2-16,0 0 10 0,0 0 2 0,0 0 7 16,1-8-2-16,-1 5-3 0,0 3-1 0,3-6 8 15,-3 2 18-15,0 1 10 0,0 3 7 0,0-4 0 16,0 1 2-16,0 3 0 0,-1-4-4 0,1 4-6 0,-2-2-2 16,2 2-8-16,0-3-8 0,0 3 0 0,-2-2-8 15,2 2 0-15,0 0-6 16,-5-2-3-16,5 2-1 0,0 0-6 0,0 0-10 15,-9 4-2-15,9-4-7 0,-5 2-6 0,2 1-2 0,1-1-5 16,0 1 1-16,1 0-2 0,1-3 2 0,-6 5 0 16,6-2 1-16,0-3-1 0,0 4 0 0,0-2 1 15,0-2 2-15,-3 4 3 0,3-4 0 0,0 0 4 0,0 2 1 16,0-2 2-16,0 0-1 0,0 0 8 0,0 0-7 16,-1 3 2-16,1-3 0 0,0 0 5 0,0 0 3 15,0 0-3-15,0 0-2 16,0 0 1-16,0 0 1 0,0 0 0 0,0 0 1 15,3 2-1-15,-3-2 3 0,0 0 1 0,0 0-4 16,0 0 3-16,0 0-6 0,0 0 2 0,0 0 2 0,0 0 4 16,0 0-4-16,0 0 6 0,0 0-3 0,0 0-4 0,0 0 2 15,0 0-4-15,0 0 5 0,0 0-3 16,0 0 5-16,0 0-8 0,0 0-1 0,0 0-3 16,0 0-3-16,0 0-8 0,0 0 0 0,0 0-4 0,0 0-3 15,0 0-1-15,0 0 0 16,0 0 3-16,0 0 1 0,0 0-1 0,0 0 3 15,0 0 3-15,0 0-3 0,0 0 6 0,0 0 3 16,0 0 0-16,0 0 2 0,0 0 4 0,0 0 2 16,0 0-2-16,0 0 0 0,0 0-4 0,0 0 9 15,0 0 0-15,0 0 1 0,0 0 8 0,0 0-1 16,0 0-5-16,0 0 1 0,0 0 1 0,0 0 1 16,0 0-5-16,0 0 3 0,0 0-2 0,5-5-12 0,-5 5-2 15,0 0-11-15,0 0-15 0,0 0-29 0,0 0-28 16,-4 10-29-16,4-8-27 0,0 2-149 0,0 0-323 15,0-2 144-15</inkml:trace>
  <inkml:trace contextRef="#ctx0" brushRef="#br0" timeOffset="65484.9112">20647 2636 23 0,'-3'-2'171'16,"3"2"-14"-16,-1-2-12 0,1 2-12 0,0 0-12 0,0 0-6 16,0 0-7-16,0-4-1 0,0 4-13 0,0 0-2 15,0 0-10-15,0 0-7 0,0 0-3 0,-3-4-11 16,3 4 2-16,0 0-7 0,0 0-5 0,0 0-11 0,0 0 1 16,0 0-8-16,0 0-4 0,0 0-5 0,0 0-1 15,0 0 1-15,0 0-7 0,0 0-1 0,0 0-2 16,0 0 0-16,0 0-6 0,-3 8 1 0,3-8-3 15,0 0-3-15,0 0 0 0,7 3 0 0,-7-3 2 16,3 2 3-16,-3-2 0 0,4 0 0 0,-4 0 7 16,0 0 7-16,7-2 14 0,-7 2 12 0,0 0 7 15,3-3 4-15,-3 3 7 0,0-4 8 0,0 4 0 16,-1-4 2-16,1 4-10 16,-3-3-8-16,0 1-4 0,3 2-7 0,-1-4-8 15,-1 2-16-15,2 2-34 0,-4-2-56 0,4 2-81 16,0 0-82-16,0 0-173 0,0 0-438 0,7-6 194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3:23:18.554"/>
    </inkml:context>
    <inkml:brush xml:id="br0">
      <inkml:brushProperty name="width" value="0.05292" units="cm"/>
      <inkml:brushProperty name="height" value="0.05292" units="cm"/>
      <inkml:brushProperty name="color" value="#C0000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1329 3472 175 0,'-7'-3'192'0,"-3"1"-2"0,0 0-8 0,-1 0-8 0,1 2-8 0,-4-1-15 16,1 1-8-16,-1 2-13 0,-1-2-17 0,3 4-8 16,0-1-10-16,-2 1-8 0,2-1-8 15,0 3-9-15,5-1-8 0,-1 0-4 16,0 2-7-16,1 1-2 0,3-1-9 0,0 0-1 0,2 1-8 16,1 1 3-16,1-2-6 0,4-1-8 15,2 3 2-15,2 0-4 0,4-2 0 0,0 2 0 16,5 0-3-16,3 0-3 0,-1 0 0 0,2 0-1 0,-1-2 0 15,0 3-1-15,1-2-6 0,-1 0-1 16,-1 0 5-16,-6 0 0 0,1 0-1 0,-3 0-2 0,-1 1 2 16,-1-3-3-16,-4 1 2 0,1 2-1 0,-3-1-1 15,-2-1 5-15,-1 0-5 0,-1 1-2 0,-5-1 4 0,-4 3 1 16,-6 1-4-16,0 1 0 16,-2-2 2-16,-3-1 1 0,-2-2 0 0,1 1-1 0,0-1-2 15,1-3-5-15,4-1 1 0,2 0-7 0,-1-2-9 0,1-1-14 16,1-4-13-16,0 1-11 15,4-3-32-15,2 1-28 0,0-4-24 0,3-3-32 0,2-2-23 16,0 0-118-16,3-5-337 0,2-4 150 16</inkml:trace>
  <inkml:trace contextRef="#ctx0" brushRef="#br0" timeOffset="278.6844">1325 3402 103 0,'2'-1'147'0,"-2"1"-16"0,6-1-9 0,-6 1 11 0,3 4-12 15,0-1 0 1,-3 3 5-16,0 2-11 0,0 3-10 0,-3 2-1 0,0 1-15 0,-3 7-1 0,-2 3-6 16,1-1-11-16,-3 1-8 15,-1 0 2-15,1 1-10 0,-4 0-7 0,2 0 1 0,0-2-11 16,-2 0 4-16,0-3-7 16,0 2 3-16,1-4-3 0,2 1 1 0,-3-2-6 0,1-1-1 15,3-5-3-15,-1 1 2 0,1-2-7 0,0-1-4 0,0-2 0 16,0 4-3-16,4-6 4 0,0-1-7 0,1 0-1 15,2-3 2-15,0 2-5 0,0 0-3 0,1-2-20 16,2-1-21-16,0 0-19 0,0 0-21 0,-5-7-15 16,5 7-11-16,7-7-18 0,-3 0-12 0,2-1-24 15,2-1-112-15,2-1-292 16,1 1 129-16</inkml:trace>
  <inkml:trace contextRef="#ctx0" brushRef="#br0" timeOffset="680.7093">1422 3616 2 0,'5'-3'220'0,"-2"0"-14"0,0 0-9 0,0 1 0 0,0 0-10 16,-2 0-5-16,-1 2-16 15,3-1-7-15,-3 1-11 0,3-3-13 0,-3 3-8 0,0 0-13 16,0 0-12-16,0 0-7 0,-10 6-7 0,7 0-7 16,-4 1-6-16,0 0-9 0,0 4-6 0,-3 2-6 0,2-4-4 15,-4 8-7-15,3-3-3 16,1 2-2-16,3-3-7 0,-2 1-1 0,1 4-2 0,0-1-3 15,4 1-2-15,-1-5-3 0,2 0-3 0,2-4-3 0,-1 1 2 16,3-3-6-16,-1 6 3 0,3-5 10 16,-2-1-17-16,4-2 2 0,0-1-3 15,1-1 0-15,1-2-3 0,6-1-2 0,-2-1-2 0,1-4-4 16,4-2-3-16,-5-1 2 0,5-4-8 16,-3-1 1-16,-5 1 0 0,3-4-1 0,-3-3 2 15,-3 0 1-15,-3-2 9 0,-1 0-5 0,0 2 2 0,-5 0 9 16,0 4 2-16,-1-3 2 0,-1 7 9 0,-5-1-2 0,1 2 1 15,-1 1-2-15,1 3-1 16,1 0-2-16,-3 3-3 0,0 0-2 0,-1 2 0 0,2 2-1 0,-1 2 7 16,-2 3-9-16,2-3-4 0,0 3-19 0,0 3-19 0,3-2-22 15,2 0-24-15,0 2-18 16,2-1-28-16,2-2-29 0,3 2-16 16,-1-3-22-16,2 2-157 0,1-1-383 0,0-3 169 0</inkml:trace>
  <inkml:trace contextRef="#ctx0" brushRef="#br0" timeOffset="1033.7534">1679 3431 81 0,'2'-4'267'0,"1"-1"-5"0,-3 1-11 16,1 1-17-16,-1-1-15 0,0 4-23 15,2-6-23-15,-2 6-15 0,0 0-17 0,0 0-15 16,0 0-10-16,0 0-7 0,0 0-12 0,-3 20-2 0,0-10-10 0,0 2-9 15,3 3-4-15,-1 4-6 0,-1 1-8 16,1 1 0-16,-1 0-14 0,1-1-4 0,0 2 0 0,-1 0-4 16,1 3-1-16,-1-3-10 15,1 0 2-15,0-1-6 0,-2 0 1 0,1 0 7 0,1-3-12 16,1 2 1-16,-1-7-2 0,-2 2-4 16,3-1 7-16,0-2-14 0,-2-2-1 0,1-3 6 0,-1 0-3 15,2 2 13-15,0-5-15 0,-2 0-2 0,2-1 6 16,0-3-4-16,0 7 3 0,0-4-1 0,0-3 0 15,0 0 0-15,0 0 0 0,0 0-4 0,0 0-12 16,0 0-9-16,0 0-13 16,4-10-10-16,-1 5-14 0,-3-2-30 0,4 0-27 0,-3 3-26 0,1-4-20 15,1-1-39-15,-1 1-36 16,0 0-163-16,-2-2-428 0,3-1 190 0</inkml:trace>
  <inkml:trace contextRef="#ctx0" brushRef="#br0" timeOffset="1488">1795 3410 170 0,'3'-10'214'0,"1"1"-7"0,-1 3-4 0,-3 1-9 0,4 1-20 16,-3 3-18-16,2-2-19 0,-3 3-10 16,7-5-12-16,-1 6-14 0,-6-1-6 0,11 3-11 15,-4 1-6-15,0-3-8 0,0 7-8 0,0 1-3 16,3 1-6-16,-6 2-6 0,1-1-1 0,-4 1-5 15,1-1-2-15,-4 4-5 0,-1-1-6 0,-1-1 0 0,1 0-3 16,-4-1-5-16,0 0 1 0,0 0-3 16,0-2-2-16,1-4-3 0,1 1 1 0,-1-2 0 0,2-1 1 15,0 1 6-15,1-4-1 0,0 0 3 16,3-1-4-16,0 0-1 0,-11-7-4 0,11 3-2 0,-2-4 4 16,1-1 4-16,1-3-4 15,1 0-3-15,1-2 0 0,3-1-3 0,1 0-3 0,3-6 3 16,-1 3-1-16,2-2-7 0,1 1 2 15,3 2-1-15,-1 4 4 0,1-2-4 0,-3 4 0 0,6-1 6 16,-3 4-10-16,0 1 0 0,-1 1 3 16,-3 3-2-16,0-1-3 0,-2 2 1 0,2 1-1 0,-3 2 2 15,2 1 3-15,-2 4-1 0,-2-3-5 0,1 3 3 16,-3 1 3-16,2 6 1 0,-3 0-1 16,-2 2 2-16,-3 4 1 0,0 2 2 0,-1 0-3 0,-2 1-4 15,-2-1 1-15,-1 3-2 0,2-1-9 0,-1 0-15 0,1-1-31 0,-2-2-33 16,2-1-29-16,0 1-37 15,3-6-30-15,0-1-38 0,0-4-135 16,2-1-388-16,-1-3 173 0</inkml:trace>
  <inkml:trace contextRef="#ctx0" brushRef="#br0" timeOffset="1878.4257">2156 3616 155 0,'0'0'272'0,"2"-3"-13"16,-2 3-18-16,0 0-19 0,0 0-20 16,0 0-23-16,0 0-18 0,0 0-18 0,0 0-15 0,0 0-15 15,0 0-12-15,0 0-8 0,-4 10-7 0,1-6-10 0,-1-1-11 16,4 2-2-16,-3 0-11 15,2-2 3-15,-1 4-17 0,1-3-8 0,1-2-2 0,0 2-3 0,1-1-8 16,-1-3-12 0,3 2 3-16,0-2-4 0,-3 0-1 0,0 0 2 0,11-5-3 15,-6 1-2-15,0-2 2 0,-1 1 2 0,1-1-1 16,0-1 3-16,-3 0 0 0,-1-2 2 0,3 2 11 0,-1-1 10 16,-3 3 2-16,0 1-1 0,0 0-6 15,-3 1-2-15,1 0-1 0,-3 2-3 0,5 1-3 0,-10-1-4 16,3 2 6-16,0 3-12 0,-2-1-7 0,-3 3-26 0,0 1-23 15,3 2-30 1,2-3-25-16,0 3-51 0,4-2-43 0,0 2-214 16,-1-1-447-16,1-1 199 0</inkml:trace>
  <inkml:trace contextRef="#ctx0" brushRef="#br0" timeOffset="2287.9739">2156 3885 180 0,'-2'-4'258'0,"2"-2"-9"0,-1 0-4 0,-1 3-9 0,2-3-20 0,-1 2-21 16,-2 0-18-16,3 0-19 0,0 4-19 15,-3-4-13-15,3 4-13 0,0 0-17 0,-1-3-6 16,1 3-7-16,0 0-12 0,0 0-6 0,0 0 0 0,-11 7-15 15,9-4-4-15,2 1-5 16,-1 0-9-16,1-4-10 0,1 7-11 0,1-5-6 0,-2-2-6 0,5 7-7 16,-2-4-5-16,1 1-9 15,1-4-3-15,0 3-1 0,-5-3-8 0,7 1 4 0,-7-1 2 0,11-1 4 16,-11 1 9-16,7-3 4 16,-7 3 21-16,6 0 18 0,-6 0 13 0,4-2 3 0,-4 2-4 15,0 0 16-15,-1-5 5 0,1 5 12 0,0 0-10 0,0 0 8 16,-18 0 1-16,9 0 0 0,1 0-9 15,-1 4 2-15,1-2-6 0,-1-1-14 0,0 3-3 16,0-2-11-16,6-1-8 0,0 2-9 0,-1 1-17 16,4-2-28-16,0-2-35 0,0 5-39 0,7-2-27 0,0-1-32 15,0-1-38-15,5 0-41 16,0-2-218-16,-2-2-497 0,3 0 221 0</inkml:trace>
  <inkml:trace contextRef="#ctx0" brushRef="#br0" timeOffset="2580.5023">2216 3837 131 0,'0'0'216'0,"0"0"-6"0,0 0-4 0,-1-3-13 16,1 3-8-16,0 0-16 0,0 0-13 16,0 0-15-16,0 0-17 0,0 0-7 0,0 0-19 0,8-3-2 15,-8 3-13-15,0 0-4 0,11-1-11 0,-1 1-9 16,-3-2-5-16,3 1-5 0,0-1-1 0,11 0-9 15,-7 0 3-15,0 0-15 0,0 1-8 0,3-1 4 16,-1 0-6-16,-1 0 0 0,-1 2-2 16,-4 0-6-16,-3 0 3 0,0-2-2 0,-7 2 1 0,9 0-3 15,-9 0 3-15,5 2 9 0,-5-2 5 0,3 3 1 16,-3-3-4-16,-4 6 2 0,-2-3-1 0,1 3-7 16,-4-2-14-16,2 0-28 0,0 1-43 15,-3 2-50-15,3-2-56 0,-3-1-244 0,3 0-453 0,2-2 201 16</inkml:trace>
  <inkml:trace contextRef="#ctx0" brushRef="#br0" timeOffset="3088.3609">1167 4281 59 0,'-7'0'211'16,"3"0"-16"-16,4 0-7 0,-10 0-5 0,6 1-6 16,1 1-9-16,3-2-9 0,-7 0-10 0,7 0-17 15,0 0-15-15,-6 0-14 0,6 0-7 0,0 0-9 0,0 0-4 16,0 0-6-16,0 0 2 0,17 1-6 0,-7-2-2 16,7 1-3-16,5-3-9 0,2 0-6 0,3 0-2 15,11-3-3-15,3 1-5 0,0 1-6 0,1-1-5 0,3-3-4 16,0 4 0-16,3-4-7 15,-2 1-10-15,-2 1-9 0,1 0-2 0,-4-1-11 0,-12 4 1 16,1-1 0-16,-3 1-1 0,-2-1 1 16,-4 2 1-16,-5 2-1 0,-6-3 0 0,0 2 4 0,-2 0 1 15,-2 0-2-15,-1 0 1 0,-2 0 2 0,-3 1 1 0,0 0-2 16,0 0 0-16,0 0 7 0,0 0-9 16,-15 2-3-16,8 0-5 0,-6 2-14 0,0-4-20 15,-1 3-21-15,0 0-10 0,0 0-35 16,-3-2-35-16,-4 3-19 0,0-1-38 15,0 3-105-15,-1-3-337 0,0 1 150 0</inkml:trace>
  <inkml:trace contextRef="#ctx0" brushRef="#br0" timeOffset="3398.9279">1065 4399 54 0,'-15'4'219'0,"2"0"-23"15,3 0-6-15,1-3-3 0,3 1-7 0,1-1-1 0,0 0-2 16,1 1-16-16,3 0-11 0,1-2-13 15,0 0-2-15,0 0-7 0,21-4-4 0,0 0-11 16,6-1-7-16,15-2-4 0,-1 0-14 0,5-2-10 16,3 0-15-16,22-2-9 0,-23 3-8 0,1-1-8 15,-1 3-7-15,-2-4-5 0,-1 1-10 16,-1 2-8-16,1-2 1 0,-8 1-8 0,-11 3 1 0,-3 1 0 16,-2-1 2-16,-8 1 5 0,1 1 10 15,-7 0 11-15,0 3 5 0,-3-3 13 0,-1 3-6 0,0-2-3 16,-3 2-5-16,0 0-3 0,0 0-4 0,-10-3 2 15,3 3-18-15,0-1-9 0,-9 1-29 0,2 1-19 16,4-1-30-16,-2 2-38 0,2-1-51 16,3-1-50-16,0 0-239 0,0 0-490 0,7 0 217 15</inkml:trace>
  <inkml:trace contextRef="#ctx0" brushRef="#br0" timeOffset="5338.5552">2834 3616 193 0,'3'-7'238'0,"-1"-1"-7"0,0 1-9 0,0 2-11 16,0-1-8-16,-2 2-14 0,2 1-10 0,-1-1-11 0,-1 1-16 0,1 1-16 15,-1 2-14-15,0-4-11 16,0 4-12-16,0 0-18 0,1-3-5 0,-1 3-12 0,0 0-4 16,0 0-8-16,0 0-8 0,0 0-6 15,0 0 1-15,0 9-8 0,-1-3 0 0,0 1-4 0,1 2-2 16,-1 1-1-16,-1 5-4 0,1-1-1 16,-1 6-4-16,0-1 0 0,0 1-5 15,-2 1 4-15,0 1-3 0,0 0-2 0,0 0 5 0,0 0-9 0,1-1 4 16,-1 1 1-16,1-1 0 0,0-2 1 15,-1-4-2-15,2-1 2 0,0-3-3 0,0 2 0 0,1-4-2 0,1-2 3 16,-2-1-4-16,2-2-1 16,0 2 0-16,0-3-1 0,0 2 4 0,0-1 2 15,2-1-2-15,1-2 8 0,1-1-9 0,-4 0 4 16,13-1-5-16,-3-2 0 0,3-1 2 0,1-1-13 16,0 0-24-16,1 0-19 0,4-1-22 0,-5-3-24 0,0 2-23 15,-1 0-25-15,5-5-18 0,0 0-11 16,-5 4-14-16,5-4-12 0,-2-1-157 0,-5 2-384 15,2-5 170-15</inkml:trace>
  <inkml:trace contextRef="#ctx0" brushRef="#br0" timeOffset="5906.0793">3089 3792 901 0,'10'-12'32'0,"-3"1"18"16,-1-1 21-16,-2 5 23 0,-1 0 11 0,0-2 13 0,-1 3 7 15,-1 0 12-15,0 2 6 0,0-1 12 0,0 1-4 0,-1 1-6 16,1 0-10-16,-1 3-11 0,1-4-14 16,-1 4-15-16,0-3-13 0,0 3-12 0,0 0-8 15,0 0-7-15,0 0 2 0,0 0-7 0,0 16-3 0,-1-7-6 16,-1 0-5-16,2 4-2 0,0 0 1 15,-1 1 3-15,0 1-16 0,0-2 0 0,1 3-3 0,-2-2-3 16,2-1-1-16,0 0-2 0,-1-3-5 16,1 1-8-16,-2-4 2 0,1 0-3 0,-1-3 0 0,2 2 0 15,-1-3 1-15,1 0 4 0,-1 0 1 16,1-3 1-16,-2 4-4 0,-1-3 4 0,3-1 1 16,0 0 7-16,-3-7-7 0,-1 3 5 0,1-5-13 15,0 1 3-15,1-4-6 0,-1-2 5 16,1-1 8-16,0-4 0 0,0-1-2 0,1-2 0 15,-1-2 6-15,2 0 3 0,3 2-8 0,-1-1 3 16,0 1-2-16,4 4 3 0,0-2-2 0,-1 8-4 16,2 0-3-16,1 0 3 0,1 3-3 0,1 1-1 15,1 2-2-15,-1 2 1 0,0 1 0 0,1 2-3 16,3 1 3-16,-1 1-2 0,1 3 2 0,-3 0 0 0,2 2 0 16,-6 0-2-16,3 3-10 0,-6-1-4 0,4 4-7 15,-3 0-5-15,-4 1-1 0,-2 0-4 16,-2 0 4-16,-4 0-2 0,0 0 1 0,0-1 0 15,-3-1 9-15,-3-1 1 0,-4 2 2 0,-1-2 3 16,3-2-1-16,3-4 3 0,-1 3 3 0,1-4 2 0,2 0 1 16,1-1 1-16,1 0 4 0,2-1 3 0,4 0 8 0,-4-1 3 15,2 1 4-15,4-1 1 0,-7 1-3 16,4 0 1-16,3-1-2 0,0 0-4 0,-7 1-2 16,7-1 0-16,0 0-4 0,0 0-2 0,11 1 1 0,-5 1 2 15,1 2-5-15,3-1 1 0,0 0 1 16,4 4 0-16,-2-1-3 0,-1 0 0 0,4 1 1 0,-2 2-2 15,0 0-11-15,4 4-7 16,-4-4-13-16,1 6-17 0,-5-3-15 0,2 4-11 0,1 1-28 16,-3 1-21-16,-4-1-37 0,0-3-15 15,0-1-36-15,-2-1-177 0,-1 0-422 0,1-4 187 0</inkml:trace>
  <inkml:trace contextRef="#ctx0" brushRef="#br0" timeOffset="6187.7751">3581 3626 222 0,'-3'-3'296'0,"3"-1"-18"0,0 1-24 0,-3 3-22 0,3 0-7 16,-7 0-21-16,7 0-20 15,-10 2-24-15,3 3-11 0,-1 1-16 0,-1 5-13 0,1-1-11 16,-2 3-15-16,-1 2-7 0,1 3-10 0,3 1-8 0,-2 1-5 15,1 1-7-15,1 0 4 0,0 1-15 16,2-2-3-16,0 2-4 0,3-1-5 0,0-2 0 0,3-1-3 16,-1-2-5-16,1-3-12 0,1 2-14 0,1-1-11 0,1-2-6 15,1-3-29-15,1-2-26 16,3 3-29-16,-1-4-26 0,5-1-30 16,1-2-39-16,1-3-23 0,1-4-181 0,5-1-432 0,0-5 191 15</inkml:trace>
  <inkml:trace contextRef="#ctx0" brushRef="#br0" timeOffset="6568.6363">3806 3687 64 0,'0'-6'276'0,"3"2"-26"0,-3 0-20 0,1 0-23 15,1 2-15-15,-2 2-6 16,0 0-10-16,0 0-6 0,0 0-18 0,-7 10-11 0,4-4-11 16,0 2-12-16,-1 4-14 0,1-2-9 0,0 3-8 15,-1 0-11-15,1 0-5 0,0 0-9 0,2 3-3 16,-2 3-4-16,2-1-7 0,-2-2-10 0,1 2-15 0,2-2-7 15,0-3-2-15,0-1-13 16,2-2-2-16,-2 2-4 0,0-5-1 0,0-1-5 0,0 1-3 0,0-2 3 16,0-1-3-16,0-1 5 0,0 0-2 15,0-3 4-15,-5 3 0 0,3-2 1 0,2-1 3 16,-10 0-3-16,6-1 2 0,4 1 1 0,-10 0 5 16,4-3 9-16,2 1 3 0,-3 0 9 0,0 0-1 15,4 1 2-15,-5-3 3 0,0 0-4 16,3 4-1-16,1 0-5 0,4 0 2 0,-10 0-4 0,10 0-2 15,-7 0-3-15,4 2 2 0,3-2-5 0,-4 0 2 0,4 0-4 16,-5 3 1-16,3 0 2 0,2-3-4 16,0 4 3-16,0-4-1 0,4 6-3 0,0-4 9 15,0 0-7-15,3 0-2 0,0-1-3 0,3 1-4 16,2-4-12-16,3 2-17 0,-1 0-22 0,3-1-28 0,-2-1-28 16,2 0-45-16,-1-3-48 0,-1 2-228 0,-1-4-468 15,-1 1 207-15</inkml:trace>
  <inkml:trace contextRef="#ctx0" brushRef="#br0" timeOffset="6739.8523">3778 3723 50 0,'-4'-1'246'0,"-1"-2"-21"0,5 3-17 0,-4-1-20 0,0 1-18 15,4 0-16-15,-3-3-16 0,3 3-17 16,0 0-14-16,0 0-14 0,0 0-22 0,0 0-35 15,0 7-44-15,0-7-52 0,6 6-35 0,-5-3-42 0,2 0-115 0,0 1-272 16,1-1 121-16</inkml:trace>
  <inkml:trace contextRef="#ctx0" brushRef="#br0" timeOffset="7009.9039">3950 3628 270 0,'0'0'276'0,"1"-3"-26"0,-1 3-18 0,1-2-30 0,-1 2-19 16,0 0-19-16,9 5-16 0,-3-1-6 15,2 3-2-15,2 3-13 0,5 4-5 0,-2 0-11 0,1 1-15 16,0 2-5-16,-4 0-21 16,0 1-9-16,-3 1-10 0,-3 1-2 0,-1-1-6 0,-6 1-11 0,-1 2 2 15,-3 0-6-15,-3-3-6 0,-3 2 2 0,-1-4-11 16,-1 0-1-16,-4 0-12 0,1-4-10 0,1-1-15 0,-1 1-16 0,1-3-23 15,3-3-29-15,0-4-32 16,4 0-40-16,0-3-59 16,3 0-151-16,-3-1-406 0,5-4 181 0</inkml:trace>
  <inkml:trace contextRef="#ctx0" brushRef="#br0" timeOffset="7568.5292">4237 3729 320 0,'0'0'307'16,"1"-3"-16"-16,-1 3-16 0,3-4-16 0,-3 4-18 16,0 0-13-16,0-1-26 0,0 1-22 15,0 0-16-15,0 0-24 0,0 0-11 0,0 0-22 16,0 0-6-16,0 0-8 0,0 0-12 0,4 7-8 0,-4-3-4 0,0 1-5 15,2 1-12-15,-2 1-7 0,0-1 0 0,1 3-3 16,2 1-5-16,-3 0-4 0,1-1-6 16,-2 4 0-16,2-1-4 0,-1 0-4 0,-1 1 4 0,0 2-5 15,-1-2-6-15,2-3-4 0,-1 0-18 16,-1 0-16-16,2 0-27 0,0-1-23 0,0-2-33 0,-1 2-30 16,1-3-43-16,1-3-39 0,-1 1-37 15,2-1-186-15,-1-2-480 0,-1-1 212 0</inkml:trace>
  <inkml:trace contextRef="#ctx0" brushRef="#br0" timeOffset="7818.0268">4448 3547 283 0,'2'-9'398'0,"-1"2"-20"0,-1 2-23 0,1 0-27 0,-1 0-41 0,2 3-20 15,-2-2-32-15,1 1-19 0,-1 3-30 0,0-4-17 0,0 4-22 16,0 0-16-16,0 0-13 0,0 10-4 15,1-3-16-15,-2 2-4 0,2 4-27 0,-1 3 17 16,1 4-28-16,-1 3-4 0,1 1-11 16,0 0-9-16,-1-1-1 0,3 2-17 0,-3 0-1 0,0 3-29 15,-1-2-14-15,2-1-17 16,-2-2-15-16,-1 1-16 0,1-3-23 0,-1 2-20 0,-2-2-26 0,3-3-34 16,0-5-41-16,1 0-39 0,-1-4-227 0,-1-4-529 0,0-2 233 15</inkml:trace>
  <inkml:trace contextRef="#ctx0" brushRef="#br0" timeOffset="8936.0723">4409 3812 131 0,'0'0'262'15,"0"0"-24"-15,0 0-22 0,0 0-16 0,-6 0-17 0,6 0-7 0,0 0-14 16,0 0-17-16,17 0-14 15,-4 0-13-15,2-3-11 0,6 0-20 0,3 0-19 0,-3-2-15 16,5 0-8-16,-4-1-14 16,-1-1-1-16,1 1-2 0,-2-2-4 0,-6 3 0 15,-1 0 3-15,-3 0 18 0,-3 2 22 0,0-2 14 0,-1 3 2 16,-2-2 4-16,-1 1-8 0,-2 0 5 0,-1 0 0 16,0 3-9-16,-4-5-1 0,1 4-5 0,-4 0-4 0,-3-1-4 0,1 2-7 15,-3 3-2-15,-3 0-9 16,2 2-3-16,-2 2-6 0,1-1-2 0,-2 6-6 0,2-3-3 15,3 2-3-15,-1 4-3 0,4-3 1 0,1 0 1 16,1 2-2-16,3 1-17 0,2-3-17 0,1 1-17 0,4 0-11 16,0-5-13-16,3 4-11 0,2-3-9 15,2-1-18-15,3-2-13 0,1-2-5 0,6-1-10 16,-5-4 6-16,4-2-3 16,-4 1 12-16,6-4 11 0,-5-3 16 0,-3 1 10 0,0-1 19 0,-2-2 31 15,0 2 26-15,-2-2 27 0,0-1 26 0,-2-1 16 0,-2 2 25 16,-1 0 10-16,-2 3 13 15,1-1 17-15,-3 1 6 0,1 4-4 0,-2-1-5 0,1 1-5 16,-1 2-20-16,0-1-14 0,0 3-6 16,2-6-19-16,-2 6-22 0,0 0-2 0,0 0-6 0,0 0-12 0,-4 10 7 15,3-3-19-15,-2 0-18 16,2 4-13-16,-2-2-10 0,0 2-12 0,1 2-7 0,0-4-6 16,0 3-4-16,0-4-12 0,1-1-1 15,-1 2 2-15,0-2 1 0,2-3 8 0,-1 0 6 0,-2-1 9 16,3-1 6-16,0 1 14 0,0-3 6 0,0 0 4 0,0 0 5 15,0 0 10-15,4-10 2 16,-1 3 4-16,0-2 6 0,1-2 1 0,2 0-5 0,0-2-2 16,1 3 0-16,0-2 2 0,0 3 0 15,3 0 5-15,-4 2-8 0,-1 2-2 0,3-1 3 0,-3 4-4 16,2 0-2-16,1 0-2 0,0 3 0 16,1 2-3-16,-1-1 0 0,1 4-1 0,1 2 1 0,-2 1-13 15,0 0-3-15,-2 3-5 0,-1 1 0 16,-1-2-6-16,-1 1-6 0,-2 1 0 0,0 1 0 15,-1-5-1-15,-2 0-9 0,-1-1 0 0,1-1 4 0,0 0 4 0,1-3 3 16,-1 1 8-16,0-3 2 16,1 0 8-16,1-2 3 0,0 0-1 0,0 0 4 0,-5-8 6 15,4 1 15-15,1 0-2 0,1-2 1 16,1-4 4-16,2 2-3 0,-1-2-2 0,4-3 6 16,2 0-4-16,0 4 5 0,-2 0-3 15,2 2-3-15,1-1 0 0,0 2 1 0,0 1-2 0,-1 3-2 0,-1 1-4 16,1 0-2-16,-2 2-2 0,3 2 1 0,-3 0-2 0,1 2 3 15,-2 2 0-15,1 1 2 0,-1 1-2 16,1 1-3-16,-3 1-1 0,0 1 4 0,1 3-9 16,-4-3-1-16,2 4-4 0,-3-1-10 0,1-3 0 15,2 3-13-15,-2-4-14 0,0-2-3 0,1-1 0 16,1-1 4-16,0-2-2 0,2 1 2 0,-1-3 2 0,2-1 5 16,2-3 0-16,0-1 4 15,2-1 7-15,-2 0 14 0,3-4 16 0,-3 0 8 16,0 0 14-16,-1-2 8 0,-2 1 15 0,1-1 16 15,-3 2 6-15,-2-1 7 0,1 4 4 0,-1-3 20 0,-1 5-1 16,0-2 1-16,0 2-11 0,-1 1-12 0,-2-1-7 16,0 3-15-16,2-1-9 0,1 3-6 0,-7 0 0 15,2 4-12-15,2-2-7 0,1 2-3 16,0 3-9-16,-1 0-9 0,2 1-18 0,2 2-12 16,2-2-8-16,0 1-7 0,4 2-8 0,0 0-6 0,0 3-1 0,3-3 2 15,0 1 0-15,1-1 6 0,-2-1 4 16,-1 1 6-16,-1-5 5 0,-1-2 1 0,-1 5 5 15,-1-5 11-15,-2 0 10 0,0 1 18 0,-1-2 11 0,-3 1 3 16,-2 0 3-16,-3-2-2 0,-1 0-3 16,-6-1 4-16,0 2-6 0,0-3-2 0,-2 0 4 15,0-3-7-15,1 2-1 0,-1-1-20 0,3 0-27 16,3-2-31-16,2 0-67 0,0-3-76 0,2 1-78 16,1-1-161-16,2-2-486 0,2-3 215 0</inkml:trace>
  <inkml:trace contextRef="#ctx0" brushRef="#br0" timeOffset="9058.4745">5411 3672 62 0,'5'-1'352'0,"0"-1"-33"0,-1 1-30 15,-1 0-30-15,0 1-26 16,-3 0-25-16,0 0-24 0,3 4-36 0,-3-4-51 0,-2 7-63 16,0 2-78-16,0-3-101 0,-3 3-188 0,0-1-361 0,0 3 160 0</inkml:trace>
  <inkml:trace contextRef="#ctx0" brushRef="#br0" timeOffset="9203.9977">5382 3939 155 0,'-6'-2'208'15,"1"2"-94"-15,-1-2-104 0,-1-2-92 0,0 1-87 0,-2 2 39 16</inkml:trace>
  <inkml:trace contextRef="#ctx0" brushRef="#br0" timeOffset="11004.0506">2690 4164 93 0,'0'0'184'0,"0"0"-18"0,0 0-12 0,0 0-7 16,0 0-3-16,0 0-13 0,0 0-11 0,0 0-11 15,2 10-9-15,-1-7-10 0,-1 0-10 0,1 1-8 16,1-2-8-16,0 2-3 0,0-1-6 0,1 1-6 0,0 1-2 15,0-1-4-15,1-3-4 16,0 1-5-16,2 2-1 0,1-1-7 0,0-1-4 0,0-1 2 0,0-1-5 16,3-1 3-16,0-1-4 15,-1 2 4-15,1 0-10 0,0-3 8 0,0 1 2 0,0 0 2 16,0 0 3-16,-2 1 0 0,1-3 5 16,-1 1 4-16,-1 2 2 0,-1-1 5 0,-1 0 7 0,0 1 1 15,-1 1-3-15,-1-2-5 0,-3 2-2 0,4-2-3 16,-4 2-4-16,3-2-7 0,-3 2 1 0,0 0-8 15,5-1 1-15,-5 1-5 0,0 0-4 0,5-1-2 0,-5 1-4 16,4 4-2-16,-1-3-5 16,1 0-11-16,-1 1-4 0,3-1-2 0,-1 2-8 0,3-1-7 0,0-1-6 15,1 2-12-15,0 0 7 16,5-2-10-16,-4 1 3 0,5-2 2 0,-1 1-4 0,-1 2 3 16,1-3 3-16,2 0 8 15,-4 0-4-15,4 2 9 0,-6-2 0 0,4 0 7 0,-1 1 2 16,-3-1 1-16,1 0 1 0,-4 0 1 0,0 0-1 0,-2 0 2 15,1 0 9-15,0 2 3 0,-1-2-1 16,-5 0 12-16,10 0 8 0,-7-2 12 0,-3 2 8 16,8 0 2-16,-4-1 0 0,-4 1 2 0,9-2 3 15,-6 0-3-15,1 2-2 0,0-2-4 0,-4 2-1 0,6 0-5 16,-6 0-2-16,7 0-2 16,-7 0 0-16,9 2-5 0,-4 0 0 0,1 1-1 0,1-1-3 15,0 0 4-15,4 0-7 0,-2 2 4 0,5-1 0 0,0 0-2 16,1-1 0-16,8-1-2 0,-8-1-2 15,6 1-5-15,2-2-4 0,-3-1 0 0,-4 0 1 0,6-2-3 0,-7 1 0 16,1 1 1-16,0-1 1 16,-4 0-2-16,2 0 5 0,-6 0 1 0,1 2-4 0,-5-1 0 15,3 1 9-15,-4 1 3 16,1 0-2-16,-4 0 4 0,7 0 7 0,-4 1-1 0,-3-1 2 0,7 2 0 16,-7 0 0-16,6 2-6 0,-4-3 6 0,0 2-6 15,3-2 2-15,2 2-1 0,2 0-2 0,1-3-1 16,4 1 0-16,-2-1-1 0,4-1 1 0,-1 1-1 15,1-3 1-15,1 0 0 0,0 1-4 16,-3-3-2-16,3 1 3 0,-2 1-4 0,1 0 6 0,-2 0-5 16,-1 1-5-16,-4 2-1 0,0-2 7 15,-1 2-2-15,2-1-5 0,-6 2 2 0,2 1-1 0,-2-2 0 16,2 1 2-16,-2 0-2 16,3 2 0-16,0 0-2 0,0-3 4 0,0 1-4 0,0-1 6 15,3 0-1-15,4 0 2 0,0-1 1 0,3 1-1 16,-1-2-2-16,6-2 0 0,2-2-3 0,-3-1 1 15,0 1 1-15,-2-3 1 0,-4 5 2 0,5-3 5 16,-6 1 2-16,-1 1 6 0,-1-1-1 0,1 3 0 16,-6 0-2-16,4 1-2 0,-4-1 4 0,-1 2 1 0,1 0-10 15,-3 1-1-15,1 1-1 0,-5-1-2 16,8 1 5-16,-4 1-5 0,0 0 1 0,-1 0-1 16,2 1 1-16,-1 1 0 0,1-2 0 0,0 2 0 0,3-1 3 0,0 0 0 15,1 0 0-15,-1-2-4 16,2 2 4-16,4 0 6 0,0-2-10 0,2 1 0 0,-4-2 2 15,3 0-2-15,0 0 0 0,0-2-2 16,0 2 0-16,-3 0 2 0,3-1-6 0,-2 1-2 0,-3-2-4 16,0 2-5-16,0 0 2 0,-2-1 0 15,1 2-1-15,-1-1 0 0,1 2 0 0,-3-1 1 0,-1-2 1 16,1 1 3-16,-2 1 4 16,2-1-4-16,-6 0 5 0,12 0 0 0,-6 0 2 0,1 0 0 15,0 0 7-15,1-1 1 0,-2 1 1 0,1-3 3 0,1 3-1 0,0-1 0 16,0-1 2-16,-1 1-2 15,0 1-1-15,-2 0 0 0,4-1-5 0,-3 1 2 0,-2 1-4 0,3-1-4 16,-1 1-3-16,-1 1-1 16,1 0 2-16,1 1-8 0,-3 0-2 0,2 0-1 0,0-1 3 15,1 3 1-15,1-2 6 16,0 1-5-16,1 0 2 0,1-3-4 0,3 2 7 0,1-4 1 16,1 0 3-16,0 0-2 0,1 0 0 15,-2-3 3-15,0 1 13 0,-1-2 7 0,1 1 9 0,0-1 9 16,-2 1 9-16,0-2 6 0,-3 2 7 15,0-1-3-15,-1 2-3 0,-2-1-2 0,1 1-9 0,-1 0-1 16,-3 0-10-16,1 2-4 0,-1-1-10 0,-3 2-6 0,0 0-10 16,8 0-2-16,-8 0-3 15,6 3-1-15,-2 0-6 0,2 0-9 0,-2 0-1 0,2 3 0 16,2-3 1-16,-1 2 2 0,2-1 3 16,1 0 3-16,0-3-2 0,3 2 6 0,1 0 0 0,-1-3-1 15,0 0 3-15,-4 2 2 0,3-4 8 0,-4 2 8 0,2-1 10 16,-1-1 3-16,-1 1-1 0,-2-1 3 15,0 1-5-15,-1 1-2 0,-2-2-6 0,-3 2-20 0,6-1-27 16,-6 1-46-16,0 0-56 0,0 0-66 16,0 0-269-16,0 0-509 0,-12 9 226 0</inkml:trace>
  <inkml:trace contextRef="#ctx0" brushRef="#br1" timeOffset="288407.9773">2406 4978 127 0,'0'0'163'0,"0"0"0"0,3-1-11 0,-3 1-6 0,0 0-13 16,3-2-12-16,-3 2-14 16,0 0-9-16,0 0-13 0,0 0-9 0,1-2-7 0,-1 2-5 15,0 0-7-15,0 0-4 0,0 0-3 0,3-2-3 16,-3 2-1-16,0 0-1 0,0 0-2 0,0 0 2 16,0 0-1-16,0 0 1 0,0 0 1 15,0 0 4-15,4-1-3 0,-4 1-1 0,0 0 0 0,0 0-5 16,0 0-1-16,0 0-4 0,0 0-4 0,0 0-1 15,0 0-8-15,0 0 1 0,0 0-4 0,0 0-6 16,0 0-12-16,0 0-7 0,0 0-12 0,0 0-15 16,0 0-17-16,0 0-14 0,0 0-19 15,0 0-21-15,0 0-22 0,-11 5-22 0,8-3-162 0,-1-2-335 16,-2 1 148-16</inkml:trace>
  <inkml:trace contextRef="#ctx0" brushRef="#br1" timeOffset="289397.4643">2838 5048 137 0,'2'-2'204'0,"-2"2"0"0,0-4 14 0,0 4-7 0,0 0-14 15,0 0-16-15,-4-5-14 0,4 5-11 0,-2-4-7 16,1 2-11-16,1 2-13 0,-6-3-4 0,3 1-7 0,0 0-14 16,-2 2-7-16,0-2-11 0,0 0-5 0,-2 1-8 15,-2 0-11-15,-3 0 0 0,-1 1-4 16,-1 1-8-16,0 1-5 0,-2-1-5 16,-5 0-3-16,6 1-2 0,1 1-2 0,-1 1-6 15,-1 0 1-15,4-1-2 0,-1 0-8 0,3-1 5 0,0 3-4 0,0-2-7 16,0 1 3-16,3 0-4 0,-2-1 3 0,4 1-5 15,-3 0-3-15,3 0 0 0,0 0 2 16,1 1 1-16,0 0 0 0,1 0-6 0,-1-1 5 16,2 1 2-16,0 1-4 0,2 1 1 15,-1-2 0-15,1 1-3 0,1-1 5 0,2 1-1 0,2 1-3 0,-2-1 6 16,3 1 1-16,1-1-5 0,4 0 1 16,1 2 0-16,0-1 2 0,1 0-1 0,1-1-3 15,5 2 3-15,-1-1 0 0,-3-1-3 0,0 1 1 0,5-1-2 16,-4 0-3-16,-2-1 1 0,-1 0 2 15,1 2-1-15,0-1 3 0,0 1 1 0,-1 2-6 16,-3-2 1-16,0 2 2 0,0 1 2 0,-2-1-4 16,-2 0 0-16,-1 2-6 0,-1 0-1 0,-1 0 4 15,-2-1-1-15,-1 2 1 0,-3-2 0 16,-1 1-2-16,-1 2 1 0,-4-2 3 0,-1-1 0 0,-2 3-1 16,2-3-2-16,-4-1 5 0,-1 1-3 0,-5-1 2 15,5-2 1-15,-4 1-1 0,4-3 1 0,-1-1 4 16,1 1-3-16,-1-2 2 0,-5-1 1 0,6 0 2 0,0-2 4 15,1-1-3-15,-2-1 0 0,2-4-13 16,0 0-10-16,3-2-21 0,-2-1-9 0,4-2-22 0,2-2-27 16,0-5-49-16,3 0-34 0,3-4-28 0,1 4-224 15,1-2-466-15,4 1 207 0</inkml:trace>
  <inkml:trace contextRef="#ctx0" brushRef="#br1" timeOffset="289999.2699">3055 4877 97 0,'0'0'285'16,"-1"-3"-27"-16,1 3-21 0,-2-4-27 0,2 4-19 15,0 0-18-15,0 0-19 0,0 0-13 0,0 0-12 16,-7 8-11-16,6-3-17 0,1 2-11 0,-5 2-5 16,3-2-13-16,2 3-3 0,-3 2-7 0,1-3-6 0,1 4-8 15,0-4-5-15,1 0-4 0,-2 0-4 16,2 0-1-16,-1-2-4 0,-2 0-3 0,3 1-3 0,-2-1 0 16,1-2-4-16,0-1-1 0,1 0 1 15,0-1 0-15,0 1 1 0,0-2 6 0,0-2 7 0,-3 3 16 16,3-3 10-16,0 0 12 0,-2 1-5 0,2-1-5 15,0 0-6-15,0 0 2 0,-2-12-6 0,1 3-8 16,2 0-2-16,1-5-5 0,0-6-4 0,1 1-1 0,-1-4-6 16,0-1-1-16,1 0-1 15,0 3-1-15,0 1-3 0,-1 7-2 0,0 1 3 0,0 2 2 16,-1 3-6-16,-1 2-1 0,1 0-5 16,-1 1-1-16,0 1-6 0,3 0-3 0,-3 3-3 0,0 0-3 15,0 0 3-15,0 0-2 0,0 0 5 0,-3 18-3 16,2-5-7-16,-1 8-16 0,-2-4-19 0,2 5-15 15,0 2-23-15,-1-2-29 0,-2 1-35 0,1 0-43 16,2 0-45-16,1-1-264 0,-1-1-539 16,-1-1 239-16</inkml:trace>
  <inkml:trace contextRef="#ctx0" brushRef="#br1" timeOffset="290577.7482">3085 5390 106 0,'-3'2'217'16,"3"-2"-6"-16,-4 1-2 0,4-1-12 0,0 0-11 15,0 0-17-15,0 0-12 0,-3 2-16 0,3-2-11 0,0 0-15 16,0 0-11-16,0 0-8 0,-4 1-7 15,4-1-9-15,0 0-7 0,0 0-7 0,0 0-1 0,0 0 7 16,0 0-3-16,0 0-7 0,0 0-6 16,16 0-3-16,-8 0-7 0,1 0-3 0,3-2-6 15,4 1-5-15,-1 0-2 0,1-1-2 16,7 1-6-16,0 0-15 0,-2-2-13 0,2 1-11 0,0 1-14 0,0-1-16 16,1 2-16-16,0-1-20 0,0 0-22 0,-2-1-20 15,1 0-37-15,-1 0-43 0,-6 1-149 0,-4-2-384 16,-2 1 170-16</inkml:trace>
  <inkml:trace contextRef="#ctx0" brushRef="#br1" timeOffset="290948.3603">3368 5241 39 0,'-7'0'244'0,"3"0"-20"0,4 0-14 0,-7-1-15 15,4-1-10-15,3 2-19 0,0 0-17 16,0 0-15-16,-7 2-15 0,7-2-13 0,0 0-11 16,0 0-11-16,-2 1-7 0,2-1-7 0,0 0-5 15,7 8-8-15,-1-3-2 0,1 1-9 0,0 0-2 0,4 2-5 16,1 1-3-16,-1 0-4 0,6 2-2 0,-5-1-6 0,0 1 0 15,2 2-3-15,-4-1-3 16,-2 0 0-16,-1 2 0 0,-1-1-4 0,-5 2 0 16,-1-1-3-16,-1 2-2 0,-6 3 2 15,-3-1-3-15,-3 0-2 0,-2-2 0 0,-5 0 1 0,0 0-1 0,-1-2-2 16,1-2-4-16,-1 0-23 0,2-3-31 16,5-2-38-16,-1 1-46 0,6-3-48 0,-4 1-186 15,6-5-402-15,0-1 179 0</inkml:trace>
  <inkml:trace contextRef="#ctx0" brushRef="#br1" timeOffset="291921.2742">3743 5392 138 0,'0'0'176'0,"0"0"-22"0,0 0-14 15,0 0-14-15,0 0-7 0,4 1-15 0,-4-1-11 16,4 1-7-16,-4-1-8 0,3 2-11 0,-3 1-8 0,3-1-3 16,-2-1-2-16,2 1-6 0,-3-2-1 0,0 5-2 15,3-2-8-15,-3-1 0 0,0-2-9 16,-3 6 4-16,0-1-8 0,-1-1 4 0,1-3-8 0,-1 3-1 0,-3-1 7 15,0 0-8-15,4 0-1 16,-4-1 3-16,1-1 4 0,2 0 4 0,0 1 2 0,-3-2 6 0,7 0-7 16,-7-2-5-16,7 2 4 0,-9-1-4 0,6-2-2 0,1 0-1 15,-1-1 6-15,0-1-5 16,3 1 4-16,0-1-5 0,0 0-4 16,0-1 0-16,3 0-3 0,1 2-2 0,-1-4 2 0,4 4-4 15,-2-2 1-15,1 2-8 0,0 0 3 0,1 1-2 16,0 2 3-16,0-2-2 0,-4 1-1 0,1 1-5 15,3 1 4-15,-7 0 2 0,10 1-6 0,-6 0-1 16,-1 0 0-16,1 2 0 0,-1-2 4 0,0 2 1 16,-3 0-3-16,3 1 1 0,-6 1 3 0,3-2-4 15,-3 1 1-15,0 4 3 0,-4-4-4 16,0 2 4-16,0-1-1 0,3 0-5 0,-6-2 2 0,4-1 1 16,2 1 2-16,-3-2-2 0,3 2 2 0,1-3 0 0,-3 2-3 15,6-2 0-15,-5 0 4 0,5 0 0 16,-7-2-5-16,4-2 3 0,0 3 3 0,2-1 4 0,1 2 4 15,1-9 1-15,2 6-1 16,0-1 2-16,1-2-2 0,-1 3-6 0,2-5 2 0,1 4-4 0,1-1 1 16,-3 0-1-16,2 3-3 15,-2-1 2-15,2 0-12 0,-2 3-26 0,2 0-25 0,-6 0-42 16,8 2-32-16,-5-1-86 0,1 2-113 16,-3-1-358-16,-1 0 158 0</inkml:trace>
  <inkml:trace contextRef="#ctx0" brushRef="#br1" timeOffset="293727.6533">4220 5200 70 0,'3'-4'201'0,"-2"1"0"0,1 1-6 0,-1 0-2 16,0-1 0-16,-1 3-8 15,0-5-13-15,3 3-10 0,-3 0-14 0,0 2-11 0,0-6-15 16,0 6-9-16,-4-3-6 0,3 2-3 16,-2-1-11-16,-3 0-7 0,5 1-6 0,-5-4-11 0,3 3-6 0,-4 1 1 15,0 0-12-15,-3-1-5 16,-1 1-3-16,1 0-6 0,-4-2-1 0,2 6-2 0,-1-3 4 16,0 1-9-16,-1 0-3 0,3 1 0 15,-2 0-8-15,3 0 1 0,-4 1-1 0,3 0-2 0,1 1-5 16,0 0 2-16,2-1-4 0,-1 0 1 0,-1 0-4 0,2 1-2 15,1-1 2-15,-1 2-3 0,-1 1 0 16,2-2 0-16,0 2-1 0,1-2-2 0,-1 1 0 16,3-1 2-16,0 0-1 0,0 0-3 15,1 0-1-15,0 0-3 0,0 0 1 0,3 0-2 0,-1 0-1 0,-2 0 21 16,3-1-4-16,0 3-2 16,3-3 2-16,-2 2-2 0,-1 1 1 0,3-4-3 0,1 2 3 15,0 0-2-15,2 0 0 0,3 0-2 0,-1 2 3 0,2-4-1 16,3 2 0-16,1 1-2 0,1-2 1 15,1 1 2-15,3-1-4 0,-2 0 0 0,4 0-4 0,-5 0-5 16,-1 0 1-16,-1 0-3 16,0-2-3-16,2 2-1 0,-1 2-1 0,-2-3 2 0,-2 2 3 15,-1-1-2-15,-3 1 1 0,0-1-1 16,0 1-11-16,-4 0 1 0,3 2 3 0,-2-1 1 0,-4 3 2 0,1-2 1 16,-1 2 1-16,-1 2 6 0,-2-2 3 0,-1 1 2 15,-6 2-1-15,3-1 0 0,0 0 0 16,-3 0-1-16,-2 0 2 0,0-2 2 0,1 0-2 0,-2-1 0 15,2 0-3-15,0 1 2 16,-2-1 6-16,2-4 3 0,1 0 6 0,-3 2 2 0,2-3 4 0,4 2 3 16,-6-4 1-16,2 0 3 15,1 0 0-15,-2 0-2 0,-1-2 3 0,2 0-1 0,2-2-5 0,-1-1-1 16,-2 1-2-16,3-3-7 16,1 3-6-16,-1-2-12 0,2 0-12 0,0 1-12 0,0-1-15 15,3 2-20-15,0 0-23 0,1 0-37 0,0 0-36 16,-1 1-54-16,4 0-248 0,-3-1-500 0,3 1 221 15</inkml:trace>
  <inkml:trace contextRef="#ctx0" brushRef="#br1" timeOffset="294183.7405">4424 5487 274 0,'0'0'256'0,"0"0"-26"0,0 0-14 0,0 0-21 15,0 0-23-15,0 0-12 16,6 0-19-16,-6 0-10 0,5 4-17 0,-2 1-11 16,-1 0-6-16,2 2-10 0,-1 0-6 0,-1 3-7 15,-1-3 0-15,-1 6-6 0,-5 1-12 0,1-3-19 0,-2 2-17 0,-8 3-36 16,-2-2-49-16,-3 0-61 16,-5-4-91-16,-2 0-144 0,-3-2-390 0,-10-2 173 0</inkml:trace>
  <inkml:trace contextRef="#ctx0" brushRef="#br1" timeOffset="295959.7802">4889 5202 136 0,'3'-2'194'0,"-2"-1"-6"0,2 1 0 0,-3-3-2 0,0 2-17 15,0 0-9-15,0-2-10 0,-1 2-9 16,1-2-9-16,-3 1-10 0,0 2-8 0,0-1-9 0,-1-2-9 15,1 2-4-15,-4-1-13 16,0 0-6-16,0 0-10 0,-2 2-1 0,1 1-5 0,-2 0-5 16,-4 0-3-16,2 0-3 0,-3 1-2 15,2 1-6-15,-1 0 2 0,0 1-7 0,1-2 1 0,1 2-3 0,2 1-2 16,-1 1-1-16,1-3-6 16,1 2 3-16,1-1-5 0,1 3-6 0,0-2 2 0,1 1-1 15,2 0-1-15,-1 1-5 0,-1-2-1 16,2 4-1-16,1-1 0 0,1-2-1 0,1 2 2 15,-1 0 2-15,3 1-1 0,1-1-5 0,1 1 6 0,1 0-2 0,2-1 1 16,-1 2-1-16,2-2-3 16,5 1 0-16,-2-2 9 0,4 3-8 0,0-4 0 15,0 3-1-15,6-1 0 0,-5-2-3 0,0 2-2 16,4-2-2-16,-4 1 0 0,1-1 2 0,-3-1 0 0,1 1-3 0,-3-1 3 16,2 1-3-16,-3-2 4 0,-3 1-4 0,3 0 1 15,-3 0 1-15,-3-1-2 16,0 1 3-16,0-1 6 0,-2 2-6 0,-2-1 3 0,2 1-1 0,-4 0 2 15,0 0 1-15,-4 2 1 0,-3 0 4 16,-1 1 3-16,-4 0-9 0,0 0 1 0,-3 0 2 0,1 0-3 16,0-3 0-16,1 1-1 0,0-1 19 15,0-1-5-15,1 1-1 0,1-1-1 0,-1-1-5 16,4 0-14-16,0-2-10 0,2 0-18 0,-1 0-16 0,2 0-23 16,-2-4-29-16,2 1-29 0,3-1-38 15,0-4-24-15,1 0-33 0,1-3-171 0,1-1-427 0,1-3 189 0</inkml:trace>
  <inkml:trace contextRef="#ctx0" brushRef="#br1" timeOffset="296318.0431">4755 5042 191 0,'1'-3'282'0,"0"-1"-15"16,2 0-5-16,-3 2-14 0,0 2-9 0,1-5-11 15,-1 5-21-15,1-4-19 0,-1 4-12 16,0-2-32-16,0 2-11 0,0 0-15 0,0 0-19 0,0 0-9 15,0 0-8-15,0 0-12 0,0 0-6 16,0 0-5-16,0 0-7 0,-2 14-2 0,0-5-8 16,4 3 2-16,-2 0-7 0,0 3-6 15,-2 4-1-15,4 2-1 0,-4 2 7 0,1 1-4 16,-1 4 0-16,1-2 4 0,-2 10-2 0,0 0-2 0,0 0 0 16,-1-11-6-16,2 3-6 0,-3-2 1 0,4 0-6 15,-2-2 5-15,0-3-6 0,3 0 5 0,-1-3-9 16,-1-4 3-16,4-1 1 0,-2 1 0 0,-2-5-2 15,4 3-2-15,-1-5 2 0,-1 0-1 0,0-1-3 0,0-1 9 16,0 0-13-16,2-1-4 0,-2-1-6 16,0 1-12-16,0-1-3 0,1 0-10 0,-1-3-10 0,1 2-1 15,-1-2-9-15,0 0-11 0,0 0-16 16,0 0-12-16,0 0-17 0,0 0-14 0,0 0-13 16,3-8-13-16,-1 4-26 0,0-1-24 0,-1 0-33 0,1-2-172 0,-2-2-434 15,3 1 192-15</inkml:trace>
  <inkml:trace contextRef="#ctx0" brushRef="#br1" timeOffset="296737.5153">4876 5024 50 0,'0'-4'296'0,"0"1"-23"16,0 3-15-16,-1-4-20 0,1 4-20 0,1-2-19 15,-1 2-16-15,0 0-18 0,0 0-21 0,0 0-13 16,0 0-12-16,0 0-13 0,0 0-9 16,0 0-10-16,-4 7-10 0,4-4-8 0,-1 4-3 0,-1-2-8 15,2 3 1-15,-1 2-6 0,1 3 2 16,-3 0-1-16,3 5-4 0,0 0 12 0,-2 3 0 0,4 0-3 16,-4 3-8-16,1 1 0 0,0-1-4 15,-1 4 6-15,1-1 3 0,-3 7-5 0,2-8-1 0,-2 0-6 16,2 0-4-16,1-1-4 0,1 0-4 0,-4-3 0 15,2 1-3-15,2-2 0 16,-1-3-2-16,1-4-4 0,0 2 3 0,-2-3-2 0,2-1-8 0,2-2-3 16,-2-1 3-16,0-2-6 0,1 2 7 15,1-3-1-15,-2-2-3 0,0 2-3 0,0-2 5 0,0-2-3 16,0 0-5-16,1 1 1 0,-1-3 8 0,0 5 1 0,0-5 4 0,0 0-14 16,0 0 7-16,0 0-11 15,0 0 2-15,0 0-23 0,0 0-20 0,0 0-26 16,0 0-26-16,-3-10-34 0,3 10-50 0,-4-5-56 15,3 2-64-15,-2 0-239 0,0 0-576 0,-1 0 255 16</inkml:trace>
  <inkml:trace contextRef="#ctx0" brushRef="#br1" timeOffset="301618.5822">2706 5906 87 0,'-2'-2'217'0,"2"2"-15"0,-2-7-5 16,0 5-10-16,0 0-8 0,2 2-10 15,-4-3-7-15,2-1-9 0,0 3-12 0,2 1-8 0,-7-2-12 16,4 2-13-16,-1-3-12 0,4 3-9 16,-9 0-9-16,3 0-8 0,0 1-5 0,-2-1-8 15,0 0-3-15,-1 3-6 0,-2-1-1 0,-2 2 0 16,5-2-4-16,-2 1 4 0,-3 3-12 0,-1-2 0 0,2-1-2 16,0 4-4-16,2-2-5 0,0-1 0 0,2 2-6 15,0-2 0-15,0 1-3 0,0 0 2 0,1 2-4 16,0-1 1-16,1 1-4 0,-1-1-2 0,3 0 0 15,1 0-2-15,1 0-1 0,-1-1 1 16,1 1-1-16,2 0 0 0,0-2 0 0,3 4 0 0,0-3 0 16,1 2 2-16,0-1 1 0,3 1 0 0,-1-1-1 15,3 1 1-15,2-2-2 0,1 2 0 0,2-1-1 16,0 1 2-16,-1-1-5 0,2 1 1 16,1-2 1-16,-2 2-4 0,2-1 3 0,-2 1 0 15,0-1 0-15,-1 1 0 0,-1-2-3 0,0 3 0 0,-1 0 1 0,-3-2-2 16,2 2 1-16,-3-3 0 0,-2 2 2 15,0 1 1-15,-1 1-3 0,-1-2 3 0,-3 2-3 0,0 0 2 16,-2 0-1-16,-2 2 2 16,0 0-2-16,-3 2 2 0,-3-3 1 0,-2-1 2 15,0 1-2-15,0-2 1 0,-1 0-1 0,-1-2-1 0,0-2 3 16,0 3 3-16,1 0-4 0,-1-4 1 0,0 1 3 16,1 0-4-16,-4-3-1 0,4 0 3 15,-1-1 3-15,1 0-5 0,-1-2-4 0,2 0-10 0,2-2-27 16,-2 1-10-16,3-1-19 0,1-2-28 0,1 1-37 15,1-2-42-15,-1-2-33 0,-2-2-225 0,2 2-465 16,3-1 206-16</inkml:trace>
  <inkml:trace contextRef="#ctx0" brushRef="#br1" timeOffset="302050.9655">2882 6194 233 0,'0'0'231'0,"0"0"-12"0,0 3-11 0,0-3-12 16,0 0-9-16,0 0-23 0,0 0-18 15,0 0-13-15,0 0-15 0,3 2-11 0,-3-2-11 16,0 0-13-16,0 0-4 0,11-3-13 16,-8 3-20-16,5-1-14 0,0-1-16 0,2 2-17 0,-2-2-27 15,3-1-10-15,-1 1-21 0,5 1-19 16,-2-1-23-16,3 1-15 0,-1-1-31 0,-1 0-152 0,-2 0-324 16,0 0 144-16</inkml:trace>
  <inkml:trace contextRef="#ctx0" brushRef="#br1" timeOffset="302420.5713">2966 6090 229 0,'-5'-1'249'16,"5"1"-15"-16,0 0-12 0,-4-1-18 16,4 1-17-16,0 0-20 0,0 0-19 0,0 0-15 0,0 0-15 15,0 0-16-15,0 0-9 0,0 0-8 0,0 0-10 0,0 0-7 16,17 8-6-16,-5-4-7 16,2 1-8-16,0 0-3 0,5 3-8 0,0 0-1 0,0 1-4 0,-5 0 0 15,3 2-6-15,-4-1-4 16,-2 0-11-16,-1 1-5 0,-1 1 1 0,-2 1-3 0,-1 3 0 15,-3-1-3-15,-3-1 1 0,-3 4 1 16,-1-2 0-16,0-1-1 0,-7 0-1 0,-1 3 0 0,-1-4 2 16,-2 1-3-16,1-2-14 0,1-3-14 15,0-2-24-15,1 0-38 0,-2 0-34 0,4-6-49 16,-2 2-201-16,2-4-406 0,0 0 180 0</inkml:trace>
  <inkml:trace contextRef="#ctx0" brushRef="#br1" timeOffset="303577.4485">3513 6224 22 0,'0'0'172'0,"0"0"-15"0,0 0-7 15,0 0-12-15,0 0-11 0,0 0-10 0,0 0-12 16,0 0-12-16,0 0-8 0,3 3-1 0,-3-3-6 16,3 4 0-16,-2-2-9 0,-1-2-7 0,1 2-9 0,1 0 1 15,-2 1-5-15,0 1-2 0,1-1-2 0,-1-3 1 0,-1 4-11 16,1-1 0-16,0-3-3 15,-2 7-1-15,1-6-2 0,-2 4 1 0,0-3 2 0,2 1-3 16,-2-1-5-16,0 1 2 0,1-2-5 16,2-1 2-16,-6 4 0 0,4-2 2 0,2-2 1 0,-5 1 2 15,5-1 0-15,0 0 1 16,-6 0 2-16,6 0 4 0,-5-4 3 0,5 4 0 0,-3-3-6 0,3-1-3 16,0-1-4-16,-2 1 2 0,2 0-2 0,2-1-4 0,-1 0-2 15,2-2-2-15,0 2-2 0,1 0 1 16,0 2-4-16,2-2-2 0,-2 2-2 0,2 0-1 15,1 0 1-15,-3 0 0 16,0 2-1-16,2-1-5 0,1 1-1 0,-4 1 0 0,2-1 1 16,-5 1-2-16,9 2 0 0,-2 0 3 0,-6 0-4 15,5 2 1-15,-6-1 1 0,3-1-2 0,-6 1 1 0,6 3 2 16,-6-2-1-16,3 1-2 0,-4 0 2 16,1 1 0-16,-1-1 0 0,-2-2 0 0,0 4 1 0,4-4 1 15,-3-2 7-15,2 1 8 0,1 0 8 16,-1-1-3-16,3-1-4 0,0 0 2 0,-7 0-2 15,4-3 2-15,3 3 1 0,-4-5-1 0,4 1 2 0,-2 0-1 16,1 1 3-16,1-2 0 0,0 0-4 0,0 2 0 16,3-2 0-16,-3 0-6 0,1 3-1 15,2-4-3-15,-2 3 1 0,1-1-4 0,2 2-6 16,-3 1-7-16,-1 1-9 0,5-3-7 0,-5 3-5 0,2-1-12 16,-2 1-11-16,0 0-27 0,6 6-28 15,-6-2-32-15,2-1-23 0,-2 1-38 0,0 1-200 0,0 0-430 16,-2-1 191-16</inkml:trace>
  <inkml:trace contextRef="#ctx0" brushRef="#br1" timeOffset="304677.472">3948 6087 1 0,'-4'-3'211'0,"4"1"-10"0,-3 0-6 0,2-1-13 0,1 3 9 16,-6-3-16-16,3 2-12 0,3 1-9 0,-3-2-8 0,1 1-7 16,2 1-11-16,0 0-10 0,-7-3-13 0,7 3-7 15,-6-1-8-15,6 1-5 0,0 0-7 0,-10 1-4 16,10-1-7-16,-4 0-2 0,0 1-3 0,4-1-9 15,-9 3-5-15,5-2-3 0,1 2 0 16,-4-1-4-16,0 2-3 0,0 1 3 0,1-1-11 0,1 2 1 0,-1-1-2 16,-1 2-3-16,0 2 2 0,0-3-1 15,0 2 1-15,0 1-3 0,0 2-5 16,1-3 2-16,-2 2-7 0,1 2 1 0,0 0 2 16,2-1-2-16,0 0-2 0,2 1 3 0,-1-1 0 0,1 0-5 15,-1 2 1-15,4 1-3 0,-3-1 1 0,3-2-1 0,3 0 0 0,-3-2-3 16,3 0 1-16,-2-2 2 15,5 4 2-15,-2-2 2 0,1-3-4 0,0 3-1 0,3-3 1 16,3 3-1-16,1-2-1 0,-1-2 2 16,2 0-3-16,-1 1 4 0,4-4-5 0,-2 1 0 0,0-2 0 15,0-1 2-15,2 0-8 16,-1 1 4-16,-2-2-6 0,-2 0 5 0,-1-2-1 0,0 2 2 16,-2 0-8-16,1 0 8 0,-4 1 2 0,1-1-1 0,-2 0 2 15,-4 1 3-15,7-1 6 0,-4 1 10 16,-3 0-1-16,6-2 4 0,-6 2-4 15,2-2-4-15,1-1-1 0,-3 3 1 0,0-2-6 0,0 2-2 16,0-3 4-16,0 3-4 0,0 0-1 0,-4-4-3 0,4 4-12 16,-1-2-17-16,1 2-24 15,-2-3-17-15,2 3-19 0,-3-3-22 0,1 2-26 0,2 1-34 16,-3-4-41-16,1 1-47 0,2 3-231 0,-2-6-521 0,0 3 232 0</inkml:trace>
  <inkml:trace contextRef="#ctx0" brushRef="#br1" timeOffset="305447.1914">4305 6071 197 0,'0'0'206'0,"-2"-4"-18"0,2 4-7 16,-3-3-4-16,3 3 2 0,-2-2-6 0,2 2-8 0,-2-3-12 15,2 3-12-15,0 0-8 0,0 0-11 16,-4-2-5-16,4 2-5 0,0 0-11 0,-6-1-8 0,6 1-11 15,-5 0-9-15,5 0-6 0,-6 0-8 16,6 0-2-16,-6 1-4 0,2 0-8 0,0 0-2 0,-2 0-1 16,1-1-3-16,0 3-3 15,0-2-1-15,-2 4 0 0,0-3-7 0,1 2 1 0,-1 1-3 0,0-1-5 16,1 0 2-16,-1 2-1 16,0 0 2-16,0 0 0 0,2-1-3 0,-2 2 1 0,1 3-3 15,0-4-3-15,1 3 7 0,-1 1-10 0,2-1 9 0,-2 1-3 0,3-2-3 16,-1 3-3-16,1-2 2 15,-1 2 0-15,3-2-5 0,-1 2 1 0,2 0 0 0,-1 0 0 16,1 1-1-16,0-3-1 16,1 1 1-16,1-1-3 0,-1 3 5 0,3-4-4 0,-1 1-1 0,1 0 3 15,1-1-4-15,0 0 1 16,1-2 0-16,1 1-2 0,0-2-1 0,1 3 3 0,2-7 0 0,1 6 2 16,-1-4-3-16,4 0-3 15,-1-3-1-15,0 3 5 0,-3-3-3 0,-1-3 3 0,1 3-3 16,0 0 2-16,1 0-6 0,-2-3 3 0,-1 2 1 0,-2-1 3 15,2 1 8-15,-3-1 15 0,0 0 25 16,-5 2-1-16,7-2-14 0,-7 2 0 0,5-1 2 0,-5 1 0 16,0 0-13-16,5-2-2 15,-5 2-2-15,0 0-6 0,0 0 9 0,0 0-21 0,0 0-24 16,-3-4-15-16,3 4-23 0,0 0-31 16,-10-3-33-16,4 2-41 0,6 1-60 0,-12 0-59 0,5 0-259 0,2-3-581 15,-1 3 258-15</inkml:trace>
  <inkml:trace contextRef="#ctx0" brushRef="#br1" timeOffset="307858.5696">4625 6329 126 0,'0'0'238'0,"0"0"-7"0,2-2-6 15,-2 2-12-15,0 0-7 0,0 0-13 0,0 0-15 0,0 0-11 0,1-3-14 16,-1 3-14-16,0 0-16 16,0 0-12-16,0 0-13 0,0 0-10 0,0 0-9 15,0 0-5-15,4-1-10 0,-4 1-3 16,0 0-9-16,6 0-5 0,-6 0-3 0,7 2-8 0,-7-2-7 16,8 1 0-16,-4 0-1 0,1 1-7 0,-3 2-2 15,3-2-2-15,-2 1 0 0,1-1 1 0,-1 3 0 0,-2 2-7 16,1 1-9-16,-5 1-28 0,-3 3-43 0,-8 7-72 0,-4-1-78 15,-17 7-231 1,-9-3-488-16,-20 11 216 0</inkml:trace>
  <inkml:trace contextRef="#ctx0" brushRef="#br1" timeOffset="320339.413">3351 5289 107 0,'0'0'98'15,"0"-2"-7"-15,0 2-5 0,0 0 0 0,-1-4-2 0,1 4-9 16,0 0-6-16,0 0 1 0,-2-4 3 0,2 4-10 16,0 0 0-16,0 0-2 0,-1-3-1 15,1 3-6-15,0 0-3 0,0 0-6 0,0 0-3 0,0 0-5 0,0 0-1 16,0 0-5-16,0 0-6 0,0 0 0 15,-1-1-3-15,1 1-6 0,0 0 3 0,0 0-8 0,0 0 7 16,0 0-7-16,0 0-6 16,0 0 1-16,0 0-5 0,0 0 1 0,0 0 6 0,0 0-6 0,0 0 2 15,-2 8-2-15,2-5-2 16,0-3 1-16,-1 4 1 0,-1 0 0 0,2 1 2 0,-1-1 0 16,1 2 0-16,-3 2 5 0,1-1 1 0,0 0-2 15,-1 2-3-15,1 0 3 16,0 0-2-16,0 4 4 0,-1-4 2 0,1 4 1 0,0-2-4 0,-1-1 3 0,2 0-7 15,0 2 2-15,-1-2 7 16,1 0-7-16,0-1 0 0,1 0 4 0,-1 1-5 0,0-2-1 16,2 1 5-16,-1-2-1 0,0 0-5 15,0-2-1-15,0 2 5 0,0-4-1 0,1 3-1 16,-2-2 0-16,2-1-1 0,-1 3-1 0,-1-4 0 16,2 1-4-16,0-1 5 0,-1-2-5 0,0 5 3 0,0-5 1 15,0 0-3-15,0 4 2 0,0-4 0 16,0 0 2-16,0 0 3 0,1 2 10 0,-1-2-1 15,0 0 9-15,0 0 0 0,0 0 5 0,0 0 6 0,0 0-9 0,0 0-1 16,0 0-6-16,0 0-2 16,0 0-12-16,5-11 2 0,-4 7 0 0,2-3-9 0,-2 1-1 15,1-3 0-15,2 0-8 0,-3 2-1 16,1-6-10-16,2 1 7 0,-2-1-8 0,0 0 1 16,2-1 1-16,-2-1 2 0,1-1-1 0,1 3 1 15,-3 1 5-15,2-1-1 0,-2 5 2 0,2 0 2 0,-3 0 5 16,0 1-5-16,1 0 6 0,-1 2 9 0,2-1 1 0,-2 2 7 15,0 1 6-15,1-3-5 16,-1 4 0-16,2-1-2 0,-2 3 1 0,-2-5 0 0,2 5-2 16,-1-4-1-16,1 4 2 0,0-2-7 15,0 2 0-15,0 0 3 0,1-4-4 0,-1 4 1 0,0 0 0 16,0 0-4-16,0 0-2 0,0 0-1 16,0 0 2-16,0 0-1 0,0 0-1 0,0 0 0 0,0 0 2 15,0 0 0-15,0 0-1 0,0 0-5 0,0 0 5 0,0 0-2 16,0 11 1-16,-1-8 0 0,1 1-1 15,0 0 0-15,0 1 1 0,0 4-2 0,0-1 4 0,0 2-3 16,-2 2 3-16,1-1-1 16,0 3 2-16,-1-1-1 0,0-1-2 0,1 1-2 0,0-4 2 15,1 2 1-15,0 0-1 0,0-3 1 16,0 4 0-16,0-2-1 0,-1-2-2 0,-1-2 5 0,2 3-2 0,0-2 3 16,0-4-3-16,0 3 0 0,-1-3 0 0,1 3 4 15,0-3-8-15,-1 1 5 0,1-2-1 16,0 2 1-16,0-4 4 0,0 3-1 0,0-3 2 0,-1 3 5 15,1-3-11-15,0 0 0 0,-1 4 3 16,1-4 1-16,0 0 3 0,0 0 7 0,1 3 5 0,-1-3 1 16,0 0 3-16,0 0-8 0,0 0 0 15,0 0 0-15,0 0-7 0,2-10 7 0,1 7-4 0,-2-3-3 16,0 2 0-16,1-4-2 0,2 2 0 0,-3-5-2 0,2 2 2 16,0-3-3-16,0-1 5 15,1 2-7-15,0-2 0 0,-2 0 0 0,1 0 2 0,-1 1-6 16,1-1 0-16,0 1 1 0,0 4 0 15,-2-1-1-15,2 2 0 0,-1 1-1 0,-1-1 4 0,2 3-1 16,-3-1-2-16,3 3 1 0,-3-1 0 16,1 1 0-16,-1-1 2 0,0 3 0 0,3-4-2 0,-3 4 1 15,0-2-1-15,0 2-2 0,1-4 2 16,-1 4 1-16,0 0-3 0,6 0 0 0,-6 0-1 16,0 0 3-16,0 0-2 0,7 4 6 0,-3-2-3 0,-2 1-3 15,-1-1 0-15,2 1 2 0,0 1 0 0,1 0 1 16,-4 0-4-16,4 1 5 0,-1-1-2 0,0 0 1 15,1 2-1-15,-1 0 4 0,-1-2-4 16,1 1 2-16,1 0 3 0,-2-1-6 0,1 2 5 0,0-4-4 16,-1 3 4-16,0-2 1 0,1 0-4 0,-3-1 2 15,2-1 0-15,1 2-1 0,-1-1 2 0,-2-2-2 16,2 3-2-16,-2-3 4 0,2 3 0 16,-2-3 4-16,0 1-4 0,0-1 2 0,0 0-3 15,1 3 4-15,-1-3-5 0,0 0 3 0,0 0-1 0,0 0-3 16,0 0 4-16,0 0 0 0,0 0-3 0,0 0 0 15,-5 1 0-15,5-1 0 0,0 0 1 16,-7 2-1-16,4-2-3 0,-1 2 0 0,1 0 3 16,-3 0-2-16,1 1-2 0,0-1 0 0,0 1 3 15,-2 1 1-15,1 0 0 0,-1 0-3 0,0 0-2 16,3 1-1-16,-3-1 6 0,1 0 0 0,0 1-3 0,2-1 3 16,0 0-2-16,1 0 2 0,-1-1 1 0,1-1-1 0,0 1-2 15,2-2 3-15,-2 2-3 0,3-3 2 0,-3 3 0 16,2-1 0-1,1-2-1-15,0 0 4 0,-2 1 3 0,2-1 1 0,0 0 13 16,0 0 5-16,0 0 0 0,0 0-2 0,0 0-2 0,0 0-1 16,7-6-3-16,-2 5-1 0,-3-3-2 15,4 1-2-15,-3-1 0 0,3-1-3 0,-1 1 0 16,1-3-2-16,-2 3 0 0,3-1-1 0,-1-1 0 16,-3 2-1-16,3-1 1 0,-1 2 3 0,-2 0-6 0,1-1 2 15,-1 1-2-15,-1 2-4 0,1-1 1 0,-3 2-4 0,4-3-1 16,-4 3 3-16,3-1-3 15,-3 1 2-15,0 0-2 0,0 0 1 0,0 0-4 0,0 0 3 16,3 6-3-16,-3-5 1 0,-1 3-2 16,1-1 3-16,-2 2 4 0,1-2-3 0,-1 1 0 0,0 0 1 15,0 0 1-15,1 0 3 0,-2-2-3 0,2 2 6 16,-2-1-3-16,1-1 0 0,0 0 0 0,2 1-3 0,0-3 2 16,-3 2 1-16,3-2 3 0,0 0 11 15,-3 4-13-15,3-4 2 0,-2 1-3 16,2-1 3-16,0 0 0 0,0 0 2 0,0 0 0 0,0 0-1 0,0 0-1 15,0 0-2-15,0 0-1 16,5-8 1-16,-2 4 0 0,1-1 1 0,-1 1 0 0,-2 0-3 16,2 0 2-16,0-1 0 0,-1 1 0 15,0 0-2-15,1-1-1 0,-1 4 1 0,0-3-1 0,1 1 0 16,-3 1-2-16,0 2 0 0,3-4-1 16,-3 4-3-16,0 0 4 0,2-2-1 0,-2 2-1 15,0 0-1-15,0 0 2 0,0 0 0 0,-2 11 0 0,-1-7 0 0,-1 1 2 16,2 0 3-16,-1 1-2 15,-2-1 0-15,0 1-1 0,0-2 1 0,5 0-1 16,-4-1 2-16,1 1 2 0,1-2 0 0,0 1 1 0,2-3 7 16,-3 3-10-16,3-3 3 0,0 2 2 0,0-2-1 15,-3 1 8-15,3-1 9 0,0 0 0 16,0 0 0-16,0 0 0 0,0 0-2 0,0 0-4 16,0 0-1-16,-2-8-3 0,2 8 1 0,1-4-4 15,-1 4-3-15,1-3-3 0,-1 3-18 0,0-3-28 16,0 3-31-16,0 0-49 0,0 0-35 0,0 0-201 15,0 0-391-15,-8 7 173 0</inkml:trace>
  <inkml:trace contextRef="#ctx0" brushRef="#br1" timeOffset="321553.2631">2843 6213 119 0,'0'0'131'0,"0"0"-11"0,0 0-9 0,-6 0-8 0,6 0-3 16,0 0-5-16,-4-2-2 0,4 2-8 0,0 0-10 0,0 0-7 16,0 0-7-16,0 0 3 0,0 0-5 0,-7 2-13 15,7-2-3-15,0 0-1 0,0 0-7 0,-4 0-4 16,4 0 0-16,0 0-3 0,0 0 0 16,0 0-7-16,0 0-3 0,-6 1-3 0,6-1 1 0,0 0 9 15,0 0-5-15,0 0 8 0,0 0-13 0,-5 0 1 0,5 0 6 16,0 0-1-16,0 0 7 15,0 0-4-15,0 0-1 0,0 0-3 0,-3 3 3 0,3-3-3 0,0 0 5 16,0 0-5-16,0 0-1 16,0 0 6-16,0 0 0 0,0 0 15 0,0 0-3 0,0 0 4 15,0 0 2-15,0 0 1 0,0 0-5 0,0 0-2 16,0 0 2-16,0 0-2 0,0 0-4 16,0 0 6-16,0 0-9 0,0 0-2 0,0 0-4 0,0 0-4 0,0 0 2 15,0 0-6-15,14 0 0 0,-9-2-1 16,3 0-2-16,1 2 0 0,5-2-3 0,-2 0 0 15,1 1-1-15,-1 0-1 0,0 0 0 16,4 0-1-16,0-2-2 0,-1 2 2 0,0-1 1 0,1 1-2 16,-2-1 1-16,1 0-2 0,-2 1-2 15,0-1 0-15,1 0 3 0,-6 2-4 0,1 0-1 0,-2-1 7 16,2 0-6-16,-4 1-1 16,-1 0 1-16,2-1 0 0,-6 1-1 0,6 0 5 0,-6 0-3 0,7 0 0 15,-7 0 2-15,4-1 2 0,-4 1 3 0,0 0 3 0,0 0 2 16,0 0-4-16,4-1 1 15,-4 1-4-15,0 0 2 0,0 0-5 0,0 0 0 0,4-1-7 0,-4 1-5 16,0 0-6-16,0 0-2 16,0 0-8-16,0 0-4 0,0 0-8 0,0 0-6 0,0 0-9 15,0 0-9-15,0 0-18 0,0 0-17 16,0 0-19-16,0 0-29 0,0 0-11 0,0 0-13 0,0 0-17 16,-14-2-101-16,10 1-305 0,1-1 135 0</inkml:trace>
  <inkml:trace contextRef="#ctx0" brushRef="#br1" timeOffset="323333.2623">3074 6090 153 0,'0'0'178'0,"-3"-4"-8"0,3 4-5 0,0-2-7 0,0 2-10 16,0 0-7-16,0 0-10 0,1-4-8 0,-1 4-9 16,0 0-13-16,0 0-10 0,0 0-12 0,0 0-10 15,0 0-8-15,0 0-7 0,0 0-6 0,0 0-3 16,0 0 1-16,0 0-4 0,0 10-7 15,0-4-2-15,0-2-4 0,0 4-2 0,0 2 0 0,0-2-9 16,-1 3 4-16,1 0-3 0,0 1-2 16,0 2-1-16,-2-2 2 0,1 1-1 15,1 1 0-15,0-1-2 0,-3 1-4 0,3-1 6 16,-1-1-6-16,-1 1-1 0,1-6 0 0,1 2-1 16,-2-1-1-16,1-1 0 0,1-1-2 0,0 1 2 0,-3-2 0 0,3-1-2 15,-1-2-1-15,1 1 0 16,0 0-1-16,0-3 5 0,0 5-4 0,0-5 3 0,-2 3 0 0,2-3 0 15,-1 2 14-15,1-2-5 16,0 0-2-16,0 0 1 0,0 0-7 0,-2-13 12 0,1 6-14 0,2-2 3 16,-1 1 0-16,0-1 2 0,2-4-5 0,-2 0-2 15,0-3 2-15,3 2-1 0,-3-2-2 16,0 2 1-16,0 1-4 0,3-7 1 16,-2 7-1-16,-1 0 0 0,1 1 6 0,1 3 5 0,1 1 7 15,-3 0 6-15,0 4 0 0,0-2-1 0,1 3 0 16,-1-1-1-16,2 0-3 0,-2 1 0 0,0 3-3 15,1-3-2-15,-1 3-2 0,0-3-2 0,0 3-1 0,0 0-4 16,0 0 0-16,-1-4-2 0,1 4-2 16,0 0-2-16,0 0 0 0,0 0-2 0,0 0 2 15,0 0 2-15,0 0-2 0,1 12 3 16,-1-6-3-16,0 0 0 0,0 4 0 0,0 2-1 0,0-1 1 16,1 1 0-16,-1 1-1 0,-1-2 1 0,2 3-1 0,1-2 5 15,-2 1-3-15,0-1-1 0,-3 1 0 16,0-1 2-16,5-3 1 0,-2 0-2 0,0 0-1 15,0-2 2-15,0-1-2 0,-2 0 1 0,2-2-1 16,2 0 1-16,-1-1 3 0,-1 0-3 0,0 0 5 0,0-3-2 16,-1 3 0-16,1-3 2 15,0 4 2-15,0-4-2 0,0 0-1 0,0 3 1 0,0-3-2 16,0 0 1-16,0 0-3 0,0 0 1 0,0-14-1 0,-3 8 0 16,3 0 2-16,0-1-4 0,0-2-1 0,-2 0 2 0,2-1-1 15,-1 0 3-15,-1-2-5 0,1-1 1 16,-2 2-2-16,2-2 2 0,-2-1-3 15,-1-1-1-15,1 1-2 0,0 0-1 0,0-1 3 0,-2 2-1 16,2 0-1-16,-3 3 1 0,2 1 3 16,2 2 2-16,-1-1 4 0,1 3-4 0,0 1 2 0,0 0 1 15,0 0-2-15,1 1 0 0,0 1-1 16,0-1 2-16,1 3-1 0,-2-5-1 0,2 5-1 16,0-3 1-16,0 3 1 0,0 0-1 0,-1-2-2 15,1 2 2-15,0 0-1 0,0 0-4 0,0 0 4 16,0 0-2-16,0 0 3 0,0 0-2 15,0-3 5-15,0 3-5 0,0 0 3 0,0 0 0 0,0 0 1 16,0 0-4-16,0 0 2 0,0 0 1 0,0 0-6 0,0 0 1 16,0 0-2-16,0 0 2 0,0 0 2 15,0 0-2-15,0 0 4 0,0 0 0 0,6 7-3 0,-4-4 0 16,1 1 5-16,0-1-2 16,2 3 0-16,-1-1 3 0,2 1-1 0,1-1-1 0,0 2 0 15,0-1 1-15,0 1 1 0,-1 0-2 0,5-1 3 16,-2 1-3-16,-2-1 1 0,3 3 0 0,-2-3 1 0,-1 0-1 15,0 1-1-15,0-3 0 0,0 2 1 0,-1-1 0 16,1 0 2-16,-2-1-2 0,0 0-1 16,-1 0 0-16,1-1 3 0,0-1-2 0,-4 3-1 0,2-3-1 15,0 0 3-15,-1 0-1 16,-2-2-1-16,3 5 2 0,0-3-4 0,-1 0 4 0,-1 0-2 16,-1-2 2-16,0 0-4 0,4 2 0 0,-4-2 4 0,1 1-1 0,-1-1 1 15,0 0-3-15,0 0 2 16,0 0 1-16,2 3 0 0,-2-3 0 0,0 0-2 0,0 0 3 15,0 0-3-15,2 2 2 0,-2-2 0 16,0 0-2-16,0 0 2 0,0 0-3 0,0 0 3 0,0 0-1 0,0 0 1 16,0 0-3-16,0 0 5 15,-5 3-4-15,5-3 1 0,-2 5-2 0,-2-3-1 0,3 2 4 16,-5 0-4-16,2 1 4 0,-1 1-1 16,0 1-4-16,-3 3 1 0,1 3 1 0,0-2-2 0,-1 2 3 15,-1 4 1-15,1-4-1 0,0 0 3 0,0 0-1 0,1-1-2 16,0 1 2-16,0-2-1 15,0 0-1-15,3-2-1 0,-2-2 2 0,2 0 1 0,1-2 2 16,1-2-3-16,0 1 3 0,0-1 4 16,1-1-5-16,1 1 3 0,-2 0-2 0,2-3 5 0,-1 3 9 0,1-3 4 15,0 0-1-15,0 0-4 16,0 0-1-16,0-9-5 0,1 4 2 0,2-1-3 16,0-1 0-16,0-1 5 0,1-4-8 0,-1 3 0 15,1-3-5-15,1-1 1 0,0 0-5 0,-2-2-2 0,1 2 3 16,3-1-2-16,-2 1 2 0,0 0-5 0,1 2 4 0,-2 3-5 15,-1 0 3-15,1 2 2 16,-1 2-1-16,-1-2 2 0,0 3-2 0,-2 0-1 16,2 0 0-16,-1 0-2 0,0 1-3 0,-1 2 3 15,0-4 1-15,0 4-5 0,0 0 4 0,0 0 0 0,0 0 2 16,0 0 2-16,-2 11-1 0,-1-5-1 16,-1 2-1-16,1-2 3 0,0 4 3 0,-2-2-5 0,3-1 4 15,-2 1-1-15,1-1 2 0,0 0-1 0,0-5-1 0,2 3 0 16,-1-2 3-16,1 0-2 0,0 0 4 15,-1-1-3-15,2-2 4 0,-1 5-1 0,1-5 2 0,0 0 11 16,0 0 4-16,0 0 0 0,0 0 0 16,0 0-1-16,0 0-2 0,0 0-2 0,3-13-4 15,-1 7 0-15,0-2 1 0,-1 1-4 16,2-2 2-16,-3 1-2 0,2 0-1 0,-2 0-1 0,1 1 1 16,-2 0-3-16,1 2 1 0,0-2-1 0,1 2-2 15,-1 0-2-15,0 2 2 0,0-3-1 0,-1 3-3 16,-1-3 2-16,2 2 1 0,0 1-4 0,-3-3 5 15,2 3-1-15,-1-3-2 0,0 3 0 16,0 0 1-16,2-2 2 0,-3 2-1 0,1-1-2 0,-3-2 0 0,2 1 0 16,1 1 3-16,-1-1-6 15,-3-1 0-15,3 1 2 0,-1-1 3 0,1 2 0 0,0 0 7 16,2 0-7-16,-2 0 1 0,3 3-1 16,-3-2 0-16,3 3-1 0,-4-4-1 0,4 4 1 0,-2-2 0 15,2 2-2-15,0 0-3 0,-2-3-2 0,2 3-1 0,0 0 3 16,0 0-3-16,0 0 0 15,0 0 0-15,4 12 2 0,-3-8 2 0,1 4-1 16,-2-4 0-16,4 5 2 0,-3-2-1 0,-1 0 4 16,3 1-5-16,-1-1 2 0,-2-2 1 0,1-1 1 0,-1-1-3 0,0 0 3 15,1 0 0-15,1 1 4 0,-2-4-3 16,0 4 0-16,0-4 2 0,1 2 1 0,-1-2-15 16,0 0-12-16,0 0-32 0,0 0-50 15,0 0-60-15,0 0-54 0,-4-10-252 0,0 4-511 0,1-1 226 16</inkml:trace>
  <inkml:trace contextRef="#ctx0" brushRef="#br1" timeOffset="325607.9203">3751 5358 2 0,'0'0'127'16,"0"0"7"-16,0 0-5 0,0 0 2 0,0 0-11 0,0 0-5 16,0 0-10-16,0 0-3 0,0 0-3 0,0 0-9 15,0 0-5-15,0 0 0 0,0 0-2 0,0 0-10 16,0 0-5-16,0 0-9 0,0 0 0 16,0 0-10-16,0 0-5 0,0 0-1 0,0 0-7 0,0 0-5 15,-7-2-3-15,7 2 0 0,-4 3-8 0,4-3-4 0,-3 4-1 16,-1-2 3-16,1 1-5 15,0 0 0-15,0 1-2 0,2-1-1 0,-2 1-4 0,3-1-1 16,-3 2 4-16,2-1-2 0,-2 1-3 0,3-2 4 16,-3 0-2-16,3 1-1 0,0-1-4 0,-1 1 1 0,2-2 2 15,2 1 0-15,-3-3 2 16,0 4 0-16,0-4-4 0,0 2 3 0,3 0-1 0,-3-2 0 16,7 1 4-16,-7-1-2 0,7-1 1 0,-7 1-1 0,10-2-3 15,-6 0-2-15,3-1 4 0,-4 1-2 16,2-1 0-16,1 0 2 0,-3 0-1 0,0-1 0 15,0 0 2-15,-1 2-3 0,0-4 8 0,-1 2 3 16,1 0 12-16,-1-1 4 0,-1-1-3 0,0 2 1 0,-1-1 4 16,1 1 0-16,-2-1 1 0,-1 1 4 0,2 0-2 15,0 1-8-15,-2 1-1 0,3 0 3 16,-3-1-12-16,0 1-4 0,3 2-2 16,-7-1-1-16,7 1 2 0,-7 0-6 0,7 0 1 0,-8 4 0 15,2-2-4-15,2 1 1 0,4 0 1 0,-6 0 0 0,2 1-5 16,1-1 0-16,0 1 2 0,0-1 1 15,2 2 0-15,-2-1-4 0,3 0 4 0,-3 0-3 0,2 1 1 16,1-2 0-16,-3 0-1 16,2 2 2-16,1-2-2 0,0 0 0 0,1 1 2 0,-1-1-1 15,3 1 1-15,-2-2 1 0,2 1-2 16,0-1 1-16,-3-2 4 0,4 3-3 0,-1-2 0 0,1-1 0 16,2 0 0-16,-6 0-1 0,10-1 0 0,-3 0 0 15,0-1 2-15,-3 0-3 0,-1-1 1 16,1 2 0-16,-1-1-1 0,0-2 4 0,1 1-1 0,-1-1-2 0,0 2 1 15,-2-1 0-15,-1-2 0 16,1 1 6-16,1 1 1 0,-2-2-2 0,0 3 2 0,0-2 1 0,-2 0 1 16,1 3-4-16,-2-3-3 0,2 2-2 15,-2 0 2-15,-1 0-4 0,-1 0 1 0,0 1-2 16,1 1 0-16,4 0-1 0,-10 0 2 0,3 0-1 0,7 0 0 0,-7 2 0 16,1 0 3-16,2 0-6 15,-3 0 2-15,4 3 2 0,-1-2-6 0,1 1 2 0,-1-2 2 16,2 3-3-16,-2-2 1 0,1 1 0 15,0 0 4-15,2 0-2 0,0-2 1 0,1 3-1 0,1-1-2 16,-1-1 4-16,0-1 0 0,3 2-1 0,-2-2-2 16,1 0 0-16,2 0-2 0,-1-1 0 15,1-1-1-15,-4 0 1 0,7 0-4 0,-3 0 3 16,2 0-2-16,1-1 3 0,-3-1 0 16,2-1 0-16,-2 0 2 0,2 0 2 0,-2 0-3 15,0-1 1-15,-1 0 5 0,1 1-2 0,-3-3 7 0,-1 2 5 16,2 1 0-16,-2-3-3 0,-2 2 0 0,1-2 0 0,1 3 0 15,-1-1-2-15,-2 1-1 0,1-1-2 0,0 2-1 0,-4-1 1 16,2 1 0 0,1 1-2-16,-4 1-1 0,7 0-1 0,-7 1-1 15,1 0 3-15,2 1-3 0,0-2 0 0,-2 4-3 0,2-2 3 16,3 1-2-16,-2-1 1 0,1 2 0 16,1-1-2-16,-1 0 3 0,1 0-1 0,0-1 0 0,1-2 0 15,0 7 0-15,0-6-4 0,0-1-3 0,0 4-2 16,0-4 4-16,1 3-3 0,-1-3-1 0,3 4 0 15,-3-2-3-15,0-2 2 0,0 0 1 0,0 0 3 16,4 1 2-16,-4-1-2 0,0 0 2 0,7 0 2 16,-7 0 2-16,0 0-1 0,6-6-1 0,-6 6-1 0,4-1 3 15,-1-1 4-15,-3 2 3 0,0-2 11 0,0 2-6 16,1-3 1-16,-1 0-2 0,0 3 1 0,-1-3-2 16,1-1 0-16,0 4-1 0,-6-3 0 0,5 0-2 0,-2 2-3 15,-1-1 4-15,4 2-5 0,-6-2-2 16,3 1-2-16,3 1 2 0,-8-1-2 15,8 1 2-15,-7 1 0 0,4 1-3 0,-1 1-1 16,0-2 2-16,-1 3-3 0,2-1 3 0,1 1 2 0,-1 1-3 16,0-1 1-16,2 0 3 0,-1 3-2 15,2 1 2-15,0-3-3 0,0 1-1 0,0-1 2 0,2-2-1 16,0 3 1-16,0-2 2 0,2 1 1 0,0-3-6 16,1 1-1-16,0 0-5 15,-1 0 3-15,2-1-2 0,0-2-3 0,2 0 2 0,2 0 0 0,-6-2 1 16,6 2-1-16,-4-2 1 0,1-2 2 0,0 3 5 15,-3-2-2-15,-1 0 0 0,4 0 2 0,-4-1 6 16,-1 1 9-16,0-1 6 0,-1 1-2 16,-1-2 0-16,0 1 3 0,2 0-7 0,-4-2 0 0,-1 1-1 15,1 2 2-15,-1-3-3 0,0 4-2 16,-1-1-2-16,1 0-2 0,-1 0-2 0,0 3 0 0,4 0 0 16,-13 0 2-16,10 0-7 0,-4 1 3 15,3 1-2-15,1 1 0 0,-1 0 2 0,1-1-1 0,0 1-1 16,0 3-1-16,2-3 2 0,-3 1 0 0,2 0 0 15,1-1-1-15,1 2-1 0,0-1 1 0,0-2-1 16,0 1 0-16,0-3-6 0,1 6-1 0,1-4 0 16,-2 2 2-16,0-4 0 0,5 1 0 15,-3-1 3-15,-2 0-2 0,8 0 5 0,-8 0 2 0,10-1-4 16,-7 1 2-16,1-2 0 0,-1-2 1 16,0 2-1-16,1-1 1 0,-1 1-1 0,-3-1 1 0,4-1 4 15,-1 0 8-15,-3 2 2 0,3-2 4 0,-2 1 6 16,-2-1-2-16,1 4-1 0,1-4 0 0,-1-1-2 15,0 5-4-15,-1-4-1 0,-2 2-2 0,3 2-1 16,-3-3-1-16,2 1 0 0,1 2-6 16,-6-2 0-16,6 2-2 0,0 0-2 0,0 0 3 0,-10 5-2 15,10-4-1-15,-4 1-1 0,4 0 2 0,0-2-5 16,-3 3-4-16,0 2-6 0,3-4 4 0,-1 2-4 16,1-3-5-16,0 3-2 0,0-3-1 0,0 3 1 15,0-3 0-15,0 0-8 0,0 4-11 0,0-4-8 16,0 0-23-16,0 0-12 0,-2 2-41 0,2-2-50 0,0 0-217 15,0 0-425-15,0 0 188 16</inkml:trace>
  <inkml:trace contextRef="#ctx0" brushRef="#br1" timeOffset="342697.1854">5054 6097 196 0,'-10'-1'194'0,"-4"0"-13"0,-1 1-10 0,3-2-13 0,-2 3-11 0,1-1-13 0,1 0-10 15,0 1-13-15,1-1-9 16,1 1-10-16,1 0-7 0,-1 0-9 0,1 0-11 16,1 1-3-16,2-1-6 0,-1 2-8 0,1 0-5 15,1-1-8-15,-1 1-3 0,3 1 0 0,-3-1-7 0,4 1-3 16,-1 1 0-16,0-1-5 0,1 0 2 16,1 1 3-16,1 0-5 0,0 0-1 0,0-1-1 0,0 2-4 15,0-1 1-15,1-1 2 0,1 1-3 0,2 2 3 16,-1-4 3-16,4 2 1 0,-1 0-3 0,1 0 1 15,1 0-5-15,2 0 1 0,-1-1 0 0,-1-1 0 16,8-1-2-16,-1 2 0 0,0-1-4 0,-1 0 3 16,2 0-2-16,-2 0 0 0,0 0-2 0,-4 0-2 0,6 1-1 15,-6-2-2-15,-2 1 2 16,3 0-1-16,-3 1 4 0,-2-1-4 0,0 1-1 0,-1-1-1 16,-2 0 3-16,0 0 8 0,0 1 2 0,-2-1-2 0,-1 3-2 15,-1-2 2-15,-3 1 4 16,-2 3-3-16,-1-3 0 0,-2 2-2 0,-3 0-2 0,0 1 1 0,-1-1 1 15,-3-3-4-15,-1 1 2 16,3-1-4-16,0-1 6 0,0 1-5 0,1-4 1 0,-1 2-1 16,1-1-4-16,0-1 5 0,3-1-1 15,1 1-2-15,-1-2 1 0,3-2-16 0,-3 1-7 0,2 0-13 16,1-1-21-16,0-4-23 0,1 1-17 16,0 0-28-16,2-1-30 0,0-3-48 0,1 3-128 0,1-2-356 15,2 1 158-15</inkml:trace>
  <inkml:trace contextRef="#ctx0" brushRef="#br1" timeOffset="343065.0763">4918 6026 159 0,'0'-4'257'0,"0"4"-6"0,1-1-18 0,-1 1-11 0,0 0-17 0,-2-4-16 16,2 4-21-16,0 0-11 0,0 0-25 0,0 0-12 0,0 0-17 0,0 0-5 15,0 0-13-15,0 0-9 16,-1 10-11-16,1-3-3 0,1 2-6 0,-1-2-6 16,0 7-2-16,-1-1-8 0,2 1 0 0,1 6-4 15,-2 0-2-15,1 1-2 0,-1-1 4 0,0 1-3 0,2-1-5 16,-4 0 5-16,2 2-4 0,0 1 0 16,2-1-2-16,-1-2-4 0,-1 0-1 0,0-2 7 15,-1-3-5-15,-1-1-1 0,2 2-2 0,0-4-2 16,0 1 0-16,0-1-1 0,0-3-2 0,2 0 1 0,-2-2-6 15,1-1-1-15,-1-1 0 0,0 2-1 0,0-4-5 0,0 0 11 16,0 1-15-16,0-1-10 16,1 0-10-16,-1-3-9 0,1 3-8 0,-1 0-10 0,0-3-18 15,0 0-23-15,0 0-20 0,0 0-25 16,0 0-20-16,0 0-15 0,4-12-18 0,-2 6-22 0,0 0-155 16,0-4-391-16,1 1 173 0</inkml:trace>
  <inkml:trace contextRef="#ctx0" brushRef="#br1" timeOffset="343478.3059">5067 6048 171 0,'0'-4'255'0,"1"-1"-12"0,-2 3-9 16,1-2-8-16,0 4-13 0,0-5-5 0,0 3-21 15,0 2-13-15,0-5-20 0,0 5-17 0,0-3-9 16,0 3-14-16,0 0-9 0,0 0-16 0,0 0-10 15,-2-3-3-15,2 3-12 0,0 0-11 0,0 0-2 16,0 0-8-16,0 0-1 0,0 0-6 0,0 0-4 0,2 11-2 16,-2-8 2-16,0 1-11 0,0 0-3 0,-2 2-1 0,4 0 0 15,-4 2-1-15,2-1 1 16,-1 1-6-16,-1 1-2 0,2 4 13 0,-1 1-7 0,0 4 1 16,-1-4-2-16,1 1 1 0,-1 5-1 0,0 1 0 15,0 0 6-15,-1 1 8 0,3 1-1 0,-3 0-3 16,1 2 4-16,2 0 0 0,-2-2 3 0,2 3 7 15,-3-4-18-15,2-1 1 0,-1-1 0 0,1-2 2 0,1-5 8 16,0 2-13-16,0-2 4 0,0-4-2 0,0-1-3 16,0-1 3-16,0 2-3 15,-1-3-3-15,2-2 3 0,-1 0-6 0,0 0-6 0,0-2 8 16,0 0 0-16,0-2 3 0,0 4-4 0,0-4 2 16,0 3 8-16,0-3-13 0,0 0-2 0,0 0 3 15,0 0-5-15,0 0-7 0,0 0-16 0,0 0-20 0,0 0-23 16,0 0-27-16,-3-9-35 0,3 9-39 15,0-2-46-15,0 2-52 0,-3-6-253 0,2 4-555 0,-1-2 246 16</inkml:trace>
  <inkml:trace contextRef="#ctx0" brushRef="#br1" timeOffset="351747.7843">3558 6206 61 0,'0'0'141'15,"0"0"2"-15,0 0-7 0,0 0-15 0,0 0-7 16,3-2-9-16,-3 2-11 0,0 0-4 0,0 0-3 0,0 0-13 0,0 0 0 15,0 0-2-15,0 0-1 16,0 0-9-16,0 0-4 0,-3-5-3 0,3 5-3 0,0 0 0 16,0 0-8-16,0 0 1 0,-4-2-3 15,4 2 1-15,0 0 1 0,0 0-7 0,-2-2-6 0,2 2 3 16,0 0-4-16,0 0-7 0,0 0-3 0,0 0 0 16,0 0-7-16,0 0 3 0,0 0-3 0,0 0 1 0,0 0-7 15,-8 5 2-15,5-3-2 0,3-2-2 0,-4 4 2 16,2-1-3-16,0-1 2 0,-1 1-3 15,1 1 5-15,1 0-1 0,0-2-4 0,-2 1 1 16,1 1-4-16,1-2-3 0,1 3 3 16,-1-1 3-16,1-2-2 0,0-2-2 0,-2 5 1 15,2-1 0-15,0-1 3 0,2 2 1 0,-2-2-2 16,1 0 2-16,0-2 1 0,1 2-3 0,-2-3 3 0,4 3 0 16,0-3-1-16,0 2 2 0,-4-2-3 0,10-3 2 15,-4 2-3-15,0 0-1 0,1-1-1 0,0 1 3 16,0-2-3-16,-3 0 0 0,2 2-1 0,-2-2 0 0,3 1 6 15,-4 0 0-15,1-1-2 16,-1 0-3-16,0 1 6 0,-1 0 5 0,0 0 3 0,-1-2 0 16,1 1 4-16,-2-1-8 0,0 0-1 15,-2 1 3-15,1-2 1 0,-2 1 1 0,-1 0 1 0,4 0 0 16,-3 2-3-16,-1-2-1 0,1 0 1 0,-4 3 2 0,4-2-7 16,-4 1 3-16,3 0-2 15,-2 0-1-15,2 2-2 0,-2-1-2 0,6 1-1 16,-8 0 0-16,4 0-1 0,-2 0 1 0,6 0-3 15,-9 1 2-15,5 0 0 0,1 0-2 0,-1 3-4 0,3-3 6 16,-2 1-7-16,2 1 5 0,-2 0-3 0,0 1 3 16,2-1-2-16,-2-1 0 0,3 2 2 0,-2 1-2 15,1-1 3-15,2-1 2 0,-2 1-3 16,1 0 1-16,0 0-1 0,1-1 2 0,-1 0-3 0,0-3 4 16,2 4-1-16,1 0-5 0,-2-1-2 0,-1-1 0 0,0-2-1 0,4 1 4 15,-1 1-2-15,-3-2 2 16,6 0 1-16,-6 0 1 0,5-2 4 0,-2 1-1 0,0-1 0 15,0 0 8-15,0-3 10 0,-2 3 3 0,2 0 7 16,-2-1 0-16,2-2 2 0,-3 1 4 0,0 0 2 16,0 1-2-16,0-1 9 15,0 0 0-15,0 1 0 0,0 3 1 0,0-5-1 0,0 5-2 16,-4-4-5-16,4 2-6 0,0 2-8 0,-4-2 1 0,4 2-5 0,-8 0-2 16,8 0-2-16,-8 2-4 15,4-1-4-15,0 0-16 0,1 1-4 0,-1 3-7 0,1-3-7 0,1 0-5 16,0 0-6-16,0 2-8 15,1-1-13-15,1 0-22 0,0 1-22 0,0-1-21 16,0 1-29-16,1-1-51 0,1 0-177 0,-2-3-412 16,4 0 182-16</inkml:trace>
  <inkml:trace contextRef="#ctx0" brushRef="#br1" timeOffset="354198.1216">2685 6862 52 0,'0'0'211'0,"1"-3"1"0,-1 3-12 0,0-6-2 15,0 4-24-15,0 2-2 0,-1-5-7 0,-1 2-4 0,2 3-9 16,-2-4-8-16,1 2-12 0,-1 0-12 15,2 2-2-15,-4-3 11 0,4 3-7 16,-4-4-16-16,1 3-9 0,-2-2-6 0,1 2-10 16,0-1-9-16,-4 2-4 0,1 0-4 15,-3-1-11-15,0 2-4 0,-3 1-2 0,-2 1-4 0,-1 1-2 16,2 1-8-16,-2 0 0 0,-4 3 2 16,2-1-1-16,0 2 7 0,4 0-8 0,0-2-1 0,-3 3-4 15,3-2-1-15,0 5-3 0,-2 0-3 0,3 2 1 0,4-2-4 16,0-1-5-16,-2 4-1 0,6-1 3 15,-7 2-4-15,7 1-1 0,-1 0-4 16,2 1 0-16,0 0 0 0,2-5-1 0,2 2 3 16,0-2-2-16,2 0-3 0,1-1 0 0,2 1 1 15,-2-3 8-15,5 2 1 0,2-3 2 0,1 1-3 16,2 0 1-16,1-2-2 0,-1-3 9 0,7 1-14 0,-5-3 3 16,2-3-3-16,0 1 0 0,4-3 2 0,0 1-2 0,-5-2 0 0,-1 0 1 15,0-2 2-15,-2 1-4 16,0 1-1-16,-2 1 1 0,-5-1 1 0,3 0 1 0,-4 1-1 15,-1 0 5-15,-1-1 7 16,2 1 1-16,-1 0 4 0,-4 1-6 0,5 0 11 0,-5 0-12 16,0 0-5-16,3-2 1 0,-3 2-6 15,0 0 8-15,6 0-10 0,-6 0-2 0,0 0-16 0,3-2-27 0,-3 2-27 16,2-1-37-16,-2 1-42 0,6-3-52 0,-2 1-55 16,2-2-63-16,-2 2-182 15,3-2-540-15,-3-2 239 0</inkml:trace>
  <inkml:trace contextRef="#ctx0" brushRef="#br1" timeOffset="354549.362">2846 7064 115 0,'-4'1'251'15,"4"-1"-15"-15,0 0-8 0,0 0-9 0,-5 1-11 16,5-1-13-16,0 0-9 0,0 0-20 0,-4 1-13 16,4-1-13-16,0 0-14 0,0 0-10 0,0 0-9 15,0 0-7-15,0 0-3 0,0 0-8 0,0 0-11 0,0 0-6 0,0 0-4 16,0 0-8-16,0 0-12 15,0 0 2-15,0 0-8 0,18-2-8 0,-9 1-3 0,0 1-3 16,5-2-2-16,-1 0-14 0,0 0-7 16,1 1-10-16,0-1-16 0,1-1-19 0,0 2-17 15,0-2-22-15,0 0-19 0,-1 2-30 16,2-2-19-16,-4 0-34 0,3 0-22 0,-1 1-186 0,-4-2-419 16,-1 1 186-16</inkml:trace>
  <inkml:trace contextRef="#ctx0" brushRef="#br1" timeOffset="354977.4">2991 6955 157 0,'-3'0'244'0,"0"-2"-7"15,3 2-9-15,-5-1-9 0,5 1-10 0,-4-3-14 0,4 3-18 16,-4 0-13-16,4 0-19 0,0 0-10 16,-4 0-13-16,4 0-14 0,0 0-10 0,0 0-8 15,0 0-7-15,0 0-11 0,0 0-7 16,0 0-6-16,0 0-3 0,-4-3-6 0,4 3-8 0,0 0-4 0,0 0-5 16,0 0-6-16,0 0-2 0,0 0-4 15,0 0 0-15,0 0-2 0,16 3-2 0,-10 1-2 16,1-2 1-16,0 2-6 0,2-1 2 0,-1 0-3 0,3 3-1 15,0 0 0-15,-2 1-2 0,1 0 2 16,0 1 1-16,-1 0-6 0,-2 1 2 0,1 1 2 0,-1-1-6 16,-4 0 5-16,-1 1-5 0,0 1 3 0,0 1 3 15,-4 0-1-15,-2 2-1 0,-2-1-2 0,-2 0 6 16,-1 0-4-16,-3 2 1 16,-3-2-3-16,0-1 3 0,2-4 0 0,1 2 1 0,0-3-4 15,0 1-1-15,2-2 2 0,1-1-2 0,1-3 3 0,1 1-13 16,3 1-14-16,-2-3-30 0,2-1-42 15,4 0-63-15,-5-5-66 0,3 2-246 0,2-2-506 0,2-3 224 16</inkml:trace>
  <inkml:trace contextRef="#ctx0" brushRef="#br1" timeOffset="356448.2815">3493 7093 19 0,'4'0'212'15,"-4"0"-9"-15,0 0-11 0,0 0-10 16,0 0-8-16,5-3-13 0,-5 3-19 0,0 0-12 16,0 0-14-16,0 0-12 0,0 0-10 0,0 0-8 0,0 0-15 0,4 0-3 15,-4 0-6-15,0 0-10 0,4 3-1 16,-1 0-3-16,-3-3-6 0,3 3 10 0,-3 0-2 0,3-1-2 15,-2 2 0-15,-1 0-3 0,1 0-4 0,-1-1-1 0,-1 3-5 16,1-2-1-16,-1 2-4 0,-2-3 2 16,0 3-5-16,0-4 0 0,0 3-3 0,1-2-2 15,-1 1-3-15,-1-1 0 0,1 0-2 0,0 0 18 16,-1-1 0-16,2 0 0 16,2-2-3-16,-4 2-1 0,4-2-1 0,0 0-6 15,0 0-1-15,-8-5-2 0,6 2 8 0,1 0-1 0,1-1-3 0,0 0 3 0,0-1-6 16,3 1-4-16,-2 0 1 15,2-1-1-15,0 0-7 0,1 1-1 0,-1 0 0 0,1 0-5 16,0 1 4-16,0 1-3 0,1 0-4 16,-1 1 2-16,0 1 0 0,-4 0 1 0,7-2-5 0,-7 2 1 15,7 3-1-15,-6 0-3 0,1-1 3 16,1 1-2-16,-2 3 1 0,0-1 4 0,-2 1-3 16,0-1 0-16,-1 2 1 0,-2 2-2 15,0-2 2-15,-2-1-2 0,1 0 2 0,-2-1 1 0,1 0 0 16,2-3 0-16,-1-1 0 0,3 1 6 0,-3 1 4 0,3-3-5 15,-3 1 2-15,5-1-3 0,0 0-3 16,-7-6 4-16,5 3-3 0,0-2 1 0,2 0-2 16,-1-1 3-16,2-1-4 0,1 0-3 15,0-1-3-15,1 1-5 0,1 1 0 0,-1 0-15 0,1 1-13 16,1 0-8-16,-3 2-21 0,3 1-22 0,-1-1-26 16,0 2-40-16,2 1-35 0,-2 0-37 0,-4 0-183 15,7 3-443-15,-4-1 197 0</inkml:trace>
  <inkml:trace contextRef="#ctx0" brushRef="#br1" timeOffset="357159.3459">3906 7123 137 0,'3'-3'220'0,"-2"0"-5"0,1-2-2 16,-1 2-1-16,-1 0 2 0,0-1-5 16,0 0-10-16,0-1-9 0,0 1-23 0,-3-3-1 0,-1 4-6 15,4-2-12-15,-3-1 0 0,-1 0-4 16,1 1-3-16,-1 2-9 0,1-2-10 0,-1 2-16 0,-2-1-8 16,-1 1-9-16,0 1-1 0,1 0-12 15,1 0 1-15,-2 1-8 0,-3 0-3 0,3 0-6 16,-3 1-16-16,2 1-2 0,-1 0-3 0,1 0 2 15,-2 1-5-15,1 2-7 0,-1 1-7 0,2 0-1 16,-3 1 1-16,4 1-8 0,0-2 4 16,-2 4-7-16,2 1-1 0,-1 0-2 0,4-2 2 0,-2 4-3 15,2-3-1-15,2-1-4 0,-2 3 4 0,1-2-2 0,0-1 3 16,2 1-2-16,1-1-11 0,0 1-5 16,3-3-4-16,-2 0 6 0,2-2-7 0,0 1 6 15,4-1-1-15,0-1 5 0,0-2-1 0,3-2 0 0,0 1-10 0,4-4 4 16,0-2 5-16,1 0-4 0,-2-1 4 15,0-2 0-15,-1 0 2 0,1 1 5 0,-6-1-4 16,3-1 36-16,-3 0-12 0,-3 2 14 0,0 1 10 0,2 0-7 16,-6 0 22-16,3 2 6 0,-2 1 12 0,2 1 9 15,-3-2-1-15,0 3-7 16,0-1-6-16,0 3-8 0,0-4-4 0,0 4-13 16,0-3-2-16,0 3-11 0,0 0-5 0,0 0-1 0,0 0-16 0,0 0-8 15,-7 10-10-15,7-6-15 16,0 5-6-16,-3-3-9 0,3 2 0 0,-1 1-11 0,1-1-10 0,0 1-6 15,-2 0 8-15,1-2-30 16,2 2-3-16,-1-2-6 0,0 2-8 0,2-2-22 0,-2-2-25 16,4 2-22-16,-4-2-27 0,3-1-21 15,1-1-37-15,0-2-49 0,2 0-182 0,-2-2-529 0,6 0 235 0</inkml:trace>
  <inkml:trace contextRef="#ctx0" brushRef="#br1" timeOffset="357697.9638">4317 6864 297 0,'0'-3'302'0,"2"1"-10"0,0-1-13 0,-4-2-17 16,4 3-13-16,-2 2-15 0,0-5-24 0,0 1-19 15,0 4-4-15,0-3-35 0,-4 0-10 16,1 1-16-16,-1 0-12 0,1-1-8 0,-2 2-11 0,-4-1-5 0,2 1-9 16,0 1-4-16,-1 0-8 15,-2 1 0-15,1-1-2 0,-2 2-7 0,3-1-7 0,-1 2-2 16,-2 2-4-16,-2-3-4 0,3 3-10 16,-1-1-3-16,1 4 2 0,-1 0-4 0,3 0-8 0,-2 2 3 15,1-1-4-15,-2 0-5 0,3 3 6 16,-1 0-10-16,-1 5 3 0,0 1 3 0,2-1-4 0,2-3 8 15,-1 4-15-15,0-4 3 0,3-1-2 0,0 6 7 16,1-4-10-16,0-2-4 0,0 3 4 0,3-3 2 16,0 2 2-16,0-3-3 0,3 1-3 0,-3-4 4 15,3 4 6-15,1-4-8 0,3 1-1 16,2 2 5-16,-1-3-1 0,5-3-3 0,-2 2 3 16,3-4-6-16,6 2 4 0,0-3 10 0,2 0-9 0,-1-2-3 0,3-2 2 0,-3-2 0 15,-5 1 3-15,4-2-2 16,1 0 0-16,-6 0-1 0,-2-1-12 0,0 1 11 0,-4 2 0 15,1-2-1-15,0 0 3 16,-3 1-3-16,-1 1 6 0,-2-2-6 0,-1 3 16 0,-2-4 9 0,2 4-8 16,-2-3 7-16,-1 1-6 15,0 3-2-15,-2-6 0 0,-1 3 3 0,0 1-8 16,-1 1-27-16,-1-2-19 0,1 2-30 0,0 0-33 0,-3 0-42 0,7 1-55 0,-13 1-75 16,6-1-84-1,0 0-219-15,-3 1-620 0,-4 0 275 0</inkml:trace>
  <inkml:trace contextRef="#ctx0" brushRef="#br1" timeOffset="358575.4589">2724 7632 175 0,'2'-3'251'16,"-2"0"-10"-16,0 3-11 0,-5-5-12 0,4 0-17 0,-3 5-13 0,2-2-17 15,-2-1-14-15,0 2-12 16,-1-1-16-16,0 2-11 0,-4 0-11 0,2-1-8 0,-2 2-8 16,-1-1-5-16,1 3-3 0,-1-1-5 15,0 1-6-15,-2 1-8 0,-2 0-4 0,1 2-4 0,-5 3-3 16,5-2 0-16,0 1-4 0,2 1-4 0,-2 0-3 15,1 0-3-15,2 2 2 0,-1 0-5 16,0 0-4-16,1 1-2 0,3 1 0 0,-1-1 1 0,1 1-2 0,1 0-9 16,0-2 0-16,0 2 5 0,5-1-2 15,-2 0 11-15,3-3-1 0,2 2-2 16,-1-1 0-16,2-1 3 0,1 2 2 0,5-3-2 0,-1 2 0 0,2-3-3 16,3 0-1-16,1 0-1 0,5 0-1 15,3-6-1-15,0 3-2 0,2-2-6 0,0-2 2 16,1-3-5-16,0-1-2 0,-1 2-2 0,-2-3-5 15,-3 0 7-15,-3 2-5 0,-2-1 3 0,-3 2 1 0,-1-1-4 16,-3 1 2-16,0 0-1 0,-4 2-1 16,2-2 1-16,-3 1 1 0,2-1-6 0,0 1-2 0,-4 1 3 15,0 0 2-15,0 0-3 16,0 0-1-16,0 0-2 0,-9-4-13 0,5 3-17 0,4 1-15 16,-6-2-22-16,0 1-32 0,2 1-32 15,4 0-41-15,-6-2-59 0,6 2-55 0,-4-2-255 0,3-2-583 16,-1 1 259-16</inkml:trace>
  <inkml:trace contextRef="#ctx0" brushRef="#br1" timeOffset="358837.8854">2882 7752 305 0,'0'0'283'0,"-4"2"-25"0,4-2-26 16,0 0-25-16,0 0-17 0,0 0-20 16,7 3-11-16,-3-3-17 0,3 0-17 0,0 0-10 15,5 0-12-15,3 0-10 0,7-2-16 0,1 1-22 16,1 1-23-16,1-4-22 0,-2 2-24 0,1-2-26 16,0 1-22-16,-1 0-17 0,-1-2-23 0,-2 2-14 0,-4 1-11 0,-3-1-9 15,0 0-10-15,-3-2-19 16,-3 4-97-16,-3-2-284 0,0 0 127 0</inkml:trace>
  <inkml:trace contextRef="#ctx0" brushRef="#br1" timeOffset="359127.6475">3075 7641 164 0,'-4'-2'260'15,"4"2"-3"-15,-7 0-6 0,4-2-7 0,3 2-13 16,-6-1-17-16,6 1-17 0,0 0-19 0,0 0-15 15,-6 0-19-15,6 0-14 0,0 0-10 0,0 0-13 0,0 0-12 16,10 7-7-16,-2-2-8 0,0 1-8 0,6-1-1 16,3 6-4-16,1 1-6 0,1 1-4 0,-1 0-8 15,-2-1 1-15,1 1-8 0,-1 0-5 16,-6-2-6-16,1 2 3 0,-1-3-5 0,-4 2-3 16,1-1-1-16,-4 2-4 0,-3-1-1 15,-3-1-4-15,0 0-2 0,-5 2 0 0,-2-3-2 16,-4 4 2-16,-2-2-4 0,2-3-9 0,-4 3-15 0,0-4-8 0,3-2-20 15,-1 1-24-15,0-3-35 0,-1-2-42 16,2-1-63-16,-1-2-75 0,0-2-190 0,4 0-509 16,0-5 226-16</inkml:trace>
  <inkml:trace contextRef="#ctx0" brushRef="#br1" timeOffset="359808.0558">3588 7755 199 0,'0'0'238'16,"4"0"-8"-16,-4 0-8 0,0 0-8 15,5-1-16-15,-5 1-16 0,0 0-22 0,0 0-13 0,2 3-6 0,1-2-14 16,-3-1-9-16,0 4-12 16,0-4-11-16,0 4-10 0,4-2-9 0,-4 1-6 0,0 0-6 15,0 2-8-15,-1-3-4 0,1 2-5 0,-3-1-5 16,3 1-2-16,-3-3-4 0,1 1-5 0,0 0-3 15,-1 1-1-15,3-3-3 0,-4 3 0 0,1-3-1 16,3 0-8-16,-4 1 3 0,4-1 3 0,-6-3-7 16,2 1-3-16,4-1 1 0,-3 0-3 0,0 2 0 0,2-3-2 15,-1 1-1-15,1-1-1 0,2 0-1 0,1 0 3 16,2 1-4-16,-1-3 2 0,4 1-4 16,0 1-2-16,0 0 2 0,0 1-3 0,3 1 2 0,0 0-1 0,1 1 1 15,-1 1 2-15,0 1-3 16,-3 0-2-16,4 0 3 0,-3 3 2 0,-1-2-2 0,0 1-1 15,-2 3 3-15,0 0-5 0,-3-3 2 16,1 2 1-16,-6 2-1 0,0-1-1 0,-1 1 1 0,-5 0 6 16,2-1-5-16,-4 1-1 15,0 0 0-15,4-4 0 0,-3 0 2 0,1-1 2 0,1 0-2 16,-1-1 1-16,1 0 2 0,1-2 1 0,0 1-3 16,0-3 0-16,3-1 2 0,-2 0-6 0,2 2 1 15,1-4 5-15,0 0-3 0,0 0 2 0,2 0-2 0,2 2-1 16,-1-4 0-16,2 3 1 0,-1 0-1 15,2-1-1-15,0 1 1 0,1 0-1 0,-1 2 0 0,1-1 0 16,-1 3-4-16,1-3 4 0,-1 0-1 16,2 3 0-16,-3 1 3 0,1-2-3 0,-3 2-1 15,0 0-1-15,0 0 3 0,10 2-2 0,-10-2 0 16,1 2-16-16,2 1-18 0,-3 1-23 0,1 0-32 16,-2-1-35-16,1 2-34 0,-2-1-33 0,1 0-232 0,0 0-461 0,-2 1 205 15</inkml:trace>
  <inkml:trace contextRef="#ctx0" brushRef="#br1" timeOffset="360593.5367">3940 7826 50 0,'4'-1'216'0,"3"-2"-5"0,-3 0-8 0,0 0-8 0,2 0-2 15,-3-1-6-15,1 1-4 0,-1 0 0 16,0-1-8-16,-2 2-15 0,1 0-13 0,-1 0-8 16,-1 2-6-16,-1-5-8 0,-1 2-4 0,-2 1 1 15,1-1-8-15,-4 2-7 0,0-1 5 0,-4 0-11 16,-2 1 0-16,-1 1 2 0,0 0-7 0,0 0 2 0,-2 1-9 15,2 1 2-15,0 0-20 16,0 1-3-16,4 0-3 0,2 0-9 0,-5 2 0 0,5-2-11 16,-2 2 3-16,3 0-9 0,0-1-8 15,0 1-2-15,1 1-4 0,-1-1-3 0,3 2 4 0,1-1-3 16,2 2-6-16,-2-1-4 0,3-1-1 16,0 0-10-16,3 1-5 0,-2-1 1 0,2-1-7 15,4 1 9-15,-2-1-7 0,1-2-9 0,0-1-9 0,5 0-2 0,-3 0 1 16,4-1 1-16,0-5 12 0,4 3-8 15,-1-4-15-15,5-1 1 0,0-1-2 0,-2-2 4 0,0-1 8 16,2-2-1-16,-4 0 1 0,-1-2 0 16,-1-1 0-16,0 0 11 0,-2-3-2 0,0-1 0 15,-5-2 7-15,0-2 1 0,-1 1 0 0,1 0 0 16,-7 1 10-16,4 2 7 0,-4 5 13 0,3-1 7 16,-3 3-1-16,0 4 0 0,0-1 4 0,-3 2-2 15,3 0 1-15,-4 2-1 0,1 1-3 0,2 0-3 16,-5 1-2-16,3 0-2 0,-1 0-3 15,-2 3 5-15,2-2-13 0,4 2-2 0,-10 2 3 0,5 0-3 16,-1 3-2-16,0 0 2 0,1 1-3 0,-1-1-1 0,2 2-6 16,-2 1 6-16,1 1-1 15,-1 5 1-15,2-3-2 0,0 4 4 0,1-1-4 0,0 4 1 16,0 1 0-16,3 2 16 0,0-3-19 0,2 1-1 16,-1 1-4-16,0-5 6 0,2 4 3 0,1-5-7 15,1 1 1-15,-1-2-2 0,3 0-1 0,0-3 3 0,0 0-6 16,3 0 0-16,0-2 10 0,1-3-3 15,0 0 0-15,2-1-12 0,1-4 5 0,2 2-2 0,-1-2 2 16,-1-4 1-16,0 1-3 0,0-2 7 16,0-1-6-16,-1 2 4 0,-2-3 3 0,3 1-2 0,-7 1 4 15,-1 0-4-15,1-1 4 0,-3 3 9 16,3-3 4-16,-4 4 1 0,-3-2-10 0,3-1 5 16,-2 3 8-16,-1-3-20 0,-4 2-4 0,3-1-20 15,-5 2-15-15,3 2-25 0,-4-2-28 0,0 1-31 16,0 2-41-16,0-1-56 0,2-1-54 0,-2 2-258 0,-2-1-580 15,3 0 257-15</inkml:trace>
  <inkml:trace contextRef="#ctx0" brushRef="#br1" timeOffset="361274.9675">4610 7142 248 0,'1'-1'282'0,"-1"1"-18"0,0 0-15 0,-1-4-18 0,1 4-16 0,0 0-24 15,0 0-9-15,0 0-24 0,0 0-14 0,0 0-13 0,0 0-18 16,0 0-10-16,0 0-13 15,0 0-7-15,10 5-11 0,-7 0-6 0,-1-1-7 0,1 0-3 16,-2 3-6-16,1 1-16 0,-3 2-11 0,-3 0-21 16,-1 4-46-16,-7 3-56 0,-4 1-68 0,-2-2-80 15,-13 6-167-15,-6-3-449 0,-1-1 199 0</inkml:trace>
  <inkml:trace contextRef="#ctx0" brushRef="#br1" timeOffset="361807.6974">4557 7875 42 0,'0'0'331'0,"2"-4"-21"0,-2 4-15 0,3-1-18 0,-3 1-18 0,0 0-12 0,2-4-20 16,-2 4-20-16,0 0-13 15,0 0-30-15,0 0-13 0,4 0-13 0,-4 0-13 16,0 0-15-16,0 0-8 0,7 0-12 16,-7 0-10-16,7 4-5 0,-2-1-10 0,-2 1-6 0,3-1-11 0,-2 4-7 15,0-1 2-15,-2 3-26 0,-1 0-27 16,-3 4-22-16,-5 5-48 0,-6 0-76 0,-3-1-93 0,-12 10-280 16,-8-1-572-16,-22 5 254 15</inkml:trace>
  <inkml:trace contextRef="#ctx0" brushRef="#br1" timeOffset="402257.7431">4996 7046 11 0,'4'-4'186'0,"-4"1"3"0,3-1-1 16,-3 0-12-16,1 1-1 0,2-2 3 15,-3 0-2-15,0 1-8 0,0 0-9 0,1 0-12 0,-1-1-8 16,-1 1-10-16,1-3-8 0,0 3-8 15,-1 0 2-15,-2 0-8 0,1 3-11 0,1-3-4 0,-1 0-10 16,0 1-11-16,-1 1-6 0,3 2-4 0,-7-3-10 16,4 2-4-16,-3-2-4 0,0 3-3 0,-1 0-7 15,-1 0 0-15,-1 4-2 0,0-1-8 0,-1-1 3 16,0 3-3-16,-2 1-4 0,2-2-4 16,0 5 2-16,0 0-4 0,0-1-3 0,0 3 3 15,2 0-4-15,1 1 0 0,-2-1-1 0,2 3-4 0,0-2 1 0,3 0 0 0,-1 1-3 16,3-4 3-16,-1-1-1 15,2 3 0-15,1-3 1 0,1 1 0 0,-1 0-1 0,4-2 0 16,-1 0 5-16,2-1-7 16,3-1 0-16,-3 2-4 0,4-5 0 0,-2 2-4 0,4-3 3 0,-1 1 6 15,0-4-7-15,5 2 5 16,-5-1-1-16,4-5 0 0,-2 1 0 0,-1-2 2 0,0 0-1 16,0-2 2-16,-2-1 22 0,-4 0-5 0,1-1 8 15,-2 4 1-15,0-2 2 0,1-3-2 0,-4 3 6 0,1 2 8 16,-2 1 0-16,0-1-4 0,0 1-5 0,0 1 0 15,0 1-7-15,0 1-8 0,0-1 7 16,0 1-9-16,0 3-6 0,0-3 4 0,0 3-5 16,0 0 1-16,0 0-5 0,0 0 4 0,-9 9-6 15,8-3 8-15,-2 2 5 0,3 0-18 0,-3 2 1 16,2-3 6-16,0 3-11 0,0 0 8 0,0-1-7 16,1 0 8-16,0-1-5 0,0 0-2 0,0-1-8 0,3 0 0 15,1-1-7-15,1 0-14 0,0-2-5 0,2-1-14 0,0 1-14 16,1-3-19-16,2-2-20 15,5-1-24-15,-1-2-30 0,0-3-24 0,0 0-31 0,4-3-31 0,-5 0-206 16,-2-1-487-16,1-5 216 16</inkml:trace>
  <inkml:trace contextRef="#ctx0" brushRef="#br1" timeOffset="402588.1003">5296 6812 212 0,'4'-2'252'16,"-4"2"-14"-16,0 0-18 0,0 0-15 0,0 0-19 15,0 0-21-15,0 0-8 0,3 4-12 0,-3-4-14 0,-2 7-10 0,1 0-9 16,-3 2-7-16,1 0-6 0,-1 6-10 16,-2-2-8-16,0 4 0 0,-1 2-3 0,-2 3-8 15,0-1-3-15,0 4-6 0,0 1-11 0,-5 11 0 0,3 0-6 16,-3 1-1-16,-2-3-8 0,2 1 4 15,1-2-11-15,3-9-3 0,-1-1 1 0,1-3-3 16,1-1 0-16,1 0-4 0,2-5-5 16,3-3 3-16,-2 1-3 0,2-4-3 0,0-1 0 0,1-1 0 15,0-3-1-15,0 1-1 0,0-2-2 16,1-1 1-16,0 1-5 0,-1-1-11 0,2-2-8 0,0 3-9 0,0-3-12 16,0 0-12-16,0 0-13 0,7 1-14 0,-7-1-22 0,0 0-25 15,9-6-18-15,-5 5-26 16,-1-1-26-16,1-2-207 0,0 2-434 0,0-2 192 0</inkml:trace>
  <inkml:trace contextRef="#ctx0" brushRef="#br1" timeOffset="403188.9861">5441 7187 195 0,'-3'-3'285'0,"0"-1"-8"0,0 1-15 0,-1-1-9 0,0 2-15 0,0-2-16 15,-1 2-16-15,0 1-16 0,-1-2-20 16,1 3-20-16,-5-1-14 0,4 1-12 16,-2 1-14-16,-1 2-11 0,2-1-13 0,-1 2-11 0,1 0-3 15,1 1-12-15,-1 1 1 0,0 0-10 0,0 1-6 16,1 0-5-16,2 3-2 0,-2-2-8 0,2 0 1 0,0 0-6 15,1 0-4-15,0-1 2 0,1 0-1 16,0 1-4-16,1-3 0 0,1 0-3 0,1-1-6 0,0 0 0 16,2 0 6-16,2 0-5 0,-2-1-10 15,3-2-3-15,3 1-10 0,-1-2-5 0,1-2-10 0,5-1 3 16,-1-2-4-16,1-1-1 0,0 0-4 16,-2-2 3-16,5-3 2 0,-5 2 1 0,-2-3 3 0,1 1 2 15,1-6 1-15,-2-2 5 16,-3 0 9-16,-1-1-3 0,-2-1 6 0,-1 0 5 0,-2-3-1 15,-1 1 4-15,-1 1 7 0,-1-1 12 0,1 5 11 0,-3-3 3 0,1 8-2 16,2 1 18-16,-1 3-13 16,-2 2-4-16,1 0 0 0,2 1 2 0,-3 1-5 15,1 1-4-15,0 0-4 0,0 1-5 0,0 3-1 16,3 0-3-16,0 0-1 0,-9 3-3 0,6 1-1 0,-1 3-5 16,-1 4 3-16,0 0-3 0,2 4 3 0,-3-3-4 0,2 6 11 15,4 1-10-15,-3 0-3 16,2 1 0-16,1-1-1 0,0 2 2 0,3 1 2 0,1-1-1 15,-2 0 0-15,3-1 0 0,2-1-6 0,0 3-7 16,1-5 8-16,1 1-16 0,2-1-3 0,2-3-5 16,-5-3-5-16,1-1-3 0,2-2-8 15,-4-2 1-15,3-1-9 0,-2 0-7 0,2-2-11 0,0-2-12 16,0-1-17-16,-2 0-18 0,1-1-28 0,-2-3-30 0,0 0-31 16,0-2-61-16,-6-1-142 0,2 1-440 0,-3-2 196 15</inkml:trace>
  <inkml:trace contextRef="#ctx0" brushRef="#br1" timeOffset="404147.0396">4983 7855 236 0,'0'-5'228'0,"0"1"-8"0,0-3-11 0,0 2-11 0,-2 0-8 0,0-3-6 15,0 3-4-15,1-1-7 16,-2 2-9-16,0-1-7 0,0 0-8 0,-1 2-7 0,-2-3-5 16,0 3-10-16,-2-2-3 0,1 3-11 0,-1-2-3 15,0 2-6-15,1-1 0 0,-3 2-11 16,3 1-8-16,-3-1-7 0,3 1-7 0,-3 0-10 0,2 1-4 0,-1 0-2 15,1 2-9-15,-2 0-6 0,3 0 1 16,-1 1-7-16,1 0 0 0,0 2-6 0,1-2 1 0,-1 3-9 16,2 0 1-16,0 3-3 0,1-3-5 15,2 2 1-15,-1 0-1 0,1 0-3 0,1 1-3 16,1-2 1-16,1 1 10 0,2-1-7 16,1 0-3-16,0-2-3 0,1 2 4 0,1-1-11 0,0-4-5 15,3-2-1-15,2 2-1 0,-1-2 1 0,5-2 2 0,-1-2-4 16,3 0-4-16,1-5 4 0,-2 3 14 15,-3-3-13-15,0-1-3 0,3-3 8 0,-6 3-5 16,-2-1 2-16,-1 0 2 0,0 0-4 0,-3 3 3 16,0-1-2-16,-1 1 8 0,-1 2 14 0,-1 0 15 15,0 0-18-15,1 1-6 0,-2 1-1 0,0 3 9 16,-3-5-9-16,2 4-4 0,1 1 1 0,0 0-1 16,-8 1-2-16,8-1-6 0,-7 5 11 0,4 0-1 0,1 2-3 15,-2 0-2-15,3 1 3 0,-1 1-7 0,1 1-17 16,0-2-8-16,3 0-6 0,-1 1-11 0,1-2-8 15,0 1-12-15,2-1-11 0,1-2-16 0,0 0-16 16,3-1-17-16,0-2-24 0,2 1-12 16,0-3-29-16,4-1-7 0,2-2-33 0,-1-1-178 15,4-3-446-15,-5 0 197 0</inkml:trace>
  <inkml:trace contextRef="#ctx0" brushRef="#br1" timeOffset="404367.1638">5223 7774 28 0,'9'-17'188'0,"-4"4"1"15,-1 1 11-15,0 0 8 0,-2 5 4 0,-1-1 4 0,0 0-5 16,0 3-3-16,-1 1-10 0,-1 0-8 15,0 1-9-15,0 1-16 0,1 2-14 0,0 0-16 16,-9 2-14-16,5 0-9 0,1 1-14 16,-4 6-2-16,2-1-15 0,-2 3-4 0,-2 7-12 0,1 0-8 0,-1-1-4 15,2 3-1-15,-2 2-5 16,1 2-4-16,-1-2-4 0,1 0-9 0,-1 1 2 16,0 3-6-16,-2 8-6 0,3-12-14 0,-4 11-8 0,2-10-12 0,-4 1-4 15,3-1-10-15,1-1-10 16,0-3-16-16,0 0-4 0,3-1-17 0,0-5-16 0,0 0-16 0,3-2-26 15,-1-1-28-15,4-6-28 16,-2 2-22-16,2-3-36 0,1 1-139 0,0-4-416 0,0 0 185 16</inkml:trace>
  <inkml:trace contextRef="#ctx0" brushRef="#br1" timeOffset="404927.6821">5382 8035 38 0,'0'-2'297'0,"0"-1"-5"0,0-2-13 0,0 2-12 16,-3 0-13-16,2-1-23 0,-2 0-11 0,0 2-4 0,-3-1-18 16,2 1-17-16,-3 0-18 0,0 0-15 0,-2 2-7 0,2-1-13 15,-1 2-11-15,-2 0-13 0,-1 0-10 0,1 3-5 0,1 1-4 0,-2 1-16 16,0 0 14-16,2 4-24 15,0-4-11-15,2 2-3 16,0 2 0-16,0-3-4 0,0 4 0 0,1-2-9 0,3 0-5 0,-1-1 1 16,3 0-4-16,-1 1-2 0,2-2-3 15,0-2-7-15,2 0 2 0,-1-1-12 0,3 1-1 0,-1-3-2 16,3-2-10-16,1 0-7 0,3-1-5 0,2-4-7 16,2-1-2-16,0-1-5 0,5-3-3 0,-3-2 2 0,0-1-1 0,1-1 5 31,-3 0-2-31,0-3 3 0,-4 0 10 0,0-2-1 15,0-1 2-15,-3 0 3 0,-2-1-1 0,1-3 6 0,0 2 6 0,-4-2 7 16,0 2 13-16,-2 2 5 16,0 4 10-16,0 3 1 0,-2 1 4 0,0 3 5 0,0 3 2 15,1-1-6-15,-3 2 9 0,1 2-14 16,0-1-4-16,-1 2 7 0,0 2-9 0,4 0-5 0,-10 0 12 16,3 3-16-16,-2 3-3 0,4 1 3 0,-4 2-1 0,2 1-10 15,3 2 11-15,0 2-7 0,1-2 3 16,0 2-3-16,3 1 0 0,0-1 1 0,0 5 5 0,4 2-8 15,0-7-2-15,4 3-2 0,0 1-17 16,2-2 1-16,1 0-8 0,2-1-7 0,-1-5-10 0,4 2-8 16,2-2-15-16,-4-8-13 0,-1 4-14 15,4-5-13-15,-3-1-21 0,1-4-16 0,8-1-15 0,-6-5-26 16,1 1-12-16,-1-4-18 0,-2-1-28 0,-3-1-164 0,-1-1-436 16,-3 0 193-16</inkml:trace>
  <inkml:trace contextRef="#ctx0" brushRef="#br1" timeOffset="407203.1485">2129 4888 66 0,'0'0'193'16,"0"-4"-15"-16,0 4-10 0,0 0-13 0,0-3-6 16,0 3-10-16,0 0-13 0,0 0-7 0,1-4-10 15,-1 4-16-15,0 0-4 0,0 0-13 0,0 0-7 16,0 0-6-16,0 0-8 15,0 0-6-15,0 0-5 0,0 0-2 0,0 0 2 0,0 0 0 16,0 0 3-16,-3 9 1 0,2-5-9 0,1 0-2 16,-1 1 0-16,1 0-1 0,-2-1-2 0,2 3 0 15,-1 1-3-15,-1 3-2 0,2-2-5 0,-1 3 0 16,-2 1-3-16,3 0 0 0,-3 1 0 16,2-1-7-16,-2 3-1 0,0 2 7 0,2-2-5 15,1 4-6-15,-2 2 2 0,1-1-3 0,-2 1 2 0,3 1-4 0,0-2 4 16,-1 1-2-16,1 2 0 0,0-1-2 15,-2 1 0-15,4 4 0 0,-1 6-3 0,-2-8 2 16,-1 1-3-16,4 9 3 0,-2-1-4 16,-2-8 2-16,2 8 3 0,-1 0-1 0,-2-8-1 0,0 10 1 15,-1 1-1-15,4-4 1 0,-6 1 0 16,5 1-2-16,-2 0 4 0,-1-1 2 0,1 0 1 0,0 0 3 0,1 0 1 16,0-10 0-16,2 10-1 0,-3-8-1 0,3 9 1 0,0-10 0 15,0 1 3 1,0-1-8-16,3 10 5 0,-3-9-1 0,0-2-4 15,0 3 1-15,0 6-1 0,2-8 0 0,-4-1-2 16,2 0 0-16,0 1 3 0,0 0-3 0,0 8-1 0,-3-8-1 16,3 0 2-16,-4-2 0 0,4 4-3 0,-1-2 1 15,-5 10 2-15,5-9 4 0,-4 7 1 0,4-10 0 0,-2 13 5 16,3-11-7-16,-1 1-3 0,-2 9 6 16,3 1 6-16,0-3-1 0,-1 3-11 15,-1-3 0-15,-1-7 2 0,1 9-2 0,0 0 0 0,1 1-1 0,-1-3 4 0,2 1 2 16,-4-2-5-16,1 5-5 15,0-2 2-15,2-9-2 0,1-2 1 0,0 14 0 0,0-13 0 16,-3 11 4-16,3-1-5 0,0-9 3 16,2 1 1-16,-1 6-2 0,-1-7-4 0,3 0 5 0,-2 8-1 15,-1-9 8-15,0 1-11 16,0 0 1-16,0 7 1 0,0-7-3 0,0-1 5 0,0 9-6 16,0-1 3-16,0 2 0 0,0-1-1 0,0 1 4 15,0 1-4-15,0 0-1 0,0 1 2 16,0-10 0-16,0 9-1 0,0-2 3 0,0 5-2 15,0-5 9-15,-3 2-10 0,2-11-2 0,1-1 3 16,0-1-5-16,0 1 1 0,-3 0 1 0,3-3-2 0,-1 2 3 0,-1-5-3 16,2 1 5-16,2 0-5 0,-2-6-1 15,0 1-4-15,0-2-5 0,0-1-8 0,1-2-7 16,-1-2 1-16,0 0-6 0,-1-3 0 16,1 1-7-16,-2-2-7 0,2-1-10 0,0 3-11 0,0-6-15 15,0 4-16-15,0-4-22 0,0 0-37 0,0 0-31 16,0 0-177-16,0 0-396 0,0 0 175 0</inkml:trace>
  <inkml:trace contextRef="#ctx0" brushRef="#br1" timeOffset="409487.7997">2255 4696 164 0,'-8'0'171'0,"2"0"-9"0,-1 1-3 16,0 0-19-16,3-1-7 0,-2 0-9 0,2 2-3 0,-1-1-6 16,2 0-4-16,3-1-7 0,-6 1-3 0,3 1-8 15,3-2-24-15,0 0-5 0,-4 2-7 0,4-2-8 16,0 0-1-16,-4 0-1 16,4 0-4-16,0 0-7 0,0 0 1 0,0 0-6 0,0 0-6 15,0 0-2-15,0 0 2 0,0 0 2 0,0 0-2 0,0 0 2 16,0 0-7-16,4 5 0 0,-4-5-1 15,7 2 2-15,-3-1-2 0,-1 1 0 0,4-2 5 0,0 1-8 16,3 0 2-16,0 0-2 16,4-1 0-16,3 1-2 0,4-1-6 0,0-1 4 0,3 1-1 0,4-1-2 15,1 1 1-15,10-2-3 0,3-1-2 0,1 0 2 0,1-1 0 16,5 0-3-16,1 1-1 16,17-1-4-16,-20-4-1 0,1 4 3 0,-1-3-3 0,3 2 2 15,19-5 3-15,0 1-2 0,-4-3-1 16,-16 4 3-16,23-1-4 0,-21 3 2 0,18-2 3 0,-20 3-5 15,-1 2 0-15,21-4 3 16,-21 6-1-16,21-5-2 0,-21 4-4 0,22-3 4 0,-22 5 2 0,24-7-4 16,-23 6-1-16,2 0-3 15,18 1 0-15,-23-2 2 0,2 1 0 0,0-2 0 0,3 2-1 16,-3-3 6-16,0 3-5 0,1-2 1 0,-3 0 4 16,2-1-4-16,0 2-1 0,-3 1-1 0,1-3-1 15,-4 2-2-15,1 1-3 0,-2-1 4 0,0 0-1 0,-12 0-1 16,12 0 4-16,-2-1 1 0,-11 1 1 15,11 0-3-15,-13 1 0 0,1-2 3 0,0 1-2 16,1 1 1-16,-2-1 2 0,-1 2 0 16,0-2-1-16,-1 1 2 0,-1-1-1 0,-2 0 2 0,0 2-1 15,-1-1 1-15,-3-1 0 0,-1-1 2 16,0 2 0-16,1-1-4 0,-2 0 3 0,1 0-4 0,1 0 0 16,0 1 1-16,-2 0 1 0,1-1 1 0,-1 1-1 15,1-2 0-15,-4 2 2 0,1-1-4 0,-3 1 3 16,4 0 1-16,-1 0 0 0,-1-1 0 0,1 2 0 0,-6-1 0 15,6 0 0-15,-4 1 0 16,0-2 3-16,1 1 1 0,0 0-5 0,-2 0-2 0,2 1 5 0,-2-1-2 16,1 1-2-16,-1 0 2 15,1-1 0-15,-2 1 1 0,0-1-4 0,0 2 2 0,-7-1-1 16,8-1 3-16,-2 0-5 0,-6 1 3 16,0 0 2-16,7 0 0 0,-7 0 1 0,0 0 5 0,7-1-9 15,-7 1 3-15,0 0-5 0,0 0 4 0,8 0 3 0,-8 0 0 16,0 0-3-16,9 2 3 15,-3-2 2-15,-6 0-4 0,9 0-1 0,0 0 0 0,-4 1 0 0,3-1 4 16,0 0-4-16,-8 0 1 0,11 0-2 16,-4 1 4-16,-7-1-2 0,13-1 1 15,-13 1 1-15,8 1-2 0,-8-1 3 0,9 0 2 16,-9 0 5-16,5-1 0 0,-5 1 8 0,0 0-2 0,0 0 8 16,0 0-3-16,9 1 6 0,-9-1 0 0,0 0 3 0,0 0 1 15,0 0-2-15,0 0-3 0,0 0 0 16,4 1-2-16,-4-1 1 0,0 0-4 0,0 0-1 0,0 0-4 15,0 0-3-15,0 0-1 16,0 0-2-16,0 0-2 0,0 0 1 0,0 0-1 16,0 0-3-16,0 0 1 0,0 0-3 0,3 2-1 15,-3-2 0-15,0 5 3 0,0-5-6 0,0 6 3 0,0-3 2 0,0 2-2 16,0-5-2-16,0 10-1 16,0-6 1-16,0 5 1 0,0-2 0 0,0 5 3 15,0-1-5-15,0 3 11 0,-3-1-1 0,3 6-2 0,0 0-3 16,0-1 2-16,-1 1 1 0,-1 2-1 0,1-1 2 15,-3 3 2-15,2-2 0 0,1 1-3 0,-2-1 4 0,0 0-4 16,2 3 1-16,1-1-1 16,-2-2-2-16,2 1 5 0,0-1-1 0,0 2-4 0,-1-1 2 0,1 1-4 15,-1 1 2-15,-1-1 4 16,2-1-3-16,0 5 1 0,2-2 1 0,-2 0-1 16,1 0 3-16,0-2-2 0,-2 3 2 0,2-1-2 0,1 0 10 0,-2 1-10 15,0 9-1-15,0-8 3 16,0-1 1-16,-2 8-3 0,1-9-1 0,2 3 7 0,-1 6-6 0,0-6 0 15,-1 7 0-15,1-8-4 16,0 10 4-16,0-1-3 0,0-9 5 0,0 0-2 16,1 6-1-16,1-8 0 0,-2 3 2 0,0-1-4 15,1-2 9-15,-1 1-9 0,0 2-1 0,0-5-4 16,3 2 4-16,-3-1-4 0,0-1 1 0,0 1 3 0,0 1 1 0,0-2-5 16,0-2 0-16,0 2 5 0,0 1-4 15,0 0 0-15,0-1 0 0,0 0 1 0,0 1-4 0,0 2 5 16,-4 1-3-16,2-2-1 0,1 1 4 0,1 0-1 0,-3 0 0 15,2 1 4-15,-1-3-8 16,1 10 4-16,0-7 0 0,-2-5 2 16,3 1-4-16,-2 2 4 0,1-4-3 0,2 0 1 0,1-1-1 15,-2-1-1-15,4 0 4 0,-1 1-4 0,0-2 0 16,-1 0-1-16,1 3 2 0,0-6 2 0,0 5-3 16,1-2-1-16,2 4 1 0,-2-3 1 0,-1 2-1 15,1 0 1-15,-1 0-3 0,1-1-1 16,-4-1 5-16,3 1 2 0,-3 2-4 0,0-2 3 0,0 2-1 0,0 0-2 15,0 0-2-15,3-3 3 16,-6 1 2-16,3 0-4 0,-3-1-1 0,3-5 1 0,0 5 2 16,-3 0 1-16,6-4 0 0,-7 4 3 15,4-1-7-15,0-4 1 0,0 0 3 0,1 2-1 0,-2-3 0 16,1 2-1-16,0-1-4 0,0 4 2 0,0 1 5 0,0-5 0 0,1 1-2 16,-1 1 1-16,-1 5-3 15,1-2-3-15,0 2 6 0,0-1-3 0,-3-5-1 0,3 3-1 16,-3 2 6-16,2-7-4 15,-1 9 2-15,1-4 0 0,-3 2-2 0,1 0 0 0,-1 1 14 16,2-2-13-16,-1 1 1 0,2-1 0 16,-2-5-1-16,0 1-1 0,2 0 0 0,-2 3 0 0,2 2 3 15,-1-1-3-15,1-4 2 0,0-2-4 16,-2 6 2-16,3-4 0 0,-3-1 0 0,3 5 1 16,-3-5 1-16,2 1-1 0,-2 4-2 0,3 0-1 15,-1-6 2-15,-1 3 2 0,1 2-2 0,-1-4-3 16,2 3 1-16,-3-4-1 0,2 0 2 0,0-1-2 15,-2 1 2-15,0 0-2 0,3-1 1 0,0 0 2 16,-1 0 0-16,-1-3-1 0,2 1 8 0,-1 2-8 0,-1 0-3 16,1-2 4-16,1 1 1 0,0-2-2 0,0 0-2 15,0 0 1-15,0-2 3 0,0 0-5 0,0 1 0 16,-1-3 3-16,-1 1-4 0,1-2 1 0,1-4-3 16,-2 7 1-16,2-7-2 0,-1 7 0 0,1-7 0 15,0 4-7-15,0-4-9 0,0 0-8 0,0 0-6 0,0 0-11 16,0 5-18-16,0-5-21 0,0 0-24 15,0 0-31-15,0 0-23 0,0 0-54 0,0 0-220 16,0 0-475-16,0 0 210 0</inkml:trace>
  <inkml:trace contextRef="#ctx0" brushRef="#br1" timeOffset="410977.32">2085 8487 70 0,'-7'0'163'0,"0"-2"-14"0,-1 2 0 15,1 0-4-15,2 0-7 0,-2 0-1 0,2 0-7 16,5 0 3-16,-7 2-10 0,7-2-6 16,-7-2-12-16,7 2-5 0,-5 2-14 0,5-2-7 0,0 0-9 15,-5-2-4-15,3 6-5 0,2-4-9 16,0 0-5-16,0 0-1 0,0 0 1 0,-4 1-2 0,4-1-5 16,0 0 2-16,0 0 4 0,0 0-2 0,-3 2 0 0,3-2 2 15,0 0-1-15,-1 5 3 0,1-5-2 16,0 0 0-16,-2 1 2 0,2-1-3 0,0 0-6 15,0 5-2-15,0-5 2 0,0 0-7 16,0 3-4-16,0-3 0 0,0 0 0 0,2 4-4 0,-2-4 0 0,0 2-4 16,1 1-3-16,-1-3 0 15,2 4-1-15,-1-1-3 0,0-2-2 0,2 1 2 0,0 1-2 16,3 1-2-16,-1-2-1 0,2 2 4 0,3-3-4 0,2 5 3 16,3-3 2-16,6 0 8 0,3 0 2 15,3-2 6-15,2 0-5 0,12-1-1 0,3 0-3 0,0 0 5 16,2-1-4-16,3-2-9 0,1 2 3 15,20 0-4-15,-21 1 2 0,-1-2-3 0,21 2-1 16,-24 0-1-16,3-1-1 0,-1-1-1 16,-1 2 1-16,1-1 3 0,0 1-2 0,-3-5-5 0,1 5 0 15,-1-1 3-15,-1 1-2 0,2-3 1 16,1 2 1-16,-1-2 1 0,2 1-5 0,0 0 2 16,1 0-2-16,0 0-2 0,-2 0 5 0,-1 1-4 0,2 0 1 0,1-2 1 0,1 2 1 15,-1 0-4-15,1-1 2 16,-7 2 0-16,2-3-2 0,1 2-1 0,-4-2 5 15,0-1 0-15,1 2-3 0,-4 0-1 16,3-1 0-16,-13 2 1 0,14 0 0 0,-2-1 4 0,-2 0-7 0,1-1 6 16,2 1 0-16,-1 2-4 0,-1-2 6 15,0 0-3-15,6 1-3 0,-7 1 0 0,6 1 0 0,-5-3-1 16,1 2-1-16,-1-1 0 16,-2 1-6-16,4 1 1 0,-2-1-1 0,-1 0-3 0,2 1 5 15,-1-1-1-15,-10 0-2 0,0 0 2 0,1 0-1 0,9-1 2 16,-1 1 0-16,-8 0-1 0,-1-1 2 15,2 1 3-15,-2-2-4 0,0-1 4 0,10 2-6 0,-12 0 4 16,1-2-1-16,-1 1 2 16,-1-1 0-16,0 2 0 0,3-3-8 0,-3 2-3 0,2-2-3 0,-1-1 1 15,1 2-1-15,-1 0-5 16,-1 2 1-16,-2-1 4 0,0 0 1 0,2 0-1 0,-5 1 3 0,0-1 3 16,-4-1-1-16,-3 2-1 0,3-1 6 0,1 1 1 15,-5-1 0-15,5 0 4 16,-2 0-6-16,-1 0 5 0,1 0-3 0,-2 1 1 15,1 0-1-15,-2 0 3 0,1-1 0 0,0 2 0 0,-1-1-2 16,-1 0 2-16,1-3 3 0,-6 4-1 16,3-1-1-16,-3 1 3 0,3 0-2 0,-6-2 3 15,2 4 1-15,-1-4 4 0,-5 2 5 0,7 0 4 0,-7 0 0 0,6 0 4 16,-6 0-1-16,4 0-5 0,-4 0-3 0,0 0 2 16,0 0-1-16,0 0-2 0,0 0-1 15,0 0-10-15,0 0-25 0,-14-1-30 0,14 1-36 16,-8-1-50-16,8 1-65 0,-13 0-271 0,6-4-517 15,0 2 228-15</inkml:trace>
  <inkml:trace contextRef="#ctx0" brushRef="#br1" timeOffset="412138.3826">1389 4548 247 0,'-1'-5'277'0,"1"2"-16"0,0 0-19 0,0 0-23 0,-1 0-13 0,1 3-20 16,0-6-17-16,0 6-21 16,0-3-16-16,0 3-19 0,-1-4-7 0,1 4-12 0,0 0-11 0,0 0-7 15,0 0-8-15,0 0-8 16,0 14-5-16,2-6-4 0,-1 4-6 0,1 1-3 0,1 2-5 16,-2 0-5-16,2 2-1 0,-2 3-4 0,1-6-2 0,0 6-2 15,0-1-4-15,1-1 1 0,-3-2-4 16,1-1-2-16,2 3-5 0,-3-4 8 0,0-2-5 15,0 1-3-15,-3 0-1 0,2-5-2 16,-2 5 4-16,0-5-1 0,2 1-2 0,-2-2 10 0,0-1-9 0,-1 0-1 16,1-3-2-16,-1 1 0 15,2 2 1-15,-1-5-1 0,1 3 2 0,-2-1-4 16,1-2 6-16,-2 0-7 0,3 1 5 0,-3-1-4 0,5-1 2 16,-7 1-3-16,7-1 1 0,-8 0 0 0,8 0-1 15,-7 2 1-15,3-2 1 0,4 0 9 0,-10 0-4 0,6 0 4 16,-2 0-2-16,2 0 4 15,4 0-1-15,-13 0-1 0,9 0-4 0,-3 0 4 0,1 2 1 16,-1-2 5-16,3 1-5 0,-3 0 6 16,2-1 0-16,0 1-4 0,5-1-1 0,-7 2-8 0,7-2 2 0,-4 0 2 15,4 0-1-15,0 0-2 16,-3 2-3-16,3-2 4 0,0 0-5 0,0 0 1 16,0 0-2-16,0 0 4 0,21-4 5 0,-11 2-3 0,11-4 8 0,3 1-15 15,0-2 7-15,1 0-4 16,2 0 8-16,0-1-23 0,1 0-4 0,-4-1-8 15,0-2-4-15,0 2-11 0,-3 2-8 0,-3-2-14 16,-5 3-21-16,-2 0-13 0,-1 2-26 0,-3-1-34 0,-4 0-36 0,4-3-45 16,-6 4-202-16,-2-2-470 15,-2-1 208-15</inkml:trace>
  <inkml:trace contextRef="#ctx0" brushRef="#br1" timeOffset="412374.9777">1150 4563 171 0,'-2'-2'265'0,"2"2"-22"0,-5-2-19 0,5 2-8 16,0 0-15-16,-3-3-18 0,3 3-22 0,2-4-18 15,2 0-13-15,3 1-12 0,5-2-11 0,3-1-14 16,6-1-21-16,-1-2-15 0,7 2-10 0,2 1-24 15,9-1-26-15,-11-1-20 0,11 0-25 0,1-1-33 16,-12 6-32-16,1-5-35 0,0 5-37 0,-5-2-125 0,-8 2-334 16,1 1 148-16</inkml:trace>
  <inkml:trace contextRef="#ctx0" brushRef="#br1" timeOffset="412727.6303">1619 4608 193 0,'0'0'236'0,"0"4"-10"0,0-1-6 0,-4 0-9 15,4 1-14-15,-3-1-11 0,-1 0-14 16,2 3-19-16,1 0-5 0,-5 1-9 0,3 2-17 16,-1-2-10-16,3 5-13 0,-2-2-10 0,-1 2-5 0,4 2-11 0,-2-1-8 15,4 0-3-15,-1 2-5 16,2-2-6-16,4 0-2 0,0 0-7 0,-1-1 0 0,8 1-4 0,-3-4-5 15,2 0-7-15,-1-3 2 16,2 0-5-16,1-2-1 0,0-2 6 0,-1-2-11 0,-1 0 4 0,1-2-5 16,0-1-4-16,-4 0 3 15,1-4 6-15,-4-3 3 0,2 3 0 0,-5-2 7 0,1-3 19 16,-3 0 1-16,-2 0-9 0,-3-2-4 0,-4 1-3 16,0-4-5-16,-7 1-6 0,0 2-1 0,-3 1-9 0,0 3-23 15,-1-2-34-15,-2 4-43 16,0 2-50-16,5 4-66 0,-2 1-59 0,3-2-236 15,-2 2-537-15,8 0 238 0</inkml:trace>
  <inkml:trace contextRef="#ctx0" brushRef="#br1" timeOffset="422699.7854">5852 4683 110 0,'-4'1'129'15,"4"-1"-5"-15,-3 2-14 0,0-1-3 0,3-1-9 0,-4 3 6 16,4-3-10-16,-4 3-10 0,4-3-6 0,-3 3-8 15,3-3-4-15,-3 0-4 0,3 0-6 16,0 0-1-16,-3 2 3 0,3-2-2 0,0 0 0 0,-1 2 1 0,1-2-1 16,0 0 3-16,0 0 5 15,0 0-4-15,-3 2 4 0,3-2-4 0,0 0 3 0,0 0-2 16,-1 4-5-16,1-4 1 0,0 0 1 0,0 0-2 16,0 0 0-16,0 0-6 0,0 0-3 0,0 0 3 15,0 0-2-15,0 0-10 0,0 0 4 0,0 0-2 0,0 0-7 16,0 0-4-16,-3 1 1 0,3-1-5 15,0 0-3-15,0 0-5 0,0 0 0 0,0 0-3 16,0 0 0-16,0 0-2 0,11-5-1 16,-1 2-3-16,7 0 0 0,7-6-3 0,4 4 7 0,9-5-9 15,4-1 3-15,5-1-2 0,20-10-7 16,0 7-4-16,-1-5-3 0,1 0-3 0,2 5 3 16,0-1-2-16,2-2 13 0,0 0 15 0,2 2 4 0,3 0 0 0,-2 2-1 15,-2-1 1-15,-4-2-5 0,-19 14-2 16,19-8-2-16,-23 5-5 0,1 1 1 0,-1 3 0 15,-4-2-10-15,-12 1-6 0,1 1-8 0,-1 1-6 16,-4 1-5-16,-4-3-13 0,2 3 4 0,-8 0-2 16,-2-1 2-16,-5 0 1 0,1 1-1 0,-2-1 4 15,-2 2 2-15,2-2 2 0,-6 1-2 0,0 0-9 16,0 0-13-16,0 0-14 0,0 0-15 16,0 0-13-16,0 0-32 0,-17-4-16 0,10 2-190 0,-4 1-359 15,1 0 160-15</inkml:trace>
  <inkml:trace contextRef="#ctx0" brushRef="#br1" timeOffset="423201.0782">6332 4403 137 0,'0'0'218'16,"0"0"-15"-16,0 0-15 0,0 0-4 15,-7 0-13-15,7 0-5 0,0 0-9 16,0 0-12-16,-7 0-11 0,7 0-16 0,0 0-10 0,0 0-10 15,0 0-10-15,0 0-7 0,0 0-10 0,0 0-7 16,-1 2-11-16,1-2-5 0,0 0-4 0,0 0-6 16,0 0-1-16,0 0-3 0,0 0-4 0,0 0-4 15,8 4 0-15,-2-2-5 16,2 0 2-16,1 0-6 0,4 2 2 0,1 0-4 0,1 0-4 0,6 0 3 16,0 1 0-16,1 3-8 0,1-5 4 0,-3 4 4 0,1-2-8 15,-7 1-2-15,2 1 2 16,-2 1-4-16,-3-2 4 0,-1 4-1 0,-2 0-3 0,-5-1 3 15,0 3 0-15,-6 1 0 0,-1 5 1 16,-6-2-2-16,-3 6 0 0,-3-3 2 0,-4 0 4 0,-3-1 1 16,1 0 4-16,-1-2-3 0,1-1-3 15,-1 1 1-15,6-5-1 0,5-1 2 0,1-3-3 0,1 0-2 16,1-2-20-16,2-1-31 0,1 1-39 16,2 1-43-16,1-3-38 0,3 3-78 0,-4 0-144 0,3-2-419 15,-1 1 185-15</inkml:trace>
  <inkml:trace contextRef="#ctx0" brushRef="#br1" timeOffset="424427.5396">6599 3803 222 0,'2'-4'269'16,"-2"1"-7"-16,0-1-16 0,0 0-18 15,0-1-13-15,0 2-10 0,-2 0-10 0,1 1-18 16,1 2-17-16,-6-5-17 0,1 3-16 0,0 1-11 16,-3 0-18-16,-3 1-5 0,2 1-12 0,-3 0-7 0,-2 3-8 15,2 0-7-15,-1 0-1 0,-3 3-11 0,3-1-7 16,-1 2-3-16,0-1-6 0,-3 4 0 16,3-3-6-16,2 2 1 0,1-1-5 0,1 1-2 0,1 0-1 15,2-3-4-15,0 0-2 0,3 1 0 0,1 0-4 0,2-1-1 16,-1-1-3-16,5 0-3 0,1 1 1 15,3-1-5-15,0 1 2 0,6-2-1 0,2 2-1 0,0-1-4 16,0-3 1-16,6 3 0 0,3-2 0 16,-3-2-1-16,3 1-1 0,-3 0 3 15,3-1-1-15,-4 1-1 0,-2-1 1 0,-5 1-1 16,1 1 0-16,-3-1 2 0,0 3 3 0,-2-2-23 0,-2 2 4 16,-1-1-2-16,-2 0 6 0,-1 0 0 0,-2 3 6 0,-5-1 2 15,1 3 1-15,-4 2-1 0,-3-2 1 16,-7 5 3-16,-1 1 1 0,-2-2 1 0,-6-2 0 0,2-1 2 15,-2 1 3-15,1-3 5 0,-1-1 7 16,1-2 1-16,-2 0 5 0,3 0 2 0,2-5 5 0,0 0-3 16,6 0 4-16,3-1-5 15,2-1-1-15,1 0-10 0,0-2-10 0,3 2-13 0,3-2-18 16,0 0-38-16,2-1-44 0,-2 1-54 16,6-5-40-16,2 1-57 0,0 2-165 0,3 0-462 0,0-1 204 15</inkml:trace>
  <inkml:trace contextRef="#ctx0" brushRef="#br1" timeOffset="425557.9429">8181 4102 30 0,'6'-5'181'0,"1"1"5"0,-3 1 1 0,3-2 2 16,-4 2-2-16,1-1-1 0,-1-1-6 16,0 1-1-16,-2 1-8 0,1-1-17 0,-2-1 3 15,-3 1-28-15,3 1-13 0,-4-1-10 0,0 0-6 16,-3 1-9-16,-3 1-5 0,-3 0-9 16,-1 0-4-16,-6 3-4 0,-1-1-10 0,-3 2-5 0,3 1-6 15,-2 2-2-15,1-2-3 0,5 2-8 0,-4 0-6 16,0 1 4-16,1 0-4 0,6 0-10 0,1-1 1 0,5-1-1 15,-1 2-4-15,2-3 1 0,3 3-4 16,0 1 23-16,2 0-10 0,4 2-2 0,2-1-2 0,2 3-2 16,2 0-4-16,3-1 3 15,6 3-7-15,3-2-3 0,-3 1-4 0,4-3-3 0,2 3-7 0,1-3-3 16,-3 0-2-16,4 0 0 0,2 0-2 0,-2-2 3 0,-4 0-1 16,2 1 5-16,-3-1-1 15,-1 2-1-15,-5-3 4 0,-7-3-1 0,3 2-1 0,-3-3 0 16,-4 2 6-16,1 1-1 0,-1-4 8 15,-3 4 6-15,-3 0-1 0,-1 0 2 0,-3 1-3 0,-3 1-2 16,-12 2 4-16,-1-3-3 0,1 0-3 16,-2-1 5-16,0 2-1 0,-3-2-2 0,3 0-4 0,0-1 0 15,0-1 1-15,3-1-2 16,0-2-9-16,4 0-16 0,3-2-18 0,0 1-11 0,4-1-41 16,3-1-42-16,0-2-46 0,4-3-48 15,3 0-237-15,1-6-501 0,5 1 221 0</inkml:trace>
  <inkml:trace contextRef="#ctx0" brushRef="#br1" timeOffset="425796.9158">8460 3796 22 0,'7'-6'324'0,"0"3"-30"0,-2-1-26 16,0 2-15-16,-1 0-18 0,-1 0-24 0,-1 1-11 15,-2 1-7-15,0 0-18 0,5 5-18 0,-5 1-14 0,0 0-15 0,-1 3-6 16,-1 1-11-16,-2 4-9 0,0 1-14 15,0-3-8-15,-2 1-5 0,2 1-10 0,-2-2-6 16,1 0-4-16,2 0-8 0,0-4-23 0,0 3-19 16,2 0-14-16,-5 0-12 0,6 0-18 0,0 2-21 15,-3-4-18-15,3 0-32 0,-1 3-26 16,-1-4-40-16,4 1-38 0,-2 0-219 0,-2 0-467 0,2-3 207 16</inkml:trace>
  <inkml:trace contextRef="#ctx0" brushRef="#br1" timeOffset="426147.6007">8588 4271 164 0,'-7'0'207'0,"7"0"-12"0,0 0-13 0,0 0-8 16,0 0-10-16,0 0-18 0,0 0-13 15,0 0-15-15,0 0-8 0,17-2-11 0,-6-1-12 16,5 1-8-16,0-1-6 0,6 1-8 0,0-2-8 15,0 1-6-15,2 0-13 0,1 1-15 16,-1-1-18-16,-1-1-19 0,-2 2-20 0,0-1-29 0,0 1-49 0,-1 0-5 16,-5-1-49-16,-4 2-112 0,-1-3-300 15,0 3 133-15</inkml:trace>
  <inkml:trace contextRef="#ctx0" brushRef="#br1" timeOffset="426427.7527">8833 4100 152 0,'-3'-2'261'0,"0"1"-21"0,3 1-19 15,-3-3-23-15,3 3-20 0,0 0-17 16,-2-1-21-16,2 1-11 0,0 0-15 0,0 0-10 16,0 0-10-16,10 5-11 0,-4 3-7 0,1-4-8 15,4 5-7-15,0 0-5 0,1 2-7 0,4 3-2 0,-3 1-7 16,-2 1-3-16,0-1-2 0,-3-4-6 0,-3 5-3 0,1-4-3 15,-2 2-3-15,-4-1-4 16,-3 0 1-16,-1 2-3 0,-2-2-1 0,-2 0 2 0,-2 0-5 16,-4 2-1-16,1-6-11 0,-4 3-10 15,4-3-5-15,0-1-13 0,0 0-23 0,0-2-38 0,4-2-26 16,2 2-25-16,2-4-47 0,-2-1-159 0,5-1-376 16,2 0 167-16</inkml:trace>
  <inkml:trace contextRef="#ctx0" brushRef="#br1" timeOffset="426831.253">9443 4049 14 0,'0'-8'283'15,"0"1"-31"-15,-1 1-15 0,-3 2-13 16,-1-2-17-16,-2 2-14 0,-3 2-8 0,-2-2-18 15,-2 0-16-15,-2 3-17 0,-5 3-13 16,6 0-9-16,0 1-16 0,-5 2-9 0,5-1-9 16,3 2-11-16,2-3-1 0,-2 4-14 0,5-2-2 15,3 1-5-15,-2 1-3 0,5 2-3 0,-2-2-5 0,6 4-5 16,0 0-7-16,4 0-1 0,1 2-6 16,7 2-3-16,0-2-7 0,2-1-8 0,3 1 0 15,0-1-5-15,0 1 2 0,-2-2-2 0,2 1 2 0,0-2-2 0,0 1 2 16,-6-3 0-16,-1-1 1 0,-1-1 3 15,0 1-3-15,-3 1 5 0,-2-3-2 0,-2 1 6 0,-2-2 5 16,-2-1 4-16,-1 2 7 16,-2 1-3-16,-5-1 2 0,-1 0-4 0,-5 1-1 0,-6 1 1 15,-4-1-4-15,2-2-1 0,-2 1 0 16,0-2 1-16,2-1-3 0,1 0 0 0,4-2-14 16,1 0-22-16,1-1-31 0,4-1-39 0,0-1-60 0,3-3-57 0,0 2-217 15,1-3-468-15,2 1 207 0</inkml:trace>
  <inkml:trace contextRef="#ctx0" brushRef="#br1" timeOffset="427297.0135">9701 4169 22 0,'4'0'298'0,"-1"2"-33"0,-3-2-27 0,4 1-27 0,-4-1-14 15,3 2-19-15,-2-1-17 0,-1-1-5 0,0 6-21 0,2-2-13 16,-2 0-11-16,-2 0-9 0,1 1-13 16,-3 1-12-16,-1-3-9 0,1 3-8 0,-1-1-11 0,-1-1-6 15,2-2-6-15,-3 2-4 16,0-1 0-16,1-2-7 0,-1 0 4 0,3-1-5 0,4 0 0 0,-11-2-5 16,6-2-2-16,0-1-4 0,2 2 3 0,-1-3 0 15,1 2 3-15,0-3 5 0,3 1-1 16,-1 0-5-16,1-2-2 0,1 4-2 0,2-3-2 0,0 2-1 15,1 1-2-15,0-1-1 0,2 1-1 0,-1 1-1 0,2 1-3 0,2-2 1 16,-2 4-4 0,1-1 0-16,1 0 0 0,-2 3-1 15,-3 0-2-15,3 0 4 0,-4 1 0 0,1-1-1 16,-1 3-1-16,1-1 1 0,-5 2 1 0,-2-2 3 16,0 3-4-16,-4-2 1 0,0 1 1 0,-1-1-2 0,-1 0-1 0,-1-1 2 15,2-1 1-15,-1-1-3 0,1-2 2 0,1 2 0 16,-2-3 0-16,4 0 2 0,-1-1-1 15,2 1-2-15,0-1 2 0,1-2 0 0,0-1 0 0,2 1-6 16,1 0-14-16,0-1-8 16,1 0-9-16,5 0-14 0,-4 2-14 0,3-1-12 0,-2 1-16 0,1 0-36 15,3 0-25-15,0 2-43 0,-2 1-188 16,0 0-413-16,0 0 182 0</inkml:trace>
  <inkml:trace contextRef="#ctx0" brushRef="#br1" timeOffset="427588.8753">9971 4247 109 0,'0'0'231'0,"3"3"-8"0,-2-1-17 16,-1-2-15-16,5 3-18 0,-4-1-14 0,1 3-10 0,-1-1-15 15,2 1-12-15,-2 2-11 0,1 0-11 0,-2 1-12 0,1-1-9 16,-2 0-4-16,-2 4-7 0,-1 0-7 16,-2 0-7-16,-1 1-17 0,-2 1-29 0,1-1-25 0,-2-2-28 15,-1 1-41-15,4-2-28 0,1-1-50 16,-1-2-162-16,0 0-352 0,0-2 156 0</inkml:trace>
  <inkml:trace contextRef="#ctx0" brushRef="#br1" timeOffset="428029.1816">10498 4000 287 0,'-3'-5'287'0,"3"0"-17"15,-3 3-24-15,0-4-22 0,-4 2-16 16,-2 1-21-16,-1 0-15 0,-4 1-18 0,-2 2-18 0,-4 2-3 16,2 1-24-16,-2 3-8 0,1-5-12 0,5 5-8 15,1 0-6-15,0 0-11 0,2 0-4 0,1-2-5 0,5 1-9 16,0 2-5-16,1-1-6 0,1 1-4 0,3-2 1 15,2 2-16-15,2 1-5 16,2-1-8-16,1-1-8 0,4 4-8 0,2-3-5 16,5 3-6-16,0-2-3 0,3-1-2 0,0 2 2 15,-2-1 1-15,-4-3 3 0,4 2 0 0,-3-2 3 0,-1 0 2 16,0-1 3-16,-5-1 2 0,0 0-2 0,-1 0 4 0,-2 0 7 0,-1 0 5 16,-2 1 11-16,-1-1 5 15,-3 0 17-15,0 1 8 0,-2-2-2 0,-3 3-5 0,-5-1-1 16,-2 2 0-16,-4 1-4 0,-4-3-8 15,-2 2 0-15,-2-2 0 0,-3-1-6 0,3 0-1 0,-4-2 0 16,6 1-3-16,-1 0-6 0,3-2-22 16,5-2-19-16,4 2-31 0,1-2-38 0,1-1-52 15,2-1-55-15,0 0-234 0,3-5-480 0,1 2 213 0</inkml:trace>
  <inkml:trace contextRef="#ctx0" brushRef="#br1" timeOffset="428277.0452">10402 3875 147 0,'4'-7'333'0,"-2"3"-15"0,-1-1-10 0,1 1-16 16,-1 2-25-16,0-1-19 0,-1 1-28 15,0 2-25-15,2-4-16 0,-2 4-28 0,0 0-15 0,0 0-13 16,0 0-18-16,3 13-5 16,-5-4-10-16,4 0-9 0,-1 5-7 0,2 6-6 0,-2 1 4 15,2 2-8-15,1-1-12 0,1 2-8 0,0-1-8 0,-1 1-1 16,-1-2 0-16,1 3-1 0,-1-5 5 15,2 1-16-15,-1-2 0 0,-3 0-21 16,1-5-4-16,-2 0 1 0,1 1-13 0,-1-4-9 0,-1-2-16 16,1 1-28-16,-2-3-26 0,2-2-36 0,0 0-29 0,0 0-26 15,3-3-30-15,-2 0-42 0,-1-2-197 16,0 0-490-16,0 0 217 0</inkml:trace>
  <inkml:trace contextRef="#ctx0" brushRef="#br1" timeOffset="428507.6691">10557 3866 226 0,'1'-7'348'0,"1"3"-31"0,-1 1-28 0,-1-1-25 0,0 0-25 0,0 4-27 16,0-3-23-16,0 3-21 0,0 0-8 0,0 0-19 16,0 0-3-16,4 15-7 0,-2-3-8 0,-1 2-8 15,1 7-14-15,-4 3-1 0,4 2-10 0,-5 9-5 16,1-1-12-16,1-7-4 0,-2 8-11 0,2 1-4 0,-2-10-29 15,0-1-25-15,3-1-29 0,0 3-29 0,0-3-30 16,-1-2-42-16,-1 1-56 16,2-9-59-16,-4 1-252 0,4-3-538 0,-7-1 238 15</inkml:trace>
  <inkml:trace contextRef="#ctx0" brushRef="#br1" timeOffset="429207.8242">7781 3796 253 0,'-1'-7'264'0,"1"1"-10"0,0 2-15 0,0 0-12 15,-3 1-20-15,2-2-16 0,1 2-13 16,0 3-20-16,0-7-15 0,-2 6-14 16,2 1-17-16,0-3-9 0,0 3-15 0,0 0-13 0,0 0-7 15,0 0-7-15,0 0-5 0,0 0-7 0,3 15-4 16,0-3-3-16,-2 2-6 0,1 8-5 0,-2 3 1 0,4 9-4 15,-1 4 0-15,-3 2 1 0,4 2-3 16,-1 2-4-16,4 23 0 0,-7-8-6 0,3-15-2 0,-2 18-10 16,2-20-7-16,0 19-11 15,0-21-5-15,-2 2-8 0,2-2-3 0,-3-2-1 0,3-2-1 0,-2-8 7 16,0-2 0-16,4-3 2 0,-5 0 6 16,3-3-3-16,-2-5-3 0,-1-2-11 0,1-3-11 15,-1-2-17-15,2-1-18 0,-2-1-12 0,0-3-21 0,0-1-43 16,0-2-52-16,0 0-151 0,0 0-388 0,-3-9 172 15</inkml:trace>
  <inkml:trace contextRef="#ctx0" brushRef="#br1" timeOffset="430307.1028">7863 3625 99 0,'-4'0'178'0,"0"-2"-6"16,1 0-8-16,3 2-8 0,-4-2-9 15,4 2-15-15,0 0-7 0,-6-1-15 0,6 1-11 0,0 0-9 16,0 0-7-16,0 0 0 0,0 0-16 0,-6 0-6 0,6 0-6 0,0 0-5 15,0 0 0-15,0 0-6 16,0 0-1-16,0 0 2 0,0 0-1 0,0 0-2 16,0 0 0-16,0 0-1 0,0 0 1 0,0 0-1 15,0 0-3-15,13 3 2 0,-6-3-1 0,1 2-6 0,2-2 1 16,6-3-1-16,8 2-4 0,1 0-2 16,-1-1-4-16,3 2-1 0,14-3-4 0,1 2-3 0,3-2 1 15,4 0-2-15,23-2 1 0,8 2-2 0,3-1-3 16,6-1 0-16,1 3-1 0,6-1-4 15,-2 0 2-15,4 0-7 0,5 0-7 0,2 0-4 0,-5 2-2 16,6-5-3-16,-4 3 3 0,3-1-9 16,-5 0-3-16,-2 4 3 0,-6-3-13 0,-4 3-5 0,-4-1-1 15,-8 1-4-15,-6-2-5 0,-21 1-4 16,-2-2-1-16,-1 0-3 0,-1 1 0 0,-7-3-2 0,-7 4 10 16,-4-1 8-16,-2 0 1 0,-1-1 7 15,-2 2 15-15,-7-2 9 0,-4 1 10 0,-2-1 11 16,-1 2 6-16,1 1 6 0,-4 0 2 0,2-2 8 15,-3 2-1-15,-4 0-8 0,8-1 2 0,-6 0-5 16,-2 1-5-16,7 0 1 0,-1 1-2 0,-2 0-4 16,0-1 2-16,2 2-3 0,2-2 0 0,2 2 1 15,0 1-2-15,4-1-4 0,0 1 0 0,1-1-1 0,1 0 3 16,0 0 0-16,7 0-4 0,0-1 5 16,-2 2-4-16,2-3 1 0,0 0 0 0,-2 1-4 15,-5-1 1-15,1 1 1 0,0-2 2 0,-3 0 0 16,0 1 1-16,0 0 5 0,-5-3 14 0,2 2 9 0,-5 1 9 15,1-3 14-15,-2 3 1 0,-1-1 6 16,0 0 2-16,-4 1-2 0,9-1-4 0,-6 0-6 16,0-1-2-16,-1 0-6 0,-2 2-3 0,7-5-4 0,-5 3-6 15,2 2-2-15,-2-2-1 0,1 0-2 16,-3 2-7-16,5-3-4 0,-2 3 3 0,-1-4 0 0,0 3 0 16,-2 1-4-16,3-1 3 0,-3 1 2 0,0 0-5 15,3-2-1-15,-3 2-4 0,0 0 4 16,0 0-2-16,0 0-2 0,0 0-4 0,0 0-2 15,0 0 0-15,0 0 0 0,0 0 2 0,0 0-4 16,0 0-1-16,0 0 2 0,4 8-1 0,-3-6 0 16,-1 3-1-16,-1 2 8 0,1 1 5 0,-1 3-3 15,0 3-1-15,0 1 0 0,-1 4-3 0,2 3 3 16,-1 0 1-16,2 2 2 0,0 3 0 0,0 7-2 16,1-5-1-16,2 6 0 0,-2 1-3 0,0 2 9 0,-1 2-6 15,1-2 4-15,1 1-4 0,-3 0 2 0,1 0 0 0,2-1-1 16,0-1 0-16,-3-2-5 15,2-7-6-15,0 6-10 0,-1-10-2 0,1-1 7 0,1-1-5 16,-1-2 4-16,1-1 1 0,-1-4-2 16,2-1 5-16,-3-2-3 0,1 0 1 0,-1-3 3 0,-1 0-7 15,3-3-12-15,-3 1-14 0,1-1-12 16,-1 0-19-16,-1 0-19 0,1-2-31 0,0 2-34 0,-1-5-41 16,1 2-36-16,-2 1-233 0,2-4-494 15,-5 2 219-15</inkml:trace>
  <inkml:trace contextRef="#ctx0" brushRef="#br1" timeOffset="431076.9677">7707 4695 77 0,'-14'3'160'0,"0"0"-3"0,1 1 0 0,3-1-6 16,2-1-6-16,1 0-8 0,-2-2-6 15,5 0-7-15,0 2-11 0,-1-1-12 0,5-1-5 0,-5 2-10 16,2-1-12-16,3-1-7 0,-4 2-5 0,4-2-6 0,-2 1-1 16,2-1-5-16,0 0 0 0,0 0 2 0,0 0-1 15,0 0 1-15,9 6-1 16,-8-6 1-16,5 1-3 0,-2-1-3 0,5 2 1 0,-1-1 1 15,6 0-5-15,3-1 4 0,0 0 1 0,4-1 0 16,9 0-3-16,9-1-2 0,2 1-7 0,7-2 3 16,22-1-1-16,-2-1 1 0,9 2 0 15,2-2-3-15,6-1 4 0,10 2-6 0,8-3-6 0,-2 3-4 16,9 3 1-16,0-2-1 0,1-1-4 0,4 0-6 0,0-4 1 16,-4 5-8-16,3-1-1 0,-1-1-2 0,0 1-1 15,-1-1 6-15,-3-1-11 16,-2 1 4-16,-3 5-1 0,-7-4 3 0,-2 1-4 0,-4 3-7 0,-4 0 1 15,-8 0-2-15,-6-4 1 0,-25 5-5 0,-1-2 2 0,-3-1-4 16,-14 0 0-16,-2 1 2 16,-1-2 1-16,-5 3 3 0,-8-1-1 0,-4 1 2 15,-2-2 1-15,-2 2-2 0,0-1 2 0,-1-1-3 0,-4 1 4 0,-1 1-1 16,0 0-2-16,0 0-21 0,-7-3-27 16,7 3-32-16,-14-2-43 0,5 2-55 0,-4-1-70 0,-1-1-134 15,-1 0-422-15,-6-2 187 16</inkml:trace>
  <inkml:trace contextRef="#ctx0" brushRef="#br1" timeOffset="432037.1129">7048 3316 218 0,'0'0'291'0,"-1"-3"-12"0,1 3-14 16,0 0-12-16,-2-5-19 0,2 5-19 0,-2-2-17 0,2 2-22 15,0 0-19-15,0 0-16 0,0 0-14 0,0 0-14 0,0 0-12 16,0 0-12-16,0 0-10 0,-3 10-8 15,1-2-4-15,2-1-9 0,0 2-3 0,0 5-7 0,1 1-5 16,0 0 0-16,1-1-8 16,1 4-4-16,-1-3-3 0,-1-1-4 0,-1 5-3 0,2-5 4 0,0 1-4 15,0-1-3-15,-1 0-2 0,0-2 0 16,1 1-2-16,-1-1 0 0,-1 1-4 0,0-5-1 16,0 1 0-16,-1-1 0 0,1-1 1 0,-2 0 2 15,0-1-6-15,1-3 1 0,-1 3 0 0,-1-3-2 16,1-1 5-16,-2 0-6 0,0 0 1 0,1 1-2 0,-2-2 1 0,0-1 2 15,-1 1-2-15,-2-2 1 16,1 1-3-16,0-2 2 0,0 2 6 16,0-1-11-16,0 0 7 0,3 1-3 0,-2 0-5 15,0-2 2-15,6 2 1 0,-10-2 0 0,6 2-1 0,4 0 0 16,-6 0 0-16,6 0 0 0,0 0-4 0,-5 0-1 0,5 0 1 16,0 0 3-16,0 0 1 0,0 0-4 0,0 0 0 15,0 0 4-15,17 0-6 0,-10 0 6 0,0-1 1 16,7 0-3-16,0 0 0 0,-1-1 0 15,3 0 0-15,-1-1 1 0,0-1 0 0,1 1-9 0,6-3-3 0,-2 0-7 16,-5 2-12-16,1-1-1 16,0 0-29-16,-1-1-17 0,1 2-15 0,-3-2-19 0,-3-1-24 15,-2 3-12-15,-2-1-28 16,-2 1-24-16,-1-1-30 0,-2 0-161 0,-3-1-422 0,-2 1 186 16</inkml:trace>
  <inkml:trace contextRef="#ctx0" brushRef="#br1" timeOffset="432367.7256">6901 3313 126 0,'-6'-4'256'16,"1"2"-11"-16,0 1-10 0,1-1-17 0,0 1-15 15,1 0-20-15,3 1-17 0,-5-1-21 0,5 1-15 0,0 0-12 16,0 0-8-16,0 0-16 0,15-5-7 15,-6 5-7-15,4-2-10 0,4 0-5 0,6 1-9 0,1-1-7 0,2-3 0 16,2 3-6-16,-1-4-6 0,2 2-4 0,0-1-2 16,-3 0-3-16,0 1-2 0,-1-1-4 15,-4 1-4-15,-6-1 0 0,-1 4-1 16,-2-2-4-16,-4 1 0 0,-1 1-2 0,-2 1 1 16,0-2-1-16,-1 2-3 0,-1-2-2 0,-3 2-1 0,6-2 1 0,-6 2 1 15,0 0-8-15,0 0-7 0,0 6-18 16,0-6-16-16,-3 6-20 0,0-1-25 0,0-2-26 15,0 1-20-15,2 1-21 0,-2 0-22 0,1 2-199 16,0-1-406-16,0 0 180 0</inkml:trace>
  <inkml:trace contextRef="#ctx0" brushRef="#br1" timeOffset="432767.5448">7341 3500 237 0,'0'0'304'16,"0"0"-12"-16,3 1-8 0,-3-1-17 0,0 0-10 0,0 0-19 15,1 2-16-15,-1-2-20 0,0 0-19 16,0 0-25-16,0 0-15 0,3 1-19 0,-3-1-12 16,0 0-7-16,0 0-8 0,2 5-18 0,-2-1-7 0,1-1-5 0,0 4-6 15,2-1-9-15,0 3 2 16,1 2-9-16,-2 2-7 0,1-1 11 0,-1 3-17 15,2 5-5-15,-1-2-2 0,0 2-2 16,1-3-4-16,-1-2 0 0,-1 0 0 0,0-1-1 0,1-1 3 0,-1 0 10 16,1-1-5-16,-1-2-2 0,-2-1 4 15,3-2-2-15,-2 0-5 0,-1-3 0 0,2 1-4 0,-2-1 9 16,1 0-2-16,-1-2 11 0,0 1 0 0,0-3 0 0,0 4 15 16,0-4-2-16,0 0 8 15,1 3 4-15,-1-3-3 0,0 0 1 16,0 2-9-16,0-2-1 0,0 0-7 0,0 0-1 0,0 0-7 15,0 0-3-15,0 0-3 0,0 0-15 0,2-8-21 0,-2 8-23 16,0-4-19-16,0 4-30 0,-2-5-34 16,2 5-32-16,0-3-43 0,0 3-62 0,0 0-66 0,-3-1-300 15,3 1-670-15,0 0 296 0</inkml:trace>
  <inkml:trace contextRef="#ctx0" brushRef="#br1" timeOffset="434031.4192">6542 3751 81 0,'0'0'167'0,"0"0"-14"0,0 0-20 0,0 0-5 0,0 0-8 16,0 0-14-16,0 0-10 0,0 0-2 15,0 0 1-15,0 0-1 0,0 0-7 0,8-2 6 0,-8 2-16 16,0 0-4-16,5 0-1 0,-5 0 1 0,6 0-3 16,-6 0-1-16,0 0-7 0,8 0-2 0,-4 1-7 15,-4-1 2-15,7 0 3 0,-3 0-4 0,0 1-3 16,-4-1-8-16,9 1-4 0,-5 0-2 16,1 0-3-16,0 0-1 0,0-1-5 0,0 1-2 0,-1-1-3 15,0 1 0-15,-1 1-3 0,3-1-2 16,-2 2-1-16,-1-3 9 0,1 2-9 0,-1-2-3 0,0 2 2 15,0-1 4-15,-2 1 0 0,-1-2 2 0,6 3-2 16,-5 0 2-16,1-2-2 0,0 2 0 0,-2 0 3 16,3 0-1-16,-3-1-2 0,2 2 3 15,-1-2 7-15,-1 2 1 0,0 1 0 0,0-3-5 16,-1 3 4-16,-1-1-1 0,2 0 2 0,-3-1 1 0,3 1-3 0,-2-1-4 16,0 0 0-16,1 0-1 15,-1 0-1-15,1 1-4 0,1-4 5 0,-3 2 1 0,3-2 2 16,0 3-3-16,0-3 0 0,0 0 2 0,0 0-2 0,-3 2-1 15,3-2 3-15,0 0-4 0,0 0 0 16,0 0-4-16,0 0-2 0,0 0 1 16,0 3-12-16,0-3-20 0,0 0-34 0,0 0-39 0,0 0-47 15,-3-8-50-15,3 8-67 0,2-6-232 0,-4 3-525 16,2-1 232-16</inkml:trace>
  <inkml:trace contextRef="#ctx0" brushRef="#br1" timeOffset="437987.9022">5841 6123 20 0,'0'0'155'16,"0"0"-7"-16,0 0-5 0,0 0-10 0,0 0 0 16,0 0-6-16,0 0-6 0,0 0-14 0,0 0-5 0,-3-2-5 15,3 2-7-15,0 0-11 0,0 0-2 0,0 0-5 0,0 0-8 16,0 0 3-16,0 0-6 0,0 0-5 15,0 0 0-15,0 0-1 0,0 0-2 16,0 0-6-16,0 0-4 0,0 0-6 0,0 0 0 0,0 0-4 16,0 0-1-16,-4 3 5 0,4-3-1 15,0 0-2-15,0 0-6 0,0 0-2 0,0 0-1 16,0 0-4-16,0 0 1 0,0 0-7 0,0 4-2 0,0-4 2 16,0 0 2-16,7 5-1 0,-3-5 5 0,6 2 0 15,0-1-4-15,4 2 1 0,10-2 1 0,4 2 1 16,13-1 0-16,1-1 2 0,9-1-2 0,21-2 1 0,2 0 0 15,7-3 1-15,4 2-2 0,4 0-7 16,1-2 3-16,3 1-2 0,-1 0-6 0,-2-3 6 0,1 1-3 16,0 2-2-16,-3-1-5 0,-3 0 3 15,-3 0-2-15,-2 1-1 0,-32 2 2 0,22-2 1 0,-25 2-3 16,-1 1-1-16,-4-1 0 16,-10 2-9-16,-3 2-1 0,-3-2-9 0,-10 1-12 0,0 0-14 15,-4 0-9-15,0 0-8 0,-5 0-8 0,0 1-10 0,-3-2-24 0,0 4-9 16,-2-4-28-1,0 0-45-15,-7 2-160 0,-2-1-371 0,-3 0 164 0</inkml:trace>
  <inkml:trace contextRef="#ctx0" brushRef="#br1" timeOffset="438327.6389">6314 5899 167 0,'0'0'193'0,"0"0"-20"0,0-3-17 0,0 3-13 15,0 0-18-15,0 0-4 0,0 0-4 0,11 1-12 0,-4 3-12 16,-1-1-5-16,2 1-7 15,4 2-2-15,0 0-8 0,0 1-7 0,4 4-3 0,1 2-5 16,0 0-9-16,2 2-5 0,-1 1-6 16,-1 3-8-16,-2-2 4 0,-2 4-3 0,-2-1 1 0,-4 4-1 15,-2-2-8-15,-4 2 2 0,-7 2-1 0,-5 6-1 0,-6-1-7 0,-4 0 5 16,-6 2 0 0,2-6-2-16,-6 0-4 0,-1-2-9 0,-2-1-19 0,-1-1-15 0,9-8-35 15,2 0-51-15,2-4-69 0,-4-1-137 16,1 1-348-16,1-5 155 0</inkml:trace>
  <inkml:trace contextRef="#ctx0" brushRef="#br1" timeOffset="439019.6455">6835 5501 123 0,'-3'-2'207'0,"-1"0"-12"0,0-1-6 15,-2 0-8-15,-2 2-11 0,0 0-7 16,-2 1-7-16,1 1-8 0,0 0-12 0,-4 4-8 0,4-1-13 16,-4 1-7-16,0 2-12 0,1-1-8 0,0 3-7 15,2-2 3-15,-2 2-12 0,2 2-3 0,3 0-6 0,-1-1-1 0,2 0-3 0,0 3-4 16,2-1-9-16,1 1 1 15,2 1-3-15,-2 0-6 16,3 3-2-16,0 3 0 0,4-5-3 0,-1-1-4 0,3 5-4 0,-1-7-4 16,3 1 0-16,0-2-3 15,1 0 1-15,2 0-2 0,6-1-5 0,3-3 4 0,-5-1 4 16,10-2-8-16,-8-3-4 0,4 1 3 16,-5-3 2-16,5-3-3 0,-5 3-2 0,4-4 4 15,-6 1-5-15,-1-1 7 0,0 0-10 0,-5 2 9 0,2-1 6 0,-3-1 5 16,-2-1-6-16,0 2 0 15,-2-1-3-15,1 3-1 0,-3-1-3 0,1-1-14 0,-2 1-16 0,0 0-31 16,0 3-35-16,0 0-33 16,-7-5-40-16,4 4-52 0,3 1-259 0,-13-1-509 0,13 1 225 0</inkml:trace>
  <inkml:trace contextRef="#ctx0" brushRef="#br1" timeOffset="440484.4224">8548 5868 104 0,'4'-7'224'0,"-2"1"1"0,1-2-13 0,-1 0-9 15,-1 4-12-15,-1-1-12 0,-1-1-17 0,-1 0-17 16,-2 2-15-16,-3-2-16 0,-3 3-7 0,-1 0-10 15,-5 1-8-15,-5 2-5 0,2 1-9 0,-4 1-7 0,3 1-5 16,-3 2-5-16,1 2-5 0,1-1-2 0,2 1-7 16,4 0-2-16,1 1-3 0,3 0-6 0,1 0-4 15,3 0 0-15,0 1-5 0,4-2-4 16,3 2 5-16,0 1-3 0,3 0-5 0,4 3 0 0,7 2-5 16,3-1-1-16,2 0 4 0,3 0-3 15,-1-1-2-15,4 0-2 0,0 0 0 0,1-1-4 16,0 1-3-16,-3-3-3 0,-1 1-7 0,-3-3-2 0,0 3-5 15,-7-3 0-15,1-3-2 0,-5 1 5 16,-2 0-3-16,-2 0 3 0,-4-2 6 0,0 2 6 0,-1 0-2 16,-5 1 6-16,-4 1 7 15,-4-1-1-15,-6-1 3 0,-1 1 4 0,-3-2-1 0,-1-1 2 0,1 0-2 16,-1-2-2-16,2-1 5 0,2 1-5 0,4 2-3 0,3-4-1 16,-3 0 1-16,5 0 0 15,-1 0-4-15,5 0-4 0,-1 0-17 16,2-2-19-16,4 2-25 0,3 0-33 0,-7-2-57 0,4 0-57 15,3 2-38-15,0 0-143 0,7-6-419 0,-1 3 185 0</inkml:trace>
  <inkml:trace contextRef="#ctx0" brushRef="#br1" timeOffset="440797.9117">8856 6052 24 0,'-9'0'224'0,"5"0"-17"0,4 0-17 0,0 0-13 0,-7 1-14 15,7-1-19-15,-5 0-16 0,5 0-9 0,0 0-15 16,0 0-11-16,0 0-5 0,0 0-9 0,0 0-12 15,19 3 0-15,-5-4-9 0,3 1-11 0,4-2-13 0,5 1-7 16,-1-1-15-16,3 1-3 0,-1-2-11 16,1 0-13-16,1 0-13 0,1 2-12 0,-1-2-8 15,-2 0-21-15,-1 0-35 0,-3 0-13 16,-1 2-39-16,-8-1-91 0,0 0-269 0,-4 1 119 0</inkml:trace>
  <inkml:trace contextRef="#ctx0" brushRef="#br1" timeOffset="441127.477">9114 5879 208 0,'-6'-2'259'0,"2"-1"-24"16,-2 1-19-16,3 2-24 0,-1-2-19 0,1 0-16 15,3 2-21-15,0 0-9 0,0 0-13 0,0 0-12 0,0 0-10 16,9 9-9-16,-1-3-6 0,6 0-11 16,6 1-6-16,3 2-6 0,0 1-9 0,0-1-15 0,1 1-13 15,-2 2 2-15,0-3-8 16,-1 2-11-16,-9-4-10 0,0 1-7 0,2-1 4 0,-9 2-4 16,1-1 5-16,-3-2 4 0,-3 4 13 0,-3-1-3 15,-4 1 10-15,-1-1-2 0,-9 2 0 0,0-1 0 16,-4 0 2-16,-1-2 0 0,0 1 4 0,2-4-4 0,-2 2-2 15,6-2 0-15,1-1 1 0,1 1-22 16,4-2-24-16,2 0-34 0,0 1-37 0,4-4-52 0,0 0-201 16,0 0-388-16,4 0 172 15</inkml:trace>
  <inkml:trace contextRef="#ctx0" brushRef="#br1" timeOffset="441677.6989">9919 5839 36 0,'0'-4'265'16,"0"-1"-11"-16,0 0-7 0,0-1-14 16,-1 4-13-16,1-4-14 0,-3 1-15 0,0 2-13 0,-1 0-18 15,-3-2-13-15,0 2-10 0,1 1-8 16,-4 2-12-16,-2 0-4 0,-2 0-11 0,-2 2-5 0,2 2-4 16,-6 2-10-16,2 2-8 0,4 0-8 0,-6 4-6 15,2 0 8-15,1 3-19 0,1 0-8 0,1 2-5 16,2 0-3-16,1 1-2 0,2 1-2 0,3 1-1 15,-3 1-1-15,7-1-6 0,-1-2-7 0,1 3 1 16,6-4 12-16,0-1-16 0,1-2 4 0,4 4-4 16,4-2-1-16,2-3-1 0,3 3-6 15,5-5-7-15,-1-3-20 0,6-2-15 0,1 0-22 0,10-4-19 16,0-1-27-16,0-3-30 0,-8-1-39 0,11-3-30 16,-2-2-62-16,-15 0-169 0,1 0-473 0,-2-2 209 15</inkml:trace>
  <inkml:trace contextRef="#ctx0" brushRef="#br1" timeOffset="442267.0752">10219 5963 48 0,'0'0'213'0,"4"0"-19"0,-1 1-14 0,-3-1-8 15,0 4-11-15,0-4-10 0,3 3-14 16,-2-2-14-16,-1 3-11 0,0-1-8 0,-1 2-12 16,1-1-11-16,-3 1-5 0,-4 0-7 0,0 1-7 0,-3-2-5 15,3 0-4-15,-3-1-7 0,0 1-6 0,2-1 0 0,-3-1-8 16,2 0 2-16,2-1-2 15,2 0-2-15,-1-1 4 0,-1 0-4 0,3-2-8 0,0-2 3 0,1 3-3 16,0-1-7-16,1-2 5 16,4-1-2-16,-4 1-6 0,4 0 1 0,1-1-5 0,0 1-1 0,2-1 0 15,2 1 0-15,0-1-1 0,3 0 0 16,-1 2-3-16,-1 2-1 0,-1-2 3 0,3 2-5 16,-2-1 2-16,1 4-1 0,-1-2-3 0,-1 2 0 15,0 0-1-15,-4-1 3 0,1 2 1 0,-1 0-5 16,0 1 8-16,1 0-3 0,-4 0 4 0,0 0-2 15,-3 2 0-15,2-1 0 0,-5-1 2 0,-1 3-1 16,0-3-2-16,-3-1 1 0,1 1-1 0,-1-1 3 0,1-1-1 16,-2 0-2-16,1-2 2 0,2 0 4 15,1 0 3-15,1 0 7 0,-1-2 0 0,3 2-3 0,-2-3 2 16,2-1-4-16,1 2-4 0,0-2 3 16,3 1-4-16,-1-3-1 0,2 3 0 0,-1-3-4 15,3 3 0-15,0-2-3 0,4-2 0 0,-3 2-2 0,3 1 1 16,0 1-2-16,-3 1 2 0,3-2-2 15,-2 3-8-15,-1-1-11 0,3 1-11 0,-3 0-21 0,2 1-19 16,-6 0-20-16,8 2-24 0,-5 0-22 16,1 0-57-16,-1 1-146 0,-1-1-369 0,-1 1 165 0</inkml:trace>
  <inkml:trace contextRef="#ctx0" brushRef="#br1" timeOffset="442830.9665">10781 5868 199 0,'-1'-7'254'0,"-2"3"-11"0,1 0-6 16,0 0 1-16,-3 0-30 0,3 1-14 15,-3-2-17-15,0 0-10 0,1 0-9 0,-2 2-18 0,-3-2-11 16,4 1-8-16,-4 1-8 0,2 1-14 0,0 1-12 15,-3 0-10-15,0 1-4 0,1 1-6 0,-1 0-10 16,-3 2-2-16,0 1-12 0,-1 0 2 0,3 0-7 0,-3 3-3 16,1-1-3-16,1 2 0 15,-1 0-10-15,0 0 0 0,3 3 3 0,-1-1-5 0,1 2-5 16,0 1 1-16,1 6 0 0,0 0-7 16,2-2 2-16,2 0-3 0,2 2 0 0,0-4 0 15,3-1-4-15,1 0 2 0,3-1 2 0,1-1 0 0,2-1-2 16,1 0 3-16,4-1-9 0,1-1 0 0,5 0-2 15,1-3 1-15,2 0-3 0,-1-4 2 0,1 0 0 0,1-2 1 16,-7 0 0-16,1-2-3 0,0 1-1 16,1-3 2-16,-3 1 0 0,0-2 0 0,0 4 7 15,-5-5-2-15,-1 3 5 0,-3 1 2 16,0-2 5-16,-2 3-5 0,0-2 1 0,0 1-7 0,-1-1-5 16,0 0-12-16,-1 0-28 0,-1 3-23 0,0 0-31 0,-5-3-48 15,5 3-43-15,-4-3-53 0,4 3-223 16,-8 0-501-16,2-1 221 0</inkml:trace>
  <inkml:trace contextRef="#ctx0" brushRef="#br1" timeOffset="443794.9668">10993 6144 256 0,'1'-2'293'0,"-1"2"-13"0,0 0-18 16,0 0-14-16,2-2-21 0,-2 2-20 0,0 0-21 0,3-1-26 15,-3 1-10-15,0 0-18 0,0 0-18 0,0 0-7 16,0 0-9-16,-3 8-11 0,2-3-7 15,-2 2-11-15,0 0-4 0,-1 1-12 0,-1 0-15 16,-1 4-6-16,-2-1-14 0,0 1-10 0,-1 0-6 0,-1-1-11 16,-6 3-15-16,6-3-14 0,1 2-22 0,0-2-32 15,-1-2-22-15,4-1-35 0,1-3-43 16,-1 2-51-16,3-3-133 0,0-1-406 0,3-3 180 16</inkml:trace>
  <inkml:trace contextRef="#ctx0" brushRef="#br1" timeOffset="444195.8174">11475 5821 241 0,'0'-8'282'0,"0"1"-17"0,-3 0-19 0,-2 3-18 15,-1-2-19-15,-1 0-19 0,-1 4-17 0,-3-2-14 16,-5 4-10-16,-1-1-18 0,3 2-11 0,-7 1-18 15,1 0 2-15,-2 3-19 0,7-1-7 0,1 1-8 0,0-1-7 16,2 2-8-16,3-2-6 16,1 2-2-16,2-2-6 0,2 2-4 0,0 2-6 0,4-3-8 0,1 3-7 15,3 0-9-15,4 1-8 16,2 1-12-16,7 3-4 0,1-3-8 0,0 2-6 0,2-3 2 16,2 1-3-16,-1 0-2 0,0-3-4 0,-1 0 7 0,3 1 4 15,-5 1 3-15,-3-4 2 16,-1 1 2-16,-1 0 3 0,0 1-2 0,-5-6 13 15,1 4 7-15,-2-2 1 0,-3 1 2 0,-1-3 9 16,-2 1 12-16,-1 2-1 0,-3 1-1 0,-2-2 4 0,-7 3-8 16,-2 1 1-16,-6-1-3 0,-3-2 0 15,-1 1-3-15,-3-1 0 0,0-1-1 0,5-1-1 16,-2-1-3-16,-2 3-4 0,4-4-8 0,6-2-19 0,1 2-23 0,2-1-31 16,-1-2-51-16,7-1-55 0,0-2-255 15,-1 0-473-15,3-1 210 0</inkml:trace>
  <inkml:trace contextRef="#ctx0" brushRef="#br1" timeOffset="444460.4755">11380 5603 264 0,'1'-5'266'0,"-1"3"-24"16,1-2-23-16,1 2-18 0,-2 2-7 15,0 0-15-15,0 0-10 0,0 0-18 0,-6 15-12 0,2-3-12 16,0 1-12-16,1 8-9 0,0 0-9 0,1 3-14 15,1 1-4-15,2 0-6 0,1 3-6 0,-2 7-9 16,0 0-8-16,1 0-4 0,5 0-3 0,-2-8-4 16,-1-4-15-16,1 5-13 0,-1-6-4 0,-1-1 3 15,-1 0-2-15,2-6 2 0,0 0-2 0,-2-2-1 16,-1-1-5-16,0 1-2 0,0-4-6 16,-1-2-2-16,1 1-13 0,0-4-9 0,-2 0-6 0,2-1-18 15,0 0-19-15,0-3-45 0,0 0-37 0,0 0-37 0,0 0-46 16,5-10-123-16,-3 3-391 0,0-2 174 15</inkml:trace>
  <inkml:trace contextRef="#ctx0" brushRef="#br1" timeOffset="444698.0699">11502 5658 67 0,'1'-7'299'0,"2"-2"-23"0,-3 4-23 0,2 1-23 15,-1 0-25-15,0 2-23 0,-1-1-19 16,0 3-6-16,0 0-10 0,0 0-12 0,3 9-8 0,-1 0-8 15,-1 4-8-15,0 3-7 0,-1 5-14 16,2 3-2-16,-1 2-9 0,-2 9-8 0,1 0-6 0,1-1-5 16,-2 1-6-16,1 1-7 0,-2-9-21 0,0 6-14 0,0-6-21 15,-1-2-15-15,1-1-19 0,0 0-19 16,-2-3-30-16,1-1-24 0,-1 1-19 16,1-8-25-16,-1 0-52 0,-3-2-174 0,-1 1-418 15,-1-4 185-15</inkml:trace>
  <inkml:trace contextRef="#ctx0" brushRef="#br1" timeOffset="448007.9445">8591 6625 44 0,'1'-4'200'0,"2"2"-2"0,0-3-1 0,-2 3-7 0,1-1-2 15,-2 0 0-15,1-1-17 0,-1 4-13 0,2-4-10 16,-1 1-6-16,-1 0-7 0,0 3-5 0,0-4-6 15,0 4-10-15,-1-3-4 0,-2 0-14 0,1 1-7 16,2 2-4-16,-4-3-11 0,4 3-5 16,-11 1-6-16,5-1-3 0,-3 1-12 0,-3 2 5 0,-3 0-2 0,-1 2-2 15,-3 3-4-15,-1-3-4 16,-1 4-1-16,0 2-1 0,-2-1-3 0,3 2-6 16,1 1 0-16,1 1-5 0,1-1-4 0,0 3 3 0,3-2-4 15,2 4 0-15,4-6-6 0,-1 5 2 0,5 0-5 16,1 2 3-16,3 0 1 0,0-4-6 0,3 4 4 0,4-6-5 15,6 5 1-15,0-2-3 16,2-1 1-16,3-4 0 0,1 1-3 0,3-3 1 16,2-2-3-16,-3-2 6 0,3 0-2 0,0-5-2 15,0 0 0-15,-3 0-2 0,2-3 2 0,-8-1 2 16,2-2 7-16,4 1 2 0,-10 0-11 0,-1 2 6 16,0-1 7-16,-3-2-3 0,2 3 3 0,-2-1-6 0,-3 2 6 15,2-1-9-15,-3 0 6 0,-1 0-2 0,1 2-6 0,-3 1 7 16,4-2-7-16,-1 0-20 0,-3 2-21 0,4-1-18 15,-4 1-34-15,0 0-39 0,0 0-34 0,0 0-40 16,5-4-43-16,-2 4-254 0,-3 0-537 16,8-5 237-16</inkml:trace>
  <inkml:trace contextRef="#ctx0" brushRef="#br1" timeOffset="448267.7564">8902 6766 140 0,'0'0'298'0,"-4"2"-27"0,4-2-27 0,0 0-22 0,0 0-19 0,0 0-14 0,-6 0-19 16,6 0-15-16,0 0-14 15,0 0-18-15,0 0-23 0,0 0-15 0,0 0-13 0,0 0-13 16,16-2-11-16,-5 1-15 0,2-2-9 15,3 2-15-15,6-1-18 0,1-2-20 0,0 1-19 0,1 1-17 0,1 0-25 16,1-2-6-16,-2-1-11 16,2 1-20-16,0 0-10 0,-3-1-35 0,-1 2-113 0,-8-2-308 15,0 2 137-15</inkml:trace>
  <inkml:trace contextRef="#ctx0" brushRef="#br1" timeOffset="448586.9851">9101 6577 234 0,'-3'-1'253'0,"3"1"-22"0,-3-2-24 0,3 2-22 0,-4-2-22 15,4 2-15-15,0 0-10 0,0 0-9 0,0 0-7 16,10 9-15-16,-3-5-11 0,2 1-6 0,2 3-10 0,3 2-9 15,4 0-5-15,1-1-7 0,0 3-9 0,2-1-2 0,-1 0-10 16,-2 1-13-16,-1 1-7 16,-1 0-2-16,-2 2-8 0,-5-5-6 0,-1 2 1 15,-4 0-3-15,-1 0 0 0,-7 0 3 16,-2 1-3-16,-1 0 1 0,-6 0-7 0,-4 3-3 0,-1-3-1 0,-2 2-5 16,-3-4-16-16,1 0-18 0,-1-1-18 0,1-2-24 0,1 0-23 15,7-4-20-15,0 0-70 16,1-3-107-16,-1 0-336 0,5 0 149 0</inkml:trace>
  <inkml:trace contextRef="#ctx0" brushRef="#br1" timeOffset="449343.394">9802 6782 208 0,'0'0'205'0,"0"0"-25"0,0 0-9 15,4 1-12-15,-4-1-18 0,2 2-9 16,-2-2-8-16,0 0-12 0,1 3-9 0,-1 0-10 0,0-3-9 15,-1 7-11-15,-2-3-3 16,0 0-7-16,0 0-4 0,1-1-8 0,-3 1-3 0,1 0-1 16,0-1-5-16,1 0 3 0,-1-2-2 15,1 3 3-15,3-2 3 0,0-2 4 0,-4 3 4 16,4-3 8-16,0 2 5 0,0-2-11 0,0 0-3 16,-3-7-6-16,3 7 3 0,0-6 2 0,3 0-1 0,-3 1-4 15,4 0 4-15,-1-3-17 0,4 3-4 0,-3-1-5 0,2 1-2 16,-1 0 0-16,0-2-5 0,-1 3-4 15,-1 2-1-15,-1-1-4 0,0 0-2 0,1 3 4 0,-2-2-3 16,-1 2-1-16,0 0-4 0,0 0 1 0,0 0-1 16,0 0-1-16,0 0 3 0,0 0-3 0,-11 6-3 15,4-3 5-15,0 0 2 0,0 1-7 16,1-3 1-16,2 1-9 0,0-2-4 0,-2 3-6 0,6-3-12 16,-4 1-12-16,4-1-18 0,-3 1-21 0,3-1-26 15,0 0-34-15,0 0-18 0,0 0-13 16,6-11-14-16,-2 8-30 0,0 1-143 0,5-4-386 0,-2 2 170 15</inkml:trace>
  <inkml:trace contextRef="#ctx0" brushRef="#br1" timeOffset="449835.1991">10164 6752 221 0,'0'0'320'0,"0"-4"-14"0,-3 0-13 0,2-1-12 0,-2 1-15 16,-1-3-17-16,1 2-13 0,-3-1-16 0,4 1 3 16,-4 1-35-16,-1-2-17 0,1 2-14 0,-2 0-14 0,1 0-18 0,-3 4-13 15,3-3-14-15,0 2-19 0,-3 0 0 16,3 2-9-16,-3 1-2 0,0 0-17 0,0 2-1 0,2 1-6 15,-3 0 11-15,-1 2-22 16,3 3-14-16,0-1-6 0,2 0 4 0,-1 4-26 0,1-3-6 0,1 4-6 16,2-4-6-16,1 2-3 15,2 0-6-15,-1-5 4 0,2 3 1 0,3-1 4 0,0-1-1 16,0-2 3-16,1-2-1 0,3 3 0 16,-2-4 9-16,4-3 1 0,1 0 2 0,1 0 0 0,2-2 13 15,1-2-10-15,1-2-3 0,-1 0 4 0,-1-1 6 0,1 2 22 16,-1-2 9-16,-2 0 0 15,-4 0 8-15,0 2 1 0,0 0 2 0,-1 0 5 0,-2 1 4 16,-3 2-6-16,4-1 28 0,-4 0-16 0,2 1-8 16,0 0-2-16,-3 2-6 0,1-1-10 0,2-1-2 0,-3 2-17 15,0 0 10-15,0 0-24 0,0 0-9 0,0 0-21 16,-3 12-14-16,2-9-8 16,-1 2-10-16,1 3-17 0,1-2-20 0,0 0-19 0,0-1-24 15,4 3-14-15,-1-3-24 0,1 1-21 0,3-1-22 16,0-2-27-16,3-2-187 0,0-1-479 0,4-1 212 15</inkml:trace>
  <inkml:trace contextRef="#ctx0" brushRef="#br1" timeOffset="450237.5365">10639 6540 275 0,'3'-4'296'0,"-1"-1"-14"0,0 1-7 16,-1 0-15-16,0 1-15 0,-2-2-26 0,0 2 6 15,-2 1-33-15,0-1-20 0,-3 2-9 0,-2 0-13 0,0 1-8 16,-2 1-17-16,-3 3-10 16,0 0-14-16,-1 0 1 0,-1 1-10 0,-1 3-12 0,2 0-10 15,0-2-4-15,0 5-12 0,4-2-4 16,-1 2-3-16,-2 3-2 0,-1 4-13 0,7-5-2 0,-3 3 4 0,1 3-9 16,1-1-1-16,1 0-3 0,2 1-3 0,2 1 0 0,0-1 1 15,0 0 1-15,3 1-8 0,3-1 2 16,1-4 3-16,-1-1-8 0,7-1 1 0,-1-1 0 0,6 1 1 15,3-2 6-15,3-2-11 16,1-2 1-16,2-3-1 0,2 0 0 0,2-4-1 0,1-2 9 16,-3-1-17-16,1-4 7 0,1 1 2 15,-6-2 1-15,0 1-1 0,-2-1-5 0,-7 1 1 0,-2 1 4 16,-3 1-3-16,-1 2 7 0,-2-1-1 16,0 0 3-16,-2 3 2 0,-1-1-6 0,-1-1-12 0,0-1-12 15,-1 4-12-15,-4-3-8 0,4 3-35 0,-8-3-27 16,0 3-32-16,-1 3-41 0,-1 0-63 0,0-1-63 15,-6 3-241-15,-5-3-584 0,1 5 259 0</inkml:trace>
  <inkml:trace contextRef="#ctx0" brushRef="#br1" timeOffset="451188.3086">8701 7253 52 0,'1'-3'269'0,"0"-1"-16"15,-1 1-18-15,0 0-13 0,-1-1-7 0,-1 1-14 16,1 1-10-16,-1-1-14 0,0 1-11 0,-1 0-16 15,-1 0-15-15,-3 2-11 0,0 0-13 0,-3 0-11 0,0 3-8 16,-5 1-5-16,0 0-4 0,0 5-8 16,-3 0-5-16,-3 3-1 0,1-1-4 0,1 2-5 15,0 1-10-15,4 0-6 0,-1 2-1 0,1 0-6 16,5-5 0-16,-3 5-14 0,5-4 1 0,2 1 5 16,-1 5-5-16,7-3-2 0,3 5-1 0,1-3-2 15,3-3 2-15,3 5 0 0,6-4-6 0,1-2-3 16,4 0 3-16,0-2-1 0,1-1 1 0,4-4 2 0,-1 0-9 15,0-5-4-15,1 1 1 0,-4-4-5 16,-2 1-3-16,1-1 6 0,-3-1-14 0,-5 0 0 0,-1 0 1 16,-2 1-4-16,-1-1-1 15,-2 0-2-15,-1 1-10 0,-1 1 0 0,1-1-29 0,-4-1-18 16,3 0-27-16,-3 2-28 0,0-1-15 0,0 0-37 0,1-1-22 0,-1 1-33 16,-2 2-175-16,3-6-446 0,1 3 197 15</inkml:trace>
  <inkml:trace contextRef="#ctx0" brushRef="#br1" timeOffset="451667.4592">8972 7428 244 0,'0'0'319'15,"-3"-1"-27"-15,3 1-21 0,0 0-19 0,0 0-23 0,-3-3-21 16,3 3-18-16,0 0-19 0,0 0-19 0,0-3-18 0,0 3-14 15,8-1-18-15,1-1-12 0,1 1-12 16,6 0-14-16,7-3-21 0,0 1-17 0,3 1-18 0,-2 0-8 16,2 0-12-16,0-2-13 0,-4 3-12 15,2-1-10-15,-3-1-19 0,-6 1-4 0,-1 0-11 16,-4 1 0-16,0-1 4 0,-3 1 12 16,-3-1 6-16,2 1-3 0,-5 1 19 0,-1 0-8 0,3-3 8 15,-3 3 2-15,0 0 11 0,-8-5 3 0,3 1 10 0,-2 1-4 16,-3 1 7-16,0-1 10 15,2 1 8-15,-2-3 10 0,0 1 6 0,-2 0 9 0,0-1 4 0,3 2 12 16,1 0 11-16,0-2 1 0,3 3 6 16,-2 0 13-16,2 0 2 0,2 1-5 0,-1-2-3 15,1 3-12-15,3 0-6 0,-4-3-3 16,4 3-10-16,-3-2 1 0,3 2-6 0,0 0-3 0,0 0-5 16,0 0-2-16,0 0-3 0,18 5-3 0,-10-2 2 0,1 0-4 15,1-1-4-15,1 5 2 0,2-2-3 16,-3 3-1-16,0-2 7 0,-2 0 2 0,4 0 3 0,-7 1-9 15,1-3 1-15,0 4 0 0,-4-1 3 16,1-1-8-16,-3 3 0 0,0-1-10 0,-1 0-1 0,-2 1-11 16,-1-1-11-16,-5 3-19 0,1-1-21 15,-2-1-34-15,0 2-40 0,1-5-49 0,-1 1-77 0,0 2-139 16,-2-2-435-16,2-4 193 0</inkml:trace>
  <inkml:trace contextRef="#ctx0" brushRef="#br1" timeOffset="452127.6281">9861 7467 175 0,'-1'-3'289'16,"-2"1"-27"-16,0 1-27 0,3 1-11 0,-2-4-10 16,2 4-14-16,0 0-10 15,-3-3-22-15,3 3-16 0,0 0-9 0,-3-2-22 16,3 2-13-16,0 0-6 0,0 0-14 0,0 0-11 0,0 0-8 16,10 7-8-16,-7-3-4 0,-2 0-8 0,2-2-11 0,-3 3-15 15,1-3-7-15,-2 2-1 0,-1 1-1 16,1-1-5-16,-5 2-8 0,1-1-7 0,-2-1 1 15,0 0-1-15,-3 0-1 0,3-2 1 0,0 0 2 0,0-1 1 0,1-1 0 16,6 0 1-16,-8-3 2 16,2 2-1-16,3-4 1 0,-1 2 0 0,4-1-3 15,-3-2-2-15,6-1-1 0,-3 0 5 16,3 0 0-16,1 0-1 0,0 1-2 0,2 1-2 0,1 1 2 0,0-1 3 16,1 3-1-16,-1-2-3 0,0 3 1 0,0-3 3 15,-2 2-4-15,-1 1-1 0,0 1 0 0,-4 0 1 16,7-1 3-16,-7 1 3 0,4 1-2 15,-2 2 0-15,-2 1-7 0,0-2-12 0,-3 3-27 16,0 2-30-16,-1 0-42 0,-3-1-35 0,4-2-37 0,-1 3-205 16,-2-2-428-16,1 0 190 0</inkml:trace>
  <inkml:trace contextRef="#ctx0" brushRef="#br1" timeOffset="452767.252">10378 7452 297 0,'-3'-3'282'0,"2"-1"-15"16,-5 1-19-16,2 1-19 0,-1 0-14 0,-4-2-10 0,-1 2-14 15,0 0-13-15,-1 2-20 0,-3 0-14 0,1-1-13 16,-1 2-10-16,0-1-16 0,0 4-12 16,0 2-4-16,1-3-13 0,2 3-4 15,-2-1-14-15,2 2-2 0,1-2-6 0,3 1 8 0,0 0-17 0,0-1-9 16,2 2 1-16,0-2-3 16,1 2-2-16,0-1-4 0,1 0-5 0,3-1-12 0,-1-1-9 15,1 2 0-15,1-3-6 0,2 1 2 0,1-1-5 16,2-1 2-16,2 0-5 0,2-2-2 0,0 0 1 15,4-2-4-15,0-1-6 0,3-2 4 0,-3 1 1 16,7-4 4-16,-1-2-1 0,-2-2 0 0,1 1 9 16,-3-3-3-16,1-4 3 0,0 2 9 0,-3-1 8 0,-4 1 6 15,3-2 4-15,-3-2 9 0,-2 0 0 16,-1-1-2-16,-3 0 11 0,-1 1 5 0,-1 6 6 16,-1 1 6-16,-1-1 1 0,0 3 7 0,-3 2-18 0,2 0-5 0,-1 3-7 15,0 0-6-15,-3 1 5 0,1 1-13 16,-2 0 3-16,-2 3-1 0,-2 1-9 0,0 4 13 15,0-3-18-15,-1 5 4 0,1-1-5 0,1 3 3 0,-1 1 3 0,1 2-9 16,1-1-2-16,1 3 3 16,0-1 4-16,4 1-4 0,-1 2-3 15,2 5 2-15,5 0-8 0,1-2-4 0,3 1-4 0,3 0 0 16,3-1 6-16,0 0-6 0,3-2-1 0,1-1-2 0,0-2-3 16,3-2 8-16,-2-4-11 15,-5 0 2-15,0-3-1 0,-1 0 2 0,2-3 1 0,-7 1 7 16,3-1 1-16,-3-2 0 0,0-1 4 15,0-2-2-15,0-1-9 0,0 1-10 0,-4-2-12 0,2 0-18 0,-3-1-26 16,2 0-27-16,-2 0-30 0,-1 1-43 16,-1-3-36-16,0 2-259 0,0-3-518 0,0 1 229 0</inkml:trace>
  <inkml:trace contextRef="#ctx0" brushRef="#br1" timeOffset="453737.8468">11038 6779 20 0,'2'-2'328'15,"-2"1"-33"-15,3-3-22 0,-2 2-27 0,2 0-20 0,-2-1-12 16,2 0-23-16,0 2-17 0,0-2-18 0,1 2-16 16,-4 1-21-16,7 0-7 0,-2 2-11 15,0 1-6-15,1 1-9 0,1 7-7 0,-3-3-12 0,-1 6-22 0,0 4-26 16,-5 2-35-16,-3 4-26 15,-7-2-43-15,-9 10-61 0,-4-4-79 0,-5 0-187 0,-10-2-447 0,-20 7 198 16</inkml:trace>
  <inkml:trace contextRef="#ctx0" brushRef="#br1" timeOffset="455334.7584">10177 5993 85 0,'0'0'149'0,"0"0"-17"0,0 0-17 15,0 0-6-15,0 0-16 0,0 0-1 0,0 0-18 0,0 0-5 16,0 0-5-16,0 0-10 16,0 0 1-16,0 0-9 0,0 0-4 0,0 0-4 15,0 0-8-15,0 0-10 0,0 0 15 0,0 0 4 0,0 0-8 16,0 0-2-16,0 0-3 0,0 0 0 16,0 0-4-16,0 0 0 0,0 0 0 0,0 0 6 0,3 8 2 15,-3-8 3-15,0 0 1 0,0 0 5 0,0 0 1 16,0 0 4-16,0 0 5 0,0 0 2 0,-9 3 2 15,9-3-3-15,0 0-1 0,0 0-2 0,0 0 2 0,0 0-6 16,0 0-1-16,0 0-1 0,0 0-5 16,0 0-4-16,0 0-2 0,0 0-4 0,0 0-6 0,0 0 2 15,0 0-1-15,0 0-4 0,0 0 0 0,0 0-4 16,0 0-2-16,0 0-2 0,-4 0 2 0,4 0-7 16,0 0 0-16,0 0-1 0,0 0-14 0,0 0-28 15,0 0-32-15,0 0-29 0,-1 2-31 16,1-2-55-16,-5 3-145 0,3-2-356 0,-3 1 158 15</inkml:trace>
  <inkml:trace contextRef="#ctx0" brushRef="#br1" timeOffset="462472.9668">11466 6625 16 0,'-2'-2'241'0,"-1"-2"-10"0,0-1-13 0,1 3-15 0,-1-2-19 16,-3 1-12-16,0 0-5 0,2 0-16 0,-4 0-14 15,1 0-14-15,-2 0-12 16,0 3-10-16,0-1-10 0,-1 1-10 0,3 0-8 0,-3 1-5 15,2-1-11-15,-2 3-7 0,0 2-5 0,1-2-1 16,1 1-9-16,-2 1-1 0,0 0-6 0,-1 3-1 16,2-4-4-16,1 2 0 0,1 1-5 0,1-2 0 15,0 2-6-15,2-2 2 0,1 4-6 0,1-5-1 16,2 4 0-16,3-1-9 0,1 0-4 0,1 0-6 16,2 1 3-16,2 0-3 0,1 1-1 0,1-1-1 0,2-1 0 15,6 2 3-15,-6-3-1 16,1 0-2-16,1-1 3 0,0 0-3 0,-1 2 3 0,0-2-1 0,-1-2 0 0,0 1 2 15,-3-1 4 1,-1 0 0-16,-1 0-1 0,1 0 1 0,-5-1-4 0,2 0 0 16,-4-1-2-16,2 0 4 0,-4-1 1 15,1 3 1-15,-1-3 3 0,-7 5-2 0,-1-5 3 0,-1 2-3 0,-4 2 1 16,-7-1 1-16,3-1 3 0,1-1 2 0,-8-1-3 16,1 1 0-16,7 1-1 0,0-4-3 15,1 2-4-15,1-1-17 0,1-2-20 0,3 3-6 0,1-3-35 16,0-1-22-16,3 1-39 0,-1-3-194 15,2-1-369-15,2-1 165 0</inkml:trace>
  <inkml:trace contextRef="#ctx0" brushRef="#br1" timeOffset="462787.6984">11335 6435 200 0,'2'-7'263'0,"-2"3"-10"0,0 1-15 0,0-2-6 0,2 3-30 15,-2-1-22-15,0 3-21 0,-2-4-18 16,2 4-16-16,0 0-12 0,0 0-12 0,-4 9-9 0,1-1-7 16,0 3-10-16,-1 3-5 15,1 7-9-15,1 2-2 0,0 0-8 0,3 1 2 0,-1 0-8 16,-1 1-3-16,0 0-2 0,3 2-3 0,0 0-2 0,2-3-1 16,-2 2-1-16,3 1-7 0,-2-4 2 0,4 0 0 15,-3-1-4-15,-1-3-3 0,0 0-1 0,-1-5-1 16,1 0-3-16,0-5-3 15,0 0 3-15,-3 0-9 0,1-2-9 0,-1-1-1 0,2-2-1 0,-2-1-9 16,0 1-6-16,3-1-11 16,-3-3-13-16,0 3-11 0,0-3-21 0,0 0-41 15,0 0-37-15,0 0-30 0,1-10-29 0,-1 4-177 16,0-2-420-16,-1-2 186 0</inkml:trace>
  <inkml:trace contextRef="#ctx0" brushRef="#br1" timeOffset="463007.1228">11399 6505 247 0,'2'-4'244'0,"-2"2"-23"0,0 2-23 15,0 0-16-15,1-1-5 0,-1 1-11 0,0 0-11 16,2 7-17-16,-4 0-13 16,2 2-7-16,0 2-14 0,-1 2-8 0,-2 7-11 0,0 0-7 15,0 1-6-15,2-1-9 0,-2 0-1 0,2 3-9 0,-1-2-8 16,-1 1-4-16,2 3-4 0,-2-4-30 15,3 3-15-15,0-1-9 0,-1-1-20 0,-1 2-29 16,-1 2-25-16,2-4-25 0,-2 2-35 0,0-1-49 16,-1-2-138-16,-3 2-367 0,0 1 163 0</inkml:trace>
  <inkml:trace contextRef="#ctx0" brushRef="#br1" timeOffset="463406.7243">10919 7403 174 0,'-3'-4'301'0,"3"4"-33"0,0-1-21 0,0 1-21 16,0 0-15-16,0 0-14 0,-1-4-22 0,1 4-19 15,0 0-17-15,0 0-25 0,0 0-9 0,0 0-11 16,0 0-12-16,0 0-6 0,0 0-9 0,-1 13-7 15,1-6-3-15,-1 2-4 0,-1 2-15 0,-3 2-15 16,3 1-20-16,-1-1-7 0,-3 1-12 16,-1 3-13-16,0-4-13 0,0-1-22 0,0 3-24 15,-1-4-20-15,1 1-31 0,4-3-36 0,1 1-193 16,-3-5-396-16,0 2 175 0</inkml:trace>
  <inkml:trace contextRef="#ctx0" brushRef="#br1" timeOffset="463837.6773">11347 7305 183 0,'-6'-7'293'0,"2"2"-26"0,-3 1-27 0,0 1-18 16,-1-1-14-16,0 2-14 0,0 0-19 0,-1 2-16 0,1-1-17 15,0 1-15-15,-2 2-12 0,0-1-11 16,0 1-10-16,1 1-10 0,-3 3-9 0,2-2-9 16,3 2-4-16,-3-2-9 0,4 2-6 15,1-1 4-15,-2 0-21 0,2 3-11 0,3-1-6 0,0 0-4 16,4 1-11-16,0-2-10 0,3 1-13 0,0 0-9 16,4-2-3-16,2 2-2 0,2 1-9 0,1-3 3 0,5 3 1 15,-4-3 6-15,1 0-2 0,-1-1 5 0,0-1 4 16,-1 0 2-16,-1 1 2 0,0-2 3 15,1 1 6-15,-1 2 3 0,-3-3 3 0,-5-1 4 0,2-1 8 16,-1 0 4-16,-2 2 7 0,0 0-3 16,-4-2 5-16,6 1 4 0,-7 3 0 0,1-4 3 15,-3 4-2-15,-4-2-2 0,-2 3-1 0,-3 1-4 16,-3-4 2-16,0 5-3 0,-1-5 0 0,-5 7-1 0,1-5-4 16,0-1-7-16,5-2-10 0,-1-1-10 0,3 0-12 0,2 1-21 15,2-2-33-15,-1 1-39 16,4-6-28-16,1 0-208 0,0-1-391 0,3 0 173 0</inkml:trace>
  <inkml:trace contextRef="#ctx0" brushRef="#br1" timeOffset="464087.276">11334 7165 160 0,'1'-4'311'0,"1"0"-17"0,1 0-24 15,-3 0-19-15,0 2-23 0,0-1-19 0,0 3-26 0,1-3-15 0,-1 3-23 16,0 0-14-16,0 0-14 0,0 0-13 15,0 0-4-15,-4 16-13 0,1-4-7 0,2 2-8 16,-2-1-8-16,1 7-9 0,-2-1-4 16,3 1-5-16,-3 3-3 0,4-3-6 0,0 2-15 15,-2-2-13-15,2 2-9 0,0 1-8 0,1-1-10 16,-3-2-6-16,2-2-3 0,-2 1-13 0,1-7-3 16,1 2-4-16,1-1-15 0,-2-4-20 0,-1-1-19 0,2 1-18 0,-2-4-18 15,2-1-34-15,0 1-38 0,-1-3-150 16,1-2-388-16,-1 3 172 0</inkml:trace>
  <inkml:trace contextRef="#ctx0" brushRef="#br1" timeOffset="464307.702">11442 7189 156 0,'1'-6'333'0,"0"1"-18"0,1 0-26 0,-2 2-23 0,2 0-28 16,-2 0-25-16,0 3-23 0,1-3-18 15,-1 3-22-15,0 0-12 0,0 0-12 0,-2 12-4 0,1-5-9 16,-1 6-23-16,1 1-9 16,-1 5-10-16,1-1-3 0,0 2-8 0,1 1-6 0,0 1-5 15,0 0-7-15,-2-1-10 0,1-4-20 0,-1 4-25 0,2-1-24 16,0 0-25-16,0-6-32 0,-3 5-38 16,3-6-63-16,-1-2-86 0,-1-2-147 0,-1 0-464 0,0-1 206 15</inkml:trace>
  <inkml:trace contextRef="#ctx0" brushRef="#br1" timeOffset="465312.9702">8077 5747 47 0,'-1'-2'182'16,"-1"-1"-9"-16,2 3-10 0,-1-5-8 0,1 5-17 0,0-2-19 15,0 2-7-15,-3-2-16 0,3 2-11 0,0 0-12 0,0 0-3 16,0 0-9-16,0 0-7 0,0 0-2 0,-1 7-8 16,2-1-1-16,-1-2 7 0,0 4-10 0,0 2 7 15,2 3-5-15,-2 2 2 0,-2 4 8 16,2 1-4-16,0 0-5 0,-3 6 2 0,-1 10 3 15,1-1-4-15,-4 5-4 0,3-1-1 16,1 1 1-16,-1 6-4 0,1 18-4 0,-1 1 4 16,1-1-8-16,-1 0 0 0,-2 4 1 0,2-3-1 15,1 1-6-15,-1-5-3 0,4-17-1 0,0 1-4 0,0 15 0 16,1-16 4-16,2 2-6 0,-1-4 1 16,-1 4 5-16,3-3-9 0,0 1 0 0,-1 1-4 0,0 1 1 15,-1-3 0-15,-1 0 0 0,-1-3 1 0,0-2-2 0,-1 0-3 16,-1-3 1-16,2-1-1 0,0 1 2 15,-3-8-2-15,2-1-2 0,1-1-2 0,-2-2 1 0,1 1 0 16,-2-2 1-16,0-2-3 0,2-2-6 16,0-5-3-16,-1-1-7 0,2-1-3 0,0-6-2 0,-1 1-6 15,1-2-2-15,0 1-5 0,0-1-8 0,-2-2-17 16,2-2-11-16,0 3-15 0,0-3-20 0,0 0-14 16,0 0-22-16,0 0-22 0,6-10-121 0,-5 5-311 15,1-3 138-15</inkml:trace>
  <inkml:trace contextRef="#ctx0" brushRef="#br1" timeOffset="466724.98">8274 5574 11 0,'-4'-2'121'0,"-3"1"-14"0,4-1-6 15,-1 1-9-15,1 0-8 0,-4 1-4 0,7 0-4 0,-7-2-5 16,7 2-9-16,-8 2-5 0,5-1 1 15,-3 1-1-15,2 0-11 0,1 1-1 0,0-1-1 0,-2 1-1 16,1 0 2-16,-1 0 2 16,1 0-8-16,1-1-4 0,-1 1-7 0,1 0-1 0,2-2-1 0,-2 1-1 15,3-2 3-15,-4 3-6 16,2-1 7-16,2-2-10 0,-1 3-2 0,1-3-5 0,0 0 6 0,-3 2-1 16,3-2-3-16,0 0 10 0,0 0-9 0,2 4 6 15,0-1 5-15,1-3-7 0,-3 0-1 0,10 0-1 16,-1 4-1-16,-1-4-4 0,6 1-1 15,-1 0-8-15,4 0 11 0,5 2-5 16,2-3 2-16,1 1-4 0,2 1 0 0,1 0 0 0,13-1-8 0,-3 0-7 16,4-2-13-16,-1-2 0 15,4 0-6-15,-2 1 3 0,1-2 9 0,25-5 17 0,0 0 10 0,1-3 6 16,7 1 3-16,0 0 0 0,-2 0-3 0,3 2-6 16,-4 2 2-16,4 1-2 0,-8-2-4 15,5 1-6-15,-3-1-7 0,1 0-1 0,3 3-2 0,-4-1 0 0,1 0-10 16,-1-2 5-16,-2 0-2 15,-22 4 5-15,28-1 3 0,-10 0-5 0,5-3 4 0,-23 4-3 16,23 0 4-16,-23-1 3 0,-1 1-1 16,3 0 3-16,-2 1-2 0,-1-2 2 0,-2 2 1 15,1 0 1-15,-3-1-5 0,0 2 7 0,0-1-15 16,0 2 15-16,-2 1-4 0,-12-1 3 0,0 0 0 16,1 0 1-16,0 1-5 0,-3 0 3 0,3 0-2 0,-3 0 6 0,0-1 1 15,-2 0-6-15,1 0 0 16,-2-2 0-16,0 1 0 0,0 1 0 0,-3 0 3 0,1 1 3 15,-2 0-9-15,-3-2 0 0,3 0 7 0,-3 2-1 0,-1-1-6 16,5-1 7-16,-5 2-5 0,6-2 2 16,-1 1 6-16,0 1-4 0,0 0-6 15,0-2 4-15,-1 4-3 0,1-1-1 0,-1-1-1 0,1 2 11 16,-6 0-12-16,2-1 6 0,0 0-5 16,3 0 7-16,-5 1-6 0,1-2 0 0,-1 2 1 0,-2-2 3 15,1 1-5-15,-1 0 7 0,-2 2-4 0,2-2 2 0,-2-1 2 16,-4 1-4-16,3-1 4 15,0 1-6-15,-3-1 6 0,0 0-2 0,1 0 7 0,-4 0 9 16,2 0-6-16,-6 0 13 0,10 0 4 16,-6 0-1-16,-4 0 8 0,6 0-7 0,-6 0 8 0,0 0-1 15,4 0 2-15,-4 0-7 0,0 0-1 0,0 0-5 16,0 0-7-16,6 0 4 0,-6 0-6 0,0 0 2 16,0 0-7-16,1 1 0 0,-1-1-1 0,0 0 1 0,3 5-2 15,-3-2 3-15,0-3-2 16,0 5 3-16,1-3-12 0,-1 4 8 0,-1-3-1 0,1 1-1 0,0 1 0 15,0 1-1-15,0-2 7 16,1 4 0-16,-1 0-2 0,0-1-1 0,2 2 3 0,-4 0-1 16,2 3 1-16,0 1 1 0,-1 1 0 15,-2 0-3-15,3 5 10 0,-3 1 1 0,2 0-2 0,1 2-1 0,-3 2 3 16,1 3-1-16,0 10 3 0,-4-3 1 0,6 4-4 16,-4 2 1-16,-2 0 2 0,2 3-4 15,0-1-2-15,-2 0 0 0,-1 3-1 0,0-2 2 0,0 1 0 16,1 2-4-16,1-2-3 0,-1 17 1 15,0-20-1-15,4-1-2 0,-1 0 2 0,3-1-1 0,0 1 2 16,3 1 0-16,-2 0-5 16,5-2 1-16,-2 1 4 0,0 0-4 0,-1 2 2 0,1 0-1 15,2 1 3-15,-2 1-3 0,0 2 1 16,0-3 1-16,2 0-3 0,-2 1-1 0,2-1 1 0,-3-2 0 16,1-3-5-16,2-3 1 0,-5-8 3 0,-1-1 0 0,0-1-2 15,0-1 0-15,-1-1 1 0,-2 0-2 16,3-1 3-16,-3 1-6 0,-1 0 9 0,1-1 2 0,0-2 0 15,0 0 0-15,2 0 0 0,1-6 0 16,0-2-1-16,-3 1 0 0,3-2-3 0,0-1 1 0,0-1-3 16,0 0 0-16,3-3-1 15,-3 2-1-15,1-3 3 0,-1 1-1 0,3 0 0 0,-3-2-2 0,3 1 5 16,-3-2-7-16,3 2-13 0,-3-1-4 16,1-1-9-16,2 1-7 0,-3-1-7 0,0 2-9 15,0-3-13-15,0 3-21 0,0-2-14 0,-3 0-26 0,3 1-32 0,-1-1-38 16,-2 0-163-16,3 0-384 15,-4-2 169-15</inkml:trace>
  <inkml:trace contextRef="#ctx0" brushRef="#br1" timeOffset="467641.3616">8139 7884 164 0,'0'0'161'15,"-4"-1"-13"-15,1-2-8 0,0 2-10 0,3 1-9 0,-4-3 3 16,1 0-1-16,3 3-7 15,0-5-6-15,0 3-14 0,0 2-14 0,-4-5-5 0,1 3-5 0,3 2-11 16,-4-2-6-16,1 0-2 16,3 2-1-16,-4-3-3 0,4 3 0 0,-3-2-5 0,3 2 0 15,-3 0 3-15,3 0-4 0,0 0 3 16,0 0-3-16,-7-2 1 0,7 2-4 0,0 0-6 16,0 0 0-16,0 0-4 0,-4 0-2 0,4 0-3 0,0 0-4 0,0 0-3 0,0 0-1 15,0 0 1-15,0 0-7 16,0 0-2-16,0 0 2 0,0 0-1 0,0 0-3 0,0 0 0 15,0 0 4-15,0 0 7 16,0 0 6-16,0 0-2 0,17 3 0 0,-6-1 1 0,5 0 2 0,6 1-1 16,1-2 1-16,4 0 6 15,13 2-5-15,1-3-3 0,4-2 0 0,6 1 2 0,21-2-6 16,-5 4 0-16,5-2-1 0,1-1-6 0,6 1 0 16,2-5 1-16,4 4-4 0,5 1 3 0,3-2-2 0,3 0-1 15,6 2-2-15,-1-2 5 0,6 2-3 16,3-3-2-16,1 3-7 0,2-3 10 0,-2 1-6 15,3 1-3-15,-1-1 3 0,-2 2 1 0,-4-1-2 0,-5-2-1 16,-2 2-3-16,0-1 7 0,-3 2-1 16,-5-4-3-16,-2 3-1 0,-6 0 2 0,-6 0-3 0,-3 2-1 15,-1 0 4-15,-26-1 2 16,2 2-1-16,-1-1-6 0,-4-2 0 0,-1-2-1 0,-3 3-8 16,-12-1-10-16,-3-1-9 0,-1 1-3 0,-9 0 1 0,-1 0 0 0,-5 1 9 15,-2-1-1-15,1 1-1 16,-5-2 1-16,-1 2 6 0,0-2 2 0,-3 3-5 0,-3-3-5 15,3 3-5-15,-4-6-9 0,-2 5-12 0,-1-2-20 16,-1 2-27-16,-1-1-31 16,1 0-26-16,-1 1-60 0,-1-1-122 0,1 0-364 0,1 0 162 15</inkml:trace>
  <inkml:trace contextRef="#ctx0" brushRef="#br1" timeOffset="468768.3836">7742 5221 44 0,'-3'-9'242'0,"0"2"-10"0,2-1-6 0,-2 2-8 16,3 1-10-16,-3-1-4 0,3 3-13 16,-1 0-17-16,-1 0-20 0,1-1-15 0,1 4-12 0,-1-3-17 15,1 3-11-15,0 0-10 0,0 0-9 16,0 0-10-16,0 0-6 0,1 15-6 0,-1-7 3 15,1 5-13-15,-1-4-1 0,2 6-8 0,-1-1-7 0,1 1 1 0,-1-2-4 16,2 7-1-16,-3-6-3 16,3 4 0-16,0-3 1 0,-1 3-3 0,1-4-6 15,0-1-1-15,0 0-1 0,-3-1-1 0,1 1-3 16,1-3 0-16,-1-2-2 0,-1 1 1 0,0-2-3 0,0 1 3 16,0-1-1-16,-1-1 0 0,-1-2-5 0,1 1 0 0,-1-1 4 15,1-1-2-15,-2-1 0 16,0 0-2-16,1-2 5 0,2 0 0 0,-7 1-3 15,4 0 0-15,3-1-3 0,-10-1 2 0,6 1-1 0,4 0-3 16,-12-1 2-16,7-1-3 0,-2 1 3 0,2 1-3 16,0-1 0-16,1 1-1 0,-2-2 7 15,6 2 0-15,-9 2-9 0,4-2 1 0,5 0 0 16,-7 0 1-16,3 1-4 0,4-1 2 16,-6 0 1-16,6 0-2 0,-1 2 3 0,1-2-1 0,-2 3-1 0,2-3 3 15,0 0-2-15,3 5 1 0,0-3 4 0,4-1-2 0,0 0 0 16,3-1 0-16,4-1-3 15,1 1 10-15,8-2 0 0,-2-1-6 0,3-2-17 0,0-2-7 16,0 0-15-16,4 0-4 0,-6-1-24 0,2 1-22 0,-2-2-22 16,-4-1-33-16,3 1-35 0,-7 0-50 15,-4 0-181-15,-3 1-441 0,0-4 195 16</inkml:trace>
  <inkml:trace contextRef="#ctx0" brushRef="#br1" timeOffset="468979.7328">7615 5149 152 0,'-7'-4'213'0,"3"0"-14"0,-2 3-23 16,2 0-2-16,0 0-19 16,4 1-14-16,-3-2-15 0,3 2-15 0,0 0-10 0,7-4-12 15,3 3-18-15,4-1-25 0,2 2-25 16,9-4-22-16,-1 3-28 0,5-4-25 0,11 1-33 0,-1-3-32 15,-9 3-129-15,-1 0-268 0,11-1 119 0</inkml:trace>
  <inkml:trace contextRef="#ctx0" brushRef="#br1" timeOffset="469437.2298">7963 5279 216 0,'0'0'256'0,"-4"1"-14"0,4-1-18 0,0 0-19 0,0 0-22 16,0 0-16-16,0 0-19 0,0 0-14 15,17-4-16-15,-7 3-10 0,4-3-12 16,-2 3-11-16,2-1-12 0,1 3-12 0,0-1-7 16,1 1-11-16,-4 0-4 0,-2 3-8 0,0-3-4 0,1 1-7 15,-4 3-5-15,-1 1-5 0,-2-2 6 0,-1 5-8 0,-6 0 0 0,2 1 1 16,-5 2-3-16,-4 0 2 15,-2 3-2-15,-3-1 2 0,0 0 0 0,5-3 3 16,-3-2 4-16,2-1 6 0,1 0-3 0,2-2 0 16,2-2-3-16,2 0-2 0,1 0 1 0,2-1-1 0,-1-1-1 15,4 1-1-15,-2-3-2 0,8 2-1 0,2-4 0 16,6 1 1-16,6-2-2 0,2-3-6 0,4-1 5 16,-1 0 1-16,10-4 0 0,-9 2-2 0,1-1 1 0,9-1 5 15,-14 4 15-15,0 0 7 16,-3-2 14-16,1 3 10 0,-8 0 10 0,-2 1 10 0,0 0 10 15,-5 1 3-15,0 1 3 0,-2 1 6 16,0 1-1-16,-3-2-2 0,1 1-8 0,-3 2-20 0,0-4-5 16,0 4-9-16,-7-3-4 0,1 3-23 15,-1 0-22-15,-3 0-22 0,-1 0-22 0,4 2-33 16,-3-2-34-16,2 2-37 0,-1 0-45 0,4-1-64 0,-1 1-296 0,2 0-593 16,-2-2 263-16</inkml:trace>
  <inkml:trace contextRef="#ctx0" brushRef="#br1" timeOffset="474877.1664">5893 7242 92 0,'-3'-1'170'0,"3"1"-5"0,0 0-12 0,0 0-4 16,-1-3-6-16,1 3-10 0,0 0-7 0,0 0-5 0,0 0-13 16,0 0-13-16,0 0-5 0,0 0-7 15,0 0-10-15,0 0-1 0,0 0-10 16,0 0-4-16,0 0-1 0,0 0-10 0,0 0-2 0,0 0-2 0,-4-2-4 0,4 2 0 16,0 0-2-16,0 0-4 0,0 0-2 15,0 0-3-15,0 0-3 0,0 0 2 0,0 0-6 0,0 0-1 16,0 0-3-16,0 0-4 15,0 0 2-15,0 0-1 0,0 0 6 0,0 0 10 16,0 0 1-16,8 8 6 0,-5-6-1 0,1 1-4 16,-1-1 3-16,1 2-3 0,3 1-2 0,0 0-1 0,2 0-6 15,0 4 2-15,3-1 3 0,-1 1-2 0,6 3 4 16,1 1 3-16,-1 2-8 0,-1 0-5 0,2 1 1 16,2 0-1-16,2 3-4 0,8 8-4 0,-1-2 5 15,2 4 0-15,2 1-1 0,2-1-2 16,0-1 1-16,3 1-4 0,18 10-1 0,-18-10 1 0,17 8 0 15,2-2-5-15,-17-10 1 0,18 12-1 16,-17-12-3-16,23 9 3 0,-10 1-13 0,-13-9-1 16,22 8-2-16,-5 3-2 0,-17-10 1 0,17 5-10 15,-16-6 0-15,-1-2-6 0,18 11-2 0,-19-12-1 0,-1 1 2 16,-2-2 0-16,1 2-2 16,-4-1-1-16,-2-2 3 0,-8-5 2 0,7 8-2 0,-10-8 7 0,3 0 2 15,-5-1 2-15,1 2-1 0,-3-2 4 0,-1 0 1 16,-1 1 2-16,-1 0 10 0,0 1 5 15,2 0-2-15,-2-1 2 0,0 0 1 0,3-1 0 0,-7-3-10 16,1-1-3-16,4 2-1 0,-3-2 4 16,-1-1-3-16,2-1-8 0,-2 1 1 0,3-1-6 15,-4-4-4-15,1 2-9 0,-1-1-5 16,-3-3 2-16,3 1 6 0,-6 0 1 0,2-1 0 0,-2-2 4 0,-1 1 5 16,-3-2-7-16,7 3 15 0,-3-2-6 0,-4-1 3 0,3 3 2 15,-3-3 1-15,0 0 2 16,0 0-1-16,0 0 2 0,0 0-9 0,-9 4-6 0,9-4-14 15,-7 1-12-15,7-1-22 0,-9 2-20 16,9-2-23-16,-9 0-45 0,2 0-114 0,7 0-295 16,-14-2 130-16</inkml:trace>
  <inkml:trace contextRef="#ctx0" brushRef="#br1" timeOffset="475416.6783">6411 7732 34 0,'0'0'250'15,"-3"-2"-24"-15,3 2-16 0,-1-1-21 0,1 1-20 16,-3-2-22-16,3 2-12 0,0 0-17 0,0 0-13 0,0 0-15 16,0 0-4-16,0 0-4 0,0 0-9 0,0 0-6 0,13 3-7 15,-5-1 0-15,2 1-7 0,4 0-2 0,-2 1-7 16,3 0-1-16,-1 1-7 0,0 1-4 0,2 0-1 15,-1-1-6-15,5 2 0 16,0 3-3-16,-6-4-2 0,1-1-1 0,3 5-4 0,-5-6-2 0,1 3-12 16,-1 0-24-16,-2-1-19 15,-1 3-21-15,0-6-18 0,-2 3-26 0,1-3-30 0,-2 1-38 16,-2-1-143-16,-1-1-343 0,-2 1 152 0</inkml:trace>
  <inkml:trace contextRef="#ctx0" brushRef="#br1" timeOffset="475657.545">6673 7661 87 0,'-4'-7'279'0,"0"1"-20"16,1 3-12-16,0-1-16 0,0 2-19 0,2 0-23 0,-2 0-21 16,3 2-15-16,-3-3-18 0,3 3-15 0,0 0-5 15,0 0-16-15,-4 6-9 0,2-2-8 16,2 4-12-16,0 1-8 0,0 3-5 0,0 3-3 0,2-1-8 15,-2-1-3-15,3 3-2 0,-2 1-8 16,2-2-2-16,-2 4-4 0,1-6-18 0,-2 2-17 0,0-2-15 16,0-1-13-16,-2-1-14 0,1-2-17 15,-2 2-21-15,3-2-26 0,-1-2-40 0,-1-1-28 0,1 0-188 16,1-2-401-16,0-1 179 0</inkml:trace>
  <inkml:trace contextRef="#ctx0" brushRef="#br1" timeOffset="476396.9165">7003 7627 164 0,'-2'-6'255'0,"0"-1"-9"0,-1 0-14 0,-2 0-17 0,1-1-13 15,0 3-6-15,-2-2-7 0,2 1-13 0,-3 0-10 16,1-1-11-16,0 4-14 16,-1-1-12-16,-1 2-11 0,-1-2-7 0,-1 2-7 15,-3 2-8-15,-1 2-11 0,0 2-4 0,0 0-10 0,0 1-6 16,-2 2 2-16,-1 2-16 0,4 1-6 0,2 0-1 0,-3 5-10 15,4-4-1-15,-2 5-3 0,2 0-1 0,1 2-9 16,3-3 5-16,2 0-2 16,1-1-4-16,3-1-1 0,-1 0-5 0,4 1 1 0,0-1-2 15,0-4 2-15,3 3-8 0,3-3-3 0,1-1-1 0,4-2-1 16,-3 0-8-16,5-4 2 16,-2-2-1-16,9 0 4 0,-3-3-2 0,-4-1 1 0,-2-2-4 15,6-3 1-15,-2 0 0 0,-4-1 5 0,-3 0-3 0,2 0 1 0,-4-3 11 16,-1 2 12-16,1-2 1 15,-4-1 3-15,0 3 13 0,-1-2 4 0,-3 1 6 0,2 5 9 16,-3-2 3-16,0 1-6 0,0 3-8 16,0-1 6-16,-1 1 6 0,1 1-8 0,-2 1-2 0,2 0-4 15,0 3-7-15,0-5-3 16,0 5-7-16,0-3-2 0,0 3-8 0,0 0-16 16,0 0-5-16,0 0 7 0,0 0 2 0,-1 13-2 0,2-5-4 15,1 0-6-15,-1 2-7 0,2 3-1 0,1-2-4 16,3 1 11-16,-2-3-23 0,2 0 0 0,1 1-12 0,3-1-5 0,-1-2 5 15,3-1-17-15,1-1-12 16,-1-1-16-16,1-3-17 0,-1 0-23 0,-1-2-25 0,-2 0-37 16,0-3-41-16,-1-1-65 15,-3 0-177-15,-3 1-512 0,-2-2 226 0</inkml:trace>
  <inkml:trace contextRef="#ctx0" brushRef="#br1" timeOffset="477009.0465">6441 7766 104 0,'0'0'174'0,"0"0"-10"0,0 0 2 15,0 0-12-15,0 2-11 0,0-2-5 16,0 0-11-16,0 0-10 0,0 0-8 0,0 0-10 0,0 0-6 16,-4 2-8-16,4-2-2 0,-5 2-2 15,3-1-2-15,2-1-6 0,-5 2 1 0,5-2 1 0,-3 2 0 16,1 0 0-16,2-2-3 0,-4 1-1 0,4-1 2 0,0 0-4 15,0 0-1-15,-5 1-5 0,5-1 0 16,0 0 1-16,0 0-6 0,0 0-1 0,0 0-2 0,0 0-3 16,0 0 1-16,0 0-4 0,0 0-6 0,0 0 1 15,0 0-1-15,0 0-10 0,0 0-2 0,0 0-4 16,0 0-2-16,0 0 0 0,0 0-3 0,0 0-2 16,0 0-5-16,0 0 4 0,14 1-6 15,-7 0-2-15,0-1-1 0,-1 0-1 0,3 1 11 0,0 0-14 16,1 0-1-16,-3 0 1 0,3 3-1 15,-3-2-6-15,2-2 6 0,-4 3-24 0,1-1-20 0,0 1-18 16,-1 2-32-16,-1-3-30 0,-1 0-49 0,3 1-49 16,-3 0-264-16,0-2-521 0,-3-1 232 0</inkml:trace>
  <inkml:trace contextRef="#ctx0" brushRef="#br1" timeOffset="478727.5599">8484 8494 218 0,'-4'-4'230'0,"-2"-2"-11"0,2 1-15 16,-3 0-9-16,0 1-11 0,-3-1-12 0,4 1-6 15,-2 2-16-15,-2-1-13 0,0 3-13 0,-1-1-9 0,1 1-8 0,0 1-7 16,-4 1-8-16,3 1-8 0,-3 1-8 16,1 1-4-16,-1 2-6 0,4 1-1 0,-1 0-4 0,0 2-4 15,1 0-3-15,-3 2-7 0,3 2-2 0,-2 2-5 16,3-3-3-16,-2 4-1 16,1 0-5-16,2 3 0 0,1-1-8 0,2 1 2 0,1-1-3 0,4 2-3 0,0 0-2 15,2-2-3-15,2 3-2 16,3-3 2-16,1-1 2 0,4 0-4 15,-4-5 0-15,10 0-4 0,-1 0 4 0,6-1-7 16,-1-3 5-16,4-2-2 0,0-3 3 0,3-2-4 0,-3-2-1 0,1-2 2 16,-2-1-5-16,-2-2 3 15,-1 1 14-15,-7-1-18 0,-1-1 5 0,-2 1-5 16,-5 0 4-16,3 1-2 0,-5 0 4 0,0 0-3 16,-3 2 9-16,0-1-11 0,-2-1 0 0,0 0-6 0,0 4-1 15,-3-5-15-15,-1 3-12 0,2-1-22 0,-3 1-20 0,2 2-26 16,-4-1-33-16,7 1-27 0,-7 0-38 15,7 0-46-15,-7 1-182 0,7-1-459 16,-3 0 203-16</inkml:trace>
  <inkml:trace contextRef="#ctx0" brushRef="#br1" timeOffset="479002.2044">8777 8675 104 0,'-4'-2'274'15,"4"2"-20"-15,-3-1-19 0,3 1-16 0,0 0-18 0,0 0-15 0,0 0-20 16,-3-2-15-16,3 2-19 0,0 0-16 0,0 0-12 16,0 0-11-16,14-1 1 0,-5 2-16 0,1 1-11 15,5-2-19-15,0 0-19 0,6 2-10 16,0-1-21-16,0 0-12 0,2-2-15 0,-1 2-15 15,0-1-16-15,0 1-17 0,-2-1-23 0,-4-1-17 0,1 0-17 16,-2-1-26-16,0 2-146 0,-2-1-331 16,0-1 147-16</inkml:trace>
  <inkml:trace contextRef="#ctx0" brushRef="#br1" timeOffset="479307.6065">9028 8531 181 0,'-7'-2'275'0,"0"-2"-14"0,1 4-21 15,1 0-15-15,1-2-22 0,0 2-20 0,1-2-19 0,3 2-16 16,0 0-15-16,-6 0-7 0,6 0-20 16,0 0-8-16,0 0-12 0,12 7-9 0,-3-1-10 0,5 1-13 15,0 0-11-15,6 3-9 0,2 2-10 0,1-3-8 0,-1 1-1 16,-2 2-12-16,-2 2-9 15,-5-6-12-15,-1 2 1 0,-1 0-4 0,-2-2 4 0,-2 4 3 0,-4-2 2 16,-2-1 1-16,-4 1 5 16,-2 1 0-16,-3 1-1 0,-3-2-1 0,-1-2 2 15,-6 3 0-15,4-3 6 0,-5 3-3 0,5-5-3 16,-1 1 1-16,-1-4-25 0,3 4-33 0,0-3-42 0,4-1-39 0,-1-1-76 16,1-2-119-16,0 2-366 0,3-2 161 15</inkml:trace>
  <inkml:trace contextRef="#ctx0" brushRef="#br1" timeOffset="480094.9978">9694 8585 37 0,'-6'-6'281'0,"2"-1"-16"0,0 0-12 0,-2 1-11 0,2-1-8 0,-3 2-7 16,0-3-14-16,1 4-6 0,-1 0-19 16,-1-2-19-16,-2 3-10 0,3-2-11 0,-3 2-15 15,3-1-13-15,0 4-10 0,-3-2-10 16,0 2-10-16,0 1-8 0,0 0-9 0,2 1-8 0,-2 2-9 0,0 1-3 16,2-1-5-16,-4 5-5 0,0-2-7 0,2 2-9 15,2 1 2-15,0 0-1 0,0 3-5 0,1-1 0 16,3 0-1-16,-2 3 1 0,5-1-10 0,1-2 5 15,-3 3-5-15,3-3-7 16,3-2 0-16,-2 2-3 0,2-4-6 0,4 1 2 0,-1-2-5 0,1-1 10 16,0-1-11-16,1-2 1 15,1 1-1-15,3-2-7 0,2-2 7 0,1-2-3 0,0-2 0 16,-1 0-2-16,0-2 8 0,0-2 0 0,-1 2 1 0,1-3-1 16,-1-2 3-16,-5 0 0 0,1 1 14 15,-2-3-4-15,0 3 37 0,-3-3 5 0,0 5-3 0,-1-1 5 16,-2 2-2-16,-1-1 6 0,2 2 6 15,-4 2-3-15,1 1 0 0,1-1 3 0,-2 1-13 0,1 0-1 0,1 3-9 16,-4-4-3-16,4 4-4 16,-4 0-9-16,4 0-2 0,-5 4-5 0,4 2-18 0,0-2-8 15,-1 2-17-15,1 2-11 16,2 1-5-16,1 4-10 0,2-1 0 0,-3 2-17 0,5-1-2 16,-1 0-16-16,1 1-9 0,1-1-11 0,2 2-21 0,-2-2-18 0,0-2-31 15,-2 0-26-15,1-2-31 16,1-2-53-16,-4-1-179 0,2-1-504 0,0-2 224 0</inkml:trace>
  <inkml:trace contextRef="#ctx0" brushRef="#br1" timeOffset="480565.969">9961 8672 104 0,'3'1'270'0,"-3"-1"-13"0,0 0-12 16,0 0-16-16,0 0-20 0,6-3-16 0,-6 3-21 16,0 0-18-16,0 0-16 0,0 0-15 0,0 0-12 0,0 0-13 0,0 0-10 15,0 0-7-15,0 0-11 0,0 0-3 16,-7 9-9-16,4-7-6 0,-3 1-4 0,2 1-7 15,-2-2-2-15,1 0 1 0,1-1-8 0,-2 1-1 16,2-2-5-16,4 0 1 0,-6 0-9 16,6 0 3-16,-7 0 0 0,7 0 0 0,-4-2-1 0,1-1 0 15,3 3-5-15,-3-4 5 0,3 1-6 0,0 3 3 0,0-6-6 16,3 3-1-16,-3-1 3 0,3 0-2 0,-2 1-4 16,2 0-1-16,0 0 1 15,1 2-2-15,2-3-1 0,-2 3 3 0,-1 0-5 16,1-1-1-16,3 1 2 0,-7 1-5 0,7-2 7 0,-1 2-5 15,-6 0-2-15,7 2 1 0,-7-2 0 0,4 0 0 0,-4 0-1 16,4 1 1-16,-4-1 3 0,2 3-2 16,-2-3 4-16,0 0-2 0,-6 6 3 0,2-3-11 15,1 0-2-15,-1 0 0 0,1-1-17 0,0 0-9 0,-1 0-17 16,2 0-20-16,0 0-27 0,2-2-37 0,-3 3-32 16,0-1-29-16,3-2-219 15,0 3-449-15,0-3 199 0</inkml:trace>
  <inkml:trace contextRef="#ctx0" brushRef="#br1" timeOffset="481087.3143">10637 8460 15 0,'-3'-4'296'0,"1"2"-16"0,0 0-15 0,-1-1-14 0,-1-1-11 0,-3 2-16 16,1 0-13-16,1 0-15 0,-3 1-18 0,-2-1-14 0,0 4-13 15,-3-2-18-15,-1 1-9 16,-2 2-11-16,3 0-11 0,-2 0-7 0,1 1-9 15,0 2-12-15,0-1-6 0,1 0-6 0,-1 3-6 16,3-3-9-16,-2 4-1 0,1 2-7 0,-1-2-2 0,3 2 6 16,-4 4-16-16,7-3-4 0,-3 1-1 15,0 3 1-15,3 3-5 0,0 0 1 0,3-5-3 0,1 4 4 16,1 1-8-16,0-6-1 0,4 0 10 0,2 0-14 0,1 0-3 0,4-1 2 16,2-2-1-16,0 0 0 15,10-1-2-15,-1 0-7 0,1-2-1 0,3-3-1 0,-1 0 7 16,2-4-16-16,0 0 5 0,-1-1 0 0,0-4 4 0,-3 1 11 15,-5 0-15-15,-1 0 1 16,-2 0 7-16,-2-1 4 0,1 1 13 16,-4 0 5-16,-1 1 9 0,-3-1 11 0,1 2-4 0,0 0 6 15,-3-1-2-15,0 1-3 0,-1-2-3 0,-1 2-11 16,0 2 0-16,-1-5-1 0,1 5-4 0,-7-4-10 16,3 2-4-16,1 2-39 0,-2-1-28 15,5 1-32-15,-9 1-32 0,9-1-49 0,-6 2-55 0,3-2-63 16,3 0-230-16,-8 2-567 0,6-2 252 0</inkml:trace>
  <inkml:trace contextRef="#ctx0" brushRef="#br1" timeOffset="487187.6334">10926 8770 2993 0,'5'-5'8'0,"-4"3"-9"0,0 0-2 16,-1 2 4-16,3-4-4 0,-2 2-5 0,-1 2 7 0,0 0 1 16,2-3-1-16,-2 3-1 0,0 0 5 0,0 0-2 15,0 0 5-15,0 0-2 0,0 0 0 0,0 0-2 16,1-2-2-16,-1 2-2 0,0 0 4 0,0 0 2 15,0 0 3-15,0 0 1 0,-1 13 2 16,0-10-1-16,0 4 2 0,-3 2 1 0,2 0 1 0,-4 2-2 16,0 0-1-16,-2 2-1 0,-4 2 0 15,-1 0-6-15,1-1-7 0,-3 2-14 0,-2-2-16 0,-1 0-22 0,-1 1-20 16,3-2-43-16,3-4-30 16,1-2-48-16,4 0-214 0,-1-3-446 0,5-1 197 0</inkml:trace>
  <inkml:trace contextRef="#ctx0" brushRef="#br1" timeOffset="488007.2772">11274 8527 159 0,'0'-4'237'0,"0"1"-12"0,-1-1-13 0,0-2-9 0,-1 4-5 0,0-3-11 16,0 0-16-16,-2 1-9 16,-1 0-13-16,1 1-2 0,0 0-14 0,-5-1-8 15,1 2-10-15,-1 2-11 0,-1-2-5 0,-1 3-8 16,-3-1-9-16,-1 2-5 0,1 2-7 0,1-2-6 0,-2 5-6 16,2-1-7-16,0 1-7 0,0 1-12 0,2 1 6 0,0-2-5 15,1 3-5-15,0-2-5 0,3 2-1 16,2-2 2-16,3-1-1 0,-1 0-8 15,3 2-5-15,1-1 2 0,2 1 0 0,3-4-6 0,-1 2-1 16,4-2-2-16,2-4 3 0,-1 2-3 0,0-2-6 16,3-1 11-16,1-1-5 0,0-2-2 15,-4 3-1-15,3-6 1 0,-2-1 1 0,-2 2-1 0,-2-1 2 16,0 0 4-16,-1-1 9 0,0 1 12 16,-2 2 7-16,0 0 5 0,-2-1 3 0,-1 1 1 0,0 0-6 15,2 1-5-15,-3 1-4 0,0 2-4 16,0-4-5-16,0 4 8 0,0 0-17 0,-7-2 3 15,7 2-4-15,-4 6-3 0,0-3 2 0,1 0-1 16,0 1-19-16,1 0-8 0,1 1-6 0,0 1-11 16,2 0-7-16,2 1-4 0,0 0-12 0,1 0-16 0,5-3-13 0,-1 2-11 15,5-2-15-15,1-1-16 16,0 0-7-16,3-2-11 0,-1-2-6 0,5-2-4 16,1-2 0-16,-1-1 14 0,-4-2 22 0,-3 0 11 15,5-3 16-15,-7 2 27 0,2-6 29 0,-5 5 22 0,2-7 19 16,-1-1 25-16,-5 5 8 0,1 0 18 0,0-6 15 15,-3 6 6-15,1 0 19 0,-2 0 9 16,-1 3 6-16,-1 0-1 0,1 3 2 0,-1 0-6 0,1 4-1 0,-1-1-9 16,2-2-10-16,-1 5-9 15,-1-2-10-15,0 3-10 0,0 0 1 0,0 0-6 0,0 0-8 16,-12 10-6-16,7-3-1 0,0 4 0 16,-2 2 0-16,1 0-13 0,-3 3 3 0,2 2-2 15,0 3-4-15,1-3-3 0,0 1 3 0,-3 2-14 0,4-1-14 16,-2 1-15-16,-2 0 7 0,2 2-17 0,-1-2-13 15,-1 2-12-15,-1-5-18 0,0 4-13 0,2 0-17 16,-1-2-23-16,1-2-20 0,-2 0-26 0,3-3-18 16,0-2-214-16,1-1-442 0,2-5 196 0</inkml:trace>
  <inkml:trace contextRef="#ctx0" brushRef="#br1" timeOffset="488618.4175">11675 8755 256 0,'0'-3'285'0,"0"-1"-16"0,-3-1-5 0,2 1-27 15,-2-1-14-15,-1 1-4 0,1 0-3 0,-2-1-24 16,2 1-14-16,-2 0-13 0,1 1-12 0,-1-1-15 0,-1 0-12 15,0 1-13-15,1 2-19 0,-4 1-6 0,1-3-4 16,1 3-10-16,-3 3-8 0,2-2-5 16,-1 1-9-16,2 2-3 0,-1 1-11 0,1-2 3 0,-1 2-9 15,4 2-1-15,-3-1-5 0,3 2 1 16,0-3-6-16,-1 3-4 0,3 0-5 0,0 0-9 16,1 0-2-16,-2-3-15 0,3 0-2 0,0 0-4 0,0 1 3 0,3-3-1 15,0 1-2-15,1-1-10 16,0 0 8-16,2-3-8 0,2 1-5 0,2-2-7 0,4-2 5 0,-1-1-2 15,0-4 3-15,1 2 7 16,2-6 1-16,0 0 0 0,-1-1 8 0,1 0 6 0,-6 1 11 16,-3 0 6-16,4-5 2 0,-1-2 9 0,-3 0 10 0,0 0-3 15,-1 0 4-15,-2-2 8 0,0 1 4 16,-1 0 23-16,-3 6-8 0,3-1 3 0,-3 2-1 0,0 2-2 16,-3 2-3-16,2 2-3 0,1 0-5 0,0 2-5 15,-2 1 3-15,1-1-4 16,-2 3-6-16,0-1-4 0,2 2-5 0,1 1-1 0,-10 2-7 15,4 0-1-15,1 5-1 0,-1-2-8 0,-1 6 5 0,0-1-4 16,1 4-1-16,1 5-14 0,-1 1-2 16,3 2-1-16,2 0-1 0,2-2-9 0,0 1 1 0,4 0-2 15,0-1 3-15,1 0-5 0,2-3-5 0,2-1-1 16,2 0-2-16,-4-5 2 0,2-2 3 16,1 0-3-16,0-2-1 0,-2-2-2 15,-1-1-3-15,1-2-8 0,-1-1-6 0,1 0-10 0,-4-2-14 16,1 0-20-16,0-1-17 0,-2 0-35 0,-1-3-20 15,-1 2-28-15,0-6-24 0,-2 5-192 0,-2-3-448 16,-2 2 199-16</inkml:trace>
  <inkml:trace contextRef="#ctx0" brushRef="#br1" timeOffset="492447.3708">8496 9331 63 0,'2'-3'195'0,"0"0"-15"0,0 1 1 15,-1-3-6-15,-1 2-7 16,1-1-5-16,0 1-9 0,-1 0-9 0,0-1-6 0,0 1-8 16,0 3-17-16,-2-4-9 0,1 2-11 15,-3 0-9-15,3-1-7 0,-2 1-4 0,-1 0-8 0,0 0-2 16,-1 1-6-16,1-1-2 0,-3 1-6 0,1 1-1 16,-1 0-4-16,0 1-3 0,-3-1-7 0,2 3 1 0,-2-1-5 15,0 0 2-15,-1 3-1 16,0 0-3-16,-2 1 0 0,0 1-2 0,-1 0-4 0,2 1 5 15,-4 4-1-15,-1 0-1 0,-1 0 4 0,1 3-2 16,2 1-2-16,-1 1-1 0,1-1 0 0,2 0-2 16,2 1-2-16,-1 0-1 0,3 4-5 0,2-2 0 0,2 0-2 15,1-1-2-15,3-3 0 16,1 4-2-16,3 0 0 0,2-2 1 0,4-3 0 16,0-4 0-16,8 4-3 0,3-2 2 0,1-1 1 0,0-4-5 0,3-1 1 15,0-1 1-15,0-1-4 16,1-3 4-16,-1-1-3 0,-2-1 3 0,-3-2-3 15,-2 0 0-15,-3 0-1 0,-4-1 4 0,0 4-4 16,-3-2 10-16,1 0 9 0,-3 0 0 0,-1 1-2 0,-1 0-2 0,-3 1 2 16,5-3-4-16,-3 3-5 0,-2 0-4 0,1-4 4 15,-1 4-5-15,0 0 2 0,-3-4-8 16,3 4-20-16,0 0-21 0,0 0-24 0,0 0-35 0,-1-3-35 16,1 3-19-16,0 0-10 0,0 0-24 15,0 0-46-15,0 0-183 0,11 6-452 0,-7-6 200 0</inkml:trace>
  <inkml:trace contextRef="#ctx0" brushRef="#br1" timeOffset="492717.5451">8717 9562 82 0,'-4'-1'255'0,"4"1"-14"0,-2-3-16 15,2 3-18-15,0 0-18 16,-3-2-21-16,3 2-18 0,0 0-14 0,0 0-10 16,0 0-20-16,0 0-13 0,0 0-5 15,0 0-12-15,0 0-6 0,14 3-15 0,-6-2-18 16,2 0-25-16,3 0-6 0,2 0-11 0,7-2-4 0,0 1-10 0,-1-2-4 0,2 0-13 16,0 0-9-16,0 0-16 15,-2 0-12-15,-1-1 6 0,-4 0-17 0,0 0-14 0,-2 0-1 16,-4 0-14-16,-1 1-27 0,-2-1-102 15,-2-1-262-15,0 1 116 0</inkml:trace>
  <inkml:trace contextRef="#ctx0" brushRef="#br1" timeOffset="492997.5994">8909 9460 115 0,'0'0'257'0,"-4"-1"-18"16,4 1-14-16,-2-2-10 0,2 2-21 0,0 0-26 15,0 0-13-15,0 0-19 0,-4-1-16 16,4 1-13-16,0 0-10 0,0 0-8 0,0 0-8 0,10 5-4 0,-3 0-11 16,5 1-7-16,-1 1-4 0,8 3-9 0,-1 0-3 15,-1 1-3-15,0-1-2 16,1 2-6-16,-5-3-4 0,3 2-15 0,-5-1-7 0,-1-2-3 0,0 3-2 16,-3 2-3-16,-4-4-4 0,-3 2 1 15,-3-3-1-15,-1 6-2 0,-3-2-10 0,-7 2-9 16,-3 0-8-16,-1 0-15 0,-3-1-11 0,-1-4-19 15,0 3-23-15,2-6-25 0,-1 0-32 0,7 0-176 16,-3-4-364-16,0-2 161 0</inkml:trace>
  <inkml:trace contextRef="#ctx0" brushRef="#br1" timeOffset="493907.6758">9480 9570 46 0,'4'2'226'0,"-4"-2"-25"0,0 0-19 0,3 0-21 0,-3 0-18 16,0 0-10-16,0 0-18 0,0 0-8 15,3 3-13-15,-3-3-5 0,1 4-12 16,-1-4 1-16,1 2-13 0,-1 1-7 0,0 0-3 0,0-3-5 16,-1 5-5-16,0-3-2 0,-2 1-7 0,-1 1-1 0,-1-1-5 15,1-1-5-15,0 0 1 0,0 0-6 16,-2-1 1-16,2 1 1 0,0-1 3 0,1 0 5 15,3-1 1-15,-7 1 0 0,1-1 0 16,6 0-7-16,-4-3 0 0,1-2-2 0,3 4-2 0,-1-3-3 16,2-1-4-16,-1 1 4 0,2 1-5 15,0-3 1-15,1 2 0 0,3-3-6 0,-2 2-1 16,3-1-3-16,0 3 1 0,0-1 1 0,-1 0 1 0,1 2-3 0,-4 0 2 0,2 2-1 16,-1-2-3-16,-1 0-3 15,-3 2 5-15,7-1-6 0,-7 1 2 0,0 0-1 0,5 3 6 16,-4-1-3-16,-2 2 6 0,1 0 2 15,-2-1 3-15,1 1-4 0,-3 0 4 0,1-1-3 16,-4 1 0-16,2-1-1 0,0 1 3 0,-1-2-2 16,2 1 5-16,1-1 2 0,2 1 5 15,-2-2 7-15,3-1 11 0,0 0-2 0,0 0-4 16,0 0-5-16,0 0 0 0,-4-7-1 0,4 3-5 0,2-2 3 16,0 1-3-16,1 0-2 0,-1 1 0 0,-1-1-5 0,0-1-1 15,4 4 4-15,-3-2-9 16,1 0 0-16,-2 0-1 0,1 2 6 0,-2 0-8 0,0 2-4 0,4-5 2 15,-4 5 0-15,0-2 0 0,0 2-4 16,1-2 0-16,-1 2-4 0,0 0-1 0,0 0-7 16,0 0-10-16,0 0-11 0,0 0-17 0,-5 6-16 15,2-3-23-15,0 0-33 0,0-1-33 16,2 1-34-16,-2 0-209 0,0 0-430 0,-1-1 190 0</inkml:trace>
  <inkml:trace contextRef="#ctx0" brushRef="#br1" timeOffset="495027.2424">9964 9525 28 0,'-4'-6'239'0,"-2"2"-6"0,2-2-12 16,-3 1-7-16,0 0-9 0,0 0-3 0,-3 0-14 0,3-1-14 16,-6 2-2-16,5 0-10 15,-2 1-11-15,-1-1-15 0,1 2-12 0,-3 1-13 0,3-1-12 0,-1 0-8 16,1 3-10-16,-2 0-9 0,2 1-2 15,0-1 2-15,0 2-17 0,2 0-9 0,-2 3-4 16,0-2-5-16,-3 5-4 0,5-3-4 16,-2 3-2-16,1-3 7 0,4 1-9 0,-2 1-5 0,3 1-2 0,-2 1-3 15,2 0-2-15,-1 0 1 16,3 3-6-16,0-6-3 0,2 2 0 0,0 0-2 0,2-3-4 16,0 3 0-16,1 0-6 0,3-4 3 0,0-1 0 0,2 1-1 0,0-2 1 15,5 0-4-15,4-3 0 16,-3-2 2-16,3 1-3 0,4-5 3 0,-1 1 2 0,-6-1 1 15,1-1 0-15,4-4-3 0,-8 4 6 16,2-2-3-16,-2-1 6 0,-1 1 14 0,-3-1 8 0,3 1 16 16,-6 2 5-16,-1-1-1 15,1 1 15-15,-1 0 1 0,-3 0-1 0,0 4 6 0,0-2-7 16,3 2-6-16,-3 0 5 0,0 0-15 16,0 3 2-16,-3-4-6 0,3 4 2 0,0 0-14 0,-3-4 1 15,3 4-9-15,0 0 11 0,-4 9-13 0,1-4-20 16,3-1 0-16,-3 2-7 0,3 1-9 0,0 0-8 15,3 1-6-15,-3 0-8 0,3 0-10 0,1 1-12 0,-1-1-15 16,1-1-16-16,2 3-10 0,-2-6-19 16,0 6-19-16,0-5-22 0,2 2-20 0,-2-2-19 0,0-1-30 15,2-1-217-15,-3 1-488 0,1-2 216 16</inkml:trace>
  <inkml:trace contextRef="#ctx0" brushRef="#br1" timeOffset="495477.204">10413 9356 254 0,'-4'-2'289'15,"1"-3"-15"-15,-1 1-13 0,0 0-19 0,-2 1-14 0,2-1-17 16,-3 2-16-16,4-1-21 0,-4-1-13 15,0 4-15-15,0-2-14 0,-1 1-12 0,-1 1-13 0,1 1-10 0,-1 0-11 16,-2 0-8-16,1 2-5 16,0 0-8-16,2 1-8 0,-3 2-2 0,-1 1-9 15,-2 1-1-15,3 2-6 0,-2 0-3 0,-1 3-5 0,2 1-2 16,-1 3-4-16,0-2 0 0,5 2-2 0,1 1-1 16,-2 2 1-16,2-1-3 15,2-2-2-15,2 3 0 0,3-3-1 0,1 2-5 0,3-4 1 16,2 3-5-16,1-1 4 0,4-1 5 0,-1-5-10 0,6 2-3 15,-1-6 2-15,6 2-1 0,-1-2 3 0,3 2-7 0,-1-3 3 16,2 0 1-16,-1-3-6 0,-1-3-1 0,-1 0 10 16,-4 0-8-16,-3-3 3 15,-1 0 2-15,-3 2-2 0,-2-1 3 0,-1-1 14 0,0 2 4 16,-4-1 1-16,3-2 4 0,-5 3-6 0,2-3-4 0,-2 3-6 16,-1 1-5-16,-1-4 4 0,1 4-11 15,-6-4-18-15,2 1-19 0,1 2-15 0,0 0-36 16,-2 1-31-16,-1 0-37 0,-2-2-54 0,2 2-39 15,-4 2-269-15,0-2-560 0,-5 2 249 0</inkml:trace>
  <inkml:trace contextRef="#ctx0" brushRef="#br1" timeOffset="496238.9616">8483 10166 70 0,'1'-3'238'0,"1"0"-19"0,-2 0-17 0,0 3-19 16,-2-4-5-16,2 1-10 15,-3 0-11-15,-1 0-9 0,1 0-5 0,-1 2-14 16,0 1-2-16,0-2-13 0,-1 0-8 0,-2 1-9 0,2 1-7 15,-4 0-9-15,2 1-5 0,-3 0-6 0,3 0-5 16,-3 1-1-16,3 1-8 0,-4 1 1 16,4 0-10-16,-1 2-1 0,-4 0-6 0,3 2-2 0,2-1 0 15,-5 2-5-15,4 2 2 0,-2-1-2 16,0 1-7-16,2 1 2 0,-1 1 2 0,2-1-8 16,0 1-2-16,2 0-3 0,0 5-4 0,1 1 4 0,4-6-1 15,-1 1 1-15,1-1 3 0,2-1-3 16,4 1 4-16,-2-1-3 0,6 1 1 0,-3-4-1 0,9 5-3 0,-4-5 2 15,1-2-1-15,3-3-4 0,-1 2-3 0,5-3 0 16,0-1 2-16,-4-2 0 0,1-2-3 0,0-1 1 16,-3-1-1-16,3 0-2 15,-3 0-1-15,0-1 0 0,-1 0 3 0,-4-1-5 16,-1 2 1-16,0 1 0 0,-1-1 2 0,0 3-1 16,-4-1 3-16,2-2 0 0,-3 2-5 0,3 2 2 0,-3-3 1 15,-2 3-4-15,4-6-6 0,-4 6-18 0,3 0-24 16,-3 0-26-16,0 0-25 0,0 0-20 0,0 0-28 15,0 0-30-15,0 0-37 0,0 0-252 0,-3 9-501 0,3-6 221 16</inkml:trace>
  <inkml:trace contextRef="#ctx0" brushRef="#br1" timeOffset="496787.6141">8767 10303 275 0,'0'0'255'0,"0"0"-20"0,-3-2-23 0,3 2-20 0,0-1-18 0,0 1-20 15,0 0-11-15,0 0-21 16,0 0-10-16,7-2-11 0,-7 2-10 16,16 2-9-16,-3-1-20 0,2-1-17 0,2 0-23 0,6 0-9 15,-1 0-12-15,2-1-9 0,0 2-9 0,-1-2-11 16,-1-1-11-16,1 1-16 0,-2 1-3 0,-5-1-18 15,0-1-6-15,0 0-2 0,-1 2-1 0,-4-1-8 16,-1 0 11-16,-1 1 1 0,-4 0 1 0,1-1 15 16,-2 0 17-16,1 0 15 0,-5 1-3 0,4-2 5 15,-4 2 7-15,-2-3 6 0,2 3 4 0,-3-4 8 16,3 4 9-16,-5-3 2 0,2 0 7 0,0 0 3 0,0 0 7 16,-1-1 3-16,0 0 6 0,-2-2 14 0,0 3 2 15,1-2 5-15,-1 2 15 0,-1-3 11 16,0 1 7-16,0 2 10 0,-2-2 8 0,2 2-2 0,-2 0 3 0,1 0 1 15,0 1 2-15,0 0-7 16,0 1-6-16,1-2 0 0,2 2-8 0,1-2-8 0,4 3-10 16,-8 0-3-16,6 0-7 0,2 0-6 15,0 0-7-15,-7 0-2 0,7 0-2 0,0 0-7 0,11 7-3 16,-4-2-2-16,2-3 3 0,4 3-8 16,0-2-4-16,1 3-4 0,2-2 1 0,3 3 3 15,0-1-9-15,-5-1-3 0,-1 3-2 0,0-4-3 0,-1 4-2 16,-3-3-10-16,-1-2-4 0,-2 5 2 15,-1-3 1-15,-3 4 2 0,-2 2 2 0,-1-3 7 0,-4 4-5 16,-3 0-2-16,-2 0-1 0,-5 4-2 0,-1-1-7 16,-2-4-15-16,0 1-15 0,3 3-21 0,-2-2-32 15,1 0-33-15,4-3-39 0,4-4-65 0,-1 1-172 16,2-2-442-16,2-1 196 0</inkml:trace>
  <inkml:trace contextRef="#ctx0" brushRef="#br1" timeOffset="497387.8206">9588 10356 133 0,'-1'-2'249'0,"1"2"-26"0,0 0-24 16,0 0-14-16,1-3-13 0,-1 3-12 0,0 0-17 15,0 0-16-15,0 0-9 0,0 0-14 0,0 0-11 16,0 0-8-16,0 0-11 0,0 0-9 0,0 0-5 15,2 7-5-15,-2-7-3 0,-2 5-8 16,2-1-3-16,-1-2-3 0,-2 3-7 0,0-3-5 0,0 1-3 16,0 0-2-16,-2 0-3 0,1-1-2 15,-2-1 4-15,3 1-5 0,-2-2-1 0,0 1 0 0,5-1 0 16,-7-3-1-16,4 2-1 0,2-1-3 16,1 2-2-16,-5-4-1 0,4 1-1 0,2-1 0 15,1 1-3-15,1 0 4 0,0-2-5 0,2 1 1 0,1 1 1 16,1 1-2-16,2-3-4 0,-1 3 5 15,-1 1-2-15,3-1 2 0,-3 1-2 0,0 0-1 0,-1 1 2 0,1 0-2 16,-3 1 0-16,2 0-4 16,-2 1 5-16,-1-1-1 0,-1 3 1 0,0 0-1 15,-2-1 2-15,0 2 2 0,-4 0-2 0,-1-1 3 16,0 4-1-16,-5-3 3 0,3 0 2 0,-3-1 1 0,3 0 4 16,-1-1 14-16,-1-1 0 0,1-1-1 0,-1 0 1 15,4 1-4-15,-1-2-3 0,2 2 0 0,4-2-3 16,-9-2-4-16,5 1-5 0,1-1-6 0,3 2-7 15,-3-4-5-15,3 0-11 0,0 4-11 0,3-6-11 16,-1 4-20-16,1 1-17 0,1-1-26 0,-1 1-18 16,2 0-35-16,-1 0-41 0,-4 1-153 15,7 1-380-15,-2 0 169 0</inkml:trace>
  <inkml:trace contextRef="#ctx0" brushRef="#br1" timeOffset="498087.6274">10032 10358 157 0,'-3'-2'252'0,"-1"0"-10"0,-2-3-13 16,-2 2-12-16,-2 0-12 0,0 0-7 0,0 2-9 0,-3-2-10 16,-1 1-14-16,-1 0-11 0,1 2-11 15,1 0-11-15,-1 0-10 0,0 2-12 0,0 3-10 0,-2-4-6 16,4 4-13-16,-2 2-9 0,1-1-6 16,2-1-9-16,1 1-2 0,4 0-8 0,-1 3-4 15,0-3-7-15,3 2-4 0,1 1-2 0,-1 0-5 0,4 0 0 0,0 0-7 16,0-2-10-16,3 2-2 15,1-1-4-15,0 0-9 0,6-3-2 0,0 2-2 16,4-4-5-16,-1 0-7 0,-1-3-1 0,4-3 0 16,-1 0 3-16,6-3 0 0,-1 0 0 0,-3-4 1 0,3 0 6 15,-2-2-1-15,-3-4 2 0,1-1 8 16,-6 1 7-16,3-1 14 0,-2-2 4 0,-1 0 2 16,-2-1 5-16,-1-2 6 0,-4-1 4 0,4 0 8 0,-6-1 0 15,2 0 0-15,-3 1 12 0,3 2 3 0,-6 2 9 16,3 6-2-16,0 1-4 0,0 3-4 0,-3 0 21 0,2 3-16 15,1 0-3 1,0 3-10-16,0 0-2 0,0-1-8 0,0 0-10 16,0 4-2-16,0 0-10 0,0 0-1 0,0 0-5 15,-10 11 6-15,7-2-1 0,-1 3-8 0,-2 1 4 0,5 2 6 0,-6 3-14 16,1 0-1-16,4 2 2 0,0 0-5 0,-2-1-5 0,4 0 2 16,0 0-4-16,0 0 1 15,3 1-4-15,-2-2-3 0,2-3 6 0,1-1 1 0,3-3-4 0,0 2 5 16,3-3 1-16,0 0-3 15,1-1 5-15,5-2-5 0,-1-2-11 0,-2-1 3 0,1-2-1 16,0-4-1-16,0 2-2 0,0 0 5 16,-2-6 0-16,0 1 3 0,2-1-5 0,-7 0 4 0,3-3 0 15,-6 2-2-15,2-1 2 0,1 3 0 16,-4-2-3-16,0 0 6 0,-2 3 1 16,-1-2-4-16,0 2-15 0,0-1-12 0,0 3-15 0,-1-1-18 15,-1 0-23-15,-2 2-22 0,-3-1-25 0,1 2-30 16,6 0-36-16,-11 2-45 0,6 1-256 0,-4-2-549 0,2 2 244 0</inkml:trace>
  <inkml:trace contextRef="#ctx0" brushRef="#br1" timeOffset="499737.3293">10719 9658 95 0,'0'-2'254'0,"0"2"-18"16,1-4-19-16,1 2-9 15,-2 2-13-15,0 0-12 0,0 0-11 0,-2-5-15 0,2 5-12 0,0 0-16 16,3-1-14-16,-3 1-15 0,0 0-10 0,0 0-11 0,0 0-7 16,0 0-4-16,10 6-8 0,-6-2-7 15,1 1-7-15,0 1 0 0,-1 2-7 0,-1 4-5 16,0 0 0-16,0 7-19 0,-6 0-25 0,-4 6-29 15,-7 6-39-15,-6 3-56 0,-1-1-79 0,-6-1-182 0,-8-1-428 16,-20 10 190-16</inkml:trace>
  <inkml:trace contextRef="#ctx0" brushRef="#br1" timeOffset="505487.0904">11041 9526 99 0,'6'-6'176'0,"-2"1"-4"0,1-2-10 0,-1 0-2 0,0 0-3 15,-1 0-5-15,0-1 1 0,0 1 0 16,0 1 3-16,-1-2-8 0,-2 4 2 0,2-2-15 16,-2 1-8-16,0 0-2 0,0 2-2 15,0-1-8-15,0 0-5 0,-3 0-13 0,1 1-8 0,-2-1-10 16,0 3-5-16,-3-1-6 0,0 0-7 16,-2 1 9-16,1 0-18 0,-2 2-3 0,0-1-5 0,0 0 0 15,-1 3-8-15,-2 0-1 0,4 1-4 0,-2 1-3 0,1 1 9 0,0 0-18 16,1-2 2-16,0 5-9 15,1-3 3-15,0 4 0 0,2-3-3 0,3 2-4 0,-1 1 2 16,1 1-1-16,0 1-4 0,3-3 0 16,0 0 2-16,3 1-5 0,0-3 0 0,1 1-5 0,2-1-1 15,0 0 0-15,1-2-2 0,1-1 2 0,-1 0-3 16,4-2 2-16,-1-1 2 0,3 1 1 16,-3-6-3-16,4 1 3 0,-2-1-2 0,1-1 13 0,-6-1-12 15,3-2 3-15,-2 1 0 0,-1 1 5 16,-1-2 5-16,0 1 1 0,-2 0 10 0,0 1 6 0,-2 1 4 15,1 1 0-15,-2-1-11 0,1 1 0 16,-1-2-3-16,-2 5 3 0,2-1-4 0,-1 2-5 16,0-5-4-16,0 5 4 0,-1-4-8 0,1 4 4 15,0 0 9-15,0 0-12 0,0 0-1 0,-2 11-9 0,2-6 6 16,-1 0-16-16,1 1-21 0,1 1-2 0,-1 0-1 0,1 1-7 16,1-1 0-16,-1 1-9 0,2-2-11 15,-1 2-16-15,0-2-13 0,1 1-10 0,1-2-16 0,2-2-6 16,-1 1-13-16,2 0-19 15,1-3-6-15,1-1-17 0,1 0-9 0,0-4-163 16,4-1-383-16,-3 2 170 0</inkml:trace>
  <inkml:trace contextRef="#ctx0" brushRef="#br1" timeOffset="505737.6251">11271 9495 71 0,'9'-13'149'16,"-1"1"2"-16,-2 1 4 0,0-1 17 0,-2 3 9 0,0 2 5 16,-1 0 7-16,-1 3-1 0,-1-2-2 0,1 2-9 0,-2 1-9 15,1-1-6-15,0 2-14 0,-1-1-15 16,0 3-13-16,2-4-16 0,-2 4-9 15,0 0-9-15,0 0-8 0,0 0-11 0,-7 8-7 0,3 0-6 16,-2 2-7-16,0 3-3 0,1-1-4 0,-2 8-5 16,2-3-8-16,-1 2 1 0,0 0-6 15,1 1-1-15,-1-2-4 0,1 3-2 0,0-2 3 0,-2 2-10 0,4-3-2 16,-4 1-5-16,3-5 0 0,1 0-7 0,-1-1-5 16,0 2-10-16,-2-2-1 0,3-2-11 0,-1-2-12 15,1-1-8-15,3-1-13 0,-3-3-12 0,2 1-11 16,-1 0-13-16,1-4-9 0,-1 2-28 15,1 1-26-15,1-4-4 0,0 0-56 16,0 0-157-16,0 0-408 0,0 0 180 0</inkml:trace>
  <inkml:trace contextRef="#ctx0" brushRef="#br1" timeOffset="506355.6499">11513 9619 233 0,'0'-2'270'0,"-1"-2"-15"0,-1 1-11 0,0 0-15 0,-2-1-7 16,-1-1-12-16,-1 1-17 0,2 1-11 0,0-2-12 0,-2 2-16 16,0-1-13-16,0 4 0 15,-1-4-27-15,0 3-9 0,0-1-10 0,-2 2-7 16,3 0-7-16,-2 0-7 0,0 2-8 0,1-1-10 15,-2 3-4-15,2-4-6 0,0 3-2 0,3 1-7 0,0 1 11 16,2-2-20-16,-3 1 1 0,0 4-1 16,2-6-4-16,2 5-9 0,-3-2 3 0,4 0-4 0,0 2-1 15,0-2-6-15,0 0-2 0,3-1-2 0,-1 0-11 16,3 0 4-16,-1-1-7 0,6-1 0 16,-3 1-7-16,3-3-6 0,0 0-3 0,4-3-8 0,-3 1 2 15,2-3 0-15,1-2 1 0,-1 1 0 16,-1-1 6-16,1-4-2 0,-3 0 5 0,1-4 7 0,2-1 2 0,-4-1 4 15,0-1-1-15,-2-1 7 16,-1-2 4-16,-1-1 8 0,-2 1 10 0,0 0 6 0,0 2 12 16,-3 5 11-16,1 1 8 15,0 2-2-15,-3 0 4 0,2 4-10 0,0-2 3 0,-2 4-4 0,1-1-3 16,1 2-4-16,-3 0 3 0,2-1-5 0,-1 4-3 0,2 1-10 16,-4-3-3-16,4 3 1 15,-7 0-8-15,7 0 6 0,-7 7-9 0,1-1-2 0,2 2 13 16,0 6-14-16,0-1-2 0,-2 5 7 15,2 2-7-15,-1 2-1 0,4-2-3 0,1 2-2 16,0-1 0-16,0-1-9 0,3-4 1 0,1 2-6 16,-1-3-3-16,1-2 4 0,2 0-11 0,-2-1 0 0,3-2 3 15,0-2-4-15,-1-2-3 16,1-1-7-16,0 0-7 0,0-2-5 0,0-1-1 0,1 1-4 0,-1-2-6 16,2 0-7-16,-5-2-1 0,2 0-3 0,-2 1-1 0,0-3-4 15,-1 3-12-15,1-2-11 16,-2-1-12-16,-1 0-11 0,-1 3-8 0,3-4-18 0,-3 1-22 15,0 3-24-15,-2-4-191 0,2 4-416 16,-4-4 185-16</inkml:trace>
  <inkml:trace contextRef="#ctx0" brushRef="#br1" timeOffset="507204.7594">10647 10372 84 0,'0'0'193'0,"0"0"-9"0,0 0-12 15,3-2-11-15,-3 2-15 0,0 0-13 16,0 0-12-16,0 0-14 0,0 0-11 0,0 0-10 15,0 0-7-15,0 0-3 0,3 8-2 16,-4-5-9-16,1 1-4 0,1 1-6 0,-2 2-6 0,1-1-2 0,-1 1-1 16,0 2-5-16,-1 1-8 15,1-1-1-15,-1 3-5 0,-3 1 0 0,1-2-4 0,-2 2 0 16,1 0-3-16,-4-1-15 0,2 1-16 0,-3 0-19 16,2-1-22-16,-1 1-21 0,1-2-26 15,-1-1-16-15,4-1-48 0,-1-2-125 0,3-4-311 0,-1 1 139 0</inkml:trace>
  <inkml:trace contextRef="#ctx0" brushRef="#br1" timeOffset="508027.5569">11037 10211 163 0,'-1'-4'235'16,"-2"0"-11"-16,0 1-7 0,0-2-8 0,-1 2-8 0,-2-2-13 15,2 3-14-15,-3-3-7 0,0 3-11 0,-4 0-6 16,2-1-11-16,0 2-3 0,-1 1-12 0,1-1-14 0,-2 1-7 16,-1 3-15-16,-1 1-3 0,3 0-9 0,-4 1-9 15,1 0-6-15,3 1-6 16,0 0-7-16,1 3 2 0,2-2-10 0,2 0-5 0,-2 1-1 0,2 0-6 16,2-1-5-16,1 2-5 0,2-2 1 15,0 2-7-15,2-3 2 0,0 0 0 0,2 1-12 16,1-1-4-16,2-2-2 0,0 0 2 0,1-3-1 15,2 0 1-15,0-1-3 0,3-1 3 0,-2 0 3 16,-1-3-3-16,4 1 1 0,0-2 2 0,-5 1 1 16,3-3-3-16,-2 0 1 0,-2 3 2 0,-1 1 11 15,0-3 12-15,-1 0 7 0,-2 2 3 0,-1-1 5 0,0 2 5 16,0-2 4-16,-2 3-2 16,0-1 2-16,1 1 7 0,-2 2-9 0,3-4-5 0,-3 4-6 15,0 0 1-15,-3-3-5 0,0 1-6 0,3 2-4 0,0 0-12 0,0 0 4 16,-11 5-2-16,7-2-2 15,0 0 7-15,2 2-13 0,0 0-12 16,1 0-6-16,0 3-6 0,-1-2-9 0,3 2-10 0,1 0 1 16,1 0-5-16,2 0-11 0,1-1-7 0,1 1-5 0,2-1-5 15,1-1 1-15,-2-2-3 16,2 0-8-16,2 1-4 0,2-4-4 0,-1 0-6 0,-1 1-1 16,2-3-8-16,-1-1-2 0,2-1 1 0,-2-1-1 0,0-2 4 15,0-1 7-15,-1 0 9 0,2-2 9 16,-3-1 18-16,-1-1 10 0,0-1 21 0,1-5 22 0,-3-2 10 15,0 1 24-15,-2 4 14 0,-2-1 24 16,0 2 20-16,-1 0 8 0,-2 4 1 0,0 0 3 0,-1 1 0 0,0 1 4 16,0 2-5-16,0 1-2 15,-1 0 6-15,0 0-22 0,-1 1-9 0,1 1-11 0,1 2-8 16,-6 0-3-16,6 0-5 0,-7 4 4 0,2 1-13 0,-1 1-1 16,3 3-7-16,-2 3-3 15,0 1 2-15,1 2-5 0,0 3 6 0,0 4-12 0,-1-2-4 0,1 3 3 16,1 1-11-16,-1-1-3 0,-3 3-8 15,4-1-11-15,-4 1-7 0,-2-1-12 0,1 1-9 16,-1-1-17-16,0 0-10 0,0-1-14 0,0-1-14 16,1 1-20-16,1-5-20 0,1 0-25 15,3-4-12-15,1-5-25 0,1 0-216 0,0-2-457 16,2-4 202-16</inkml:trace>
  <inkml:trace contextRef="#ctx0" brushRef="#br1" timeOffset="508561.093">11499 10441 9 0,'0'-3'289'0,"-1"-2"-16"0,-1-2-9 15,0 6-18-15,-1-7-5 0,0 3-13 0,-3 0-13 0,-1 1-11 16,2 0-16-16,-2 1-8 15,0-1-15-15,-1-1-14 0,0 3-8 0,-2-1-14 0,2 0-11 0,-2 3-14 16,0 0-10-16,0-1-7 0,5 2-8 16,-5 1-12-16,1 2-6 0,-2-1-6 0,4 2-5 15,-2 0-5-15,3 1-6 0,1 0-7 16,-1 3 0-16,3-2 1 0,-1 2-11 0,1-3-5 0,2 4-9 16,-1-4-8-16,2 3-11 0,2-1-9 0,0-1-4 15,3-1 14-15,1-1-12 0,1-1-9 0,1 0-1 16,1-3-4-16,2-2-5 0,3-2-3 0,2 2-3 0,-2-4 8 15,0-1 2-15,0-1 1 16,4-4 2-16,-2-2 6 0,-5 4 2 0,3-10 5 0,-4 5 6 0,-2 1 3 16,2-6 10-16,-3-1 7 15,2-2 10-15,-5-2-5 0,3 1 7 0,-4-2 12 16,1 2 8-16,-1 1 7 0,0 4 8 0,-3 3 2 0,1 2 4 0,-1 3 17 16,-1 2-18-16,1 1 0 0,0 0-5 15,0 2-10-15,-3 2-1 0,2-1-5 0,-1 2-5 0,-2 2 0 16,4 0-6-16,-10 1-5 0,6 0 0 15,-2 4 0-15,-1 2-5 0,1 0-5 0,2 3 2 16,-3 2-2-16,3 1-3 0,1 2-6 16,0 3-10-16,2 1-4 0,1 0 5 0,4 1-16 0,3-2-9 15,0 1-3-15,6 0-13 0,-2-2-18 0,5-3-13 16,1 1-15-16,1-3-26 0,2-3-25 0,1-3-32 16,0-1-27-16,4-3-35 0,-9-4-241 15,5-1-519-15,0-4 230 0</inkml:trace>
  <inkml:trace contextRef="#ctx0" brushRef="#br1" timeOffset="509861.3992">7993 8370 108 0,'1'-3'144'16,"2"0"-8"-16,0-1-2 0,0 0-1 0,-2 0-9 15,0-2 4-15,2 2-7 0,-3 0 2 16,3 0 1-16,-3-1-5 0,1 2-10 0,-1 0-6 15,0 3-13-15,0-5-6 0,0 5-3 0,0-4-11 16,0 4-7-16,0-1-7 0,0 1-7 0,0 0-3 16,0-4-4-16,0 4-6 0,0 0-4 0,0 0-4 15,-1-4 0-15,1 4-6 0,0 0-1 0,0 0-2 0,0 0-2 16,0 0-3-16,0 0-1 0,0 0-2 0,0 0-2 0,0 0 5 16,0 0-3-16,-7 8 3 15,4-5 3-15,-1 3-4 0,0-2 1 0,-1 3-1 16,0-1 5-16,2 1 1 0,0 1 4 0,-1 2 0 15,-3 2 0-15,4-3-1 0,-1 4-3 0,-2 1 5 0,2 0-3 16,0 5-4-16,1-1 3 0,0 4 1 16,-1 1-7-16,1 1 0 0,3-1 2 0,0 1-2 0,0 12 5 15,0-10-6-15,0 2 2 0,2 8-5 0,-2-2 0 0,0 2-1 16,-2-1 2-16,2-1-3 16,0 2 3-16,-3-8-2 0,3 8 1 0,-1 1 0 0,1-1 1 15,-3-9-1-15,-1 11 1 0,4 0 4 16,-3 0-6-16,2-1-2 0,-2-3 2 0,1 4 3 0,1-4-1 15,0 2-1-15,-1-1 1 0,1 0-1 16,-1 1-1-16,4 0-1 0,-4-2 1 0,4 1-1 0,-2-9 3 16,1 1-3-16,-2 9-2 0,1-1-3 0,0 0 3 15,-2 2-1-15,2 1 3 0,-2-1-1 0,-3-3-4 16,4-7 2-16,-2 9-2 0,-4-8 0 0,3 7 1 0,1-7-2 16,-3 6-1-16,2-8 0 0,0 11 5 15,0-12 2-15,2 0-8 0,1 1-1 0,-2 1 0 0,-1 0 3 16,1 8-1-16,-1-10 1 0,4 1 0 15,-2-1-3-15,1-1 2 0,1 3 1 0,-1-4-2 0,2 0 2 16,-5 2-2-16,2-4 0 16,1 1 4-16,-2 0-2 0,2-2 15 0,-2 0 1 0,0 0-5 15,-1-2-2-15,1-4 3 0,2 4-2 0,-2-5-2 16,3 0 0-16,-3 0-2 0,-1-2-1 0,4-2-4 0,-3-2 3 16,3-1-3-16,-3 1-6 15,2-4-8-15,-1 1-6 0,1 0-6 0,1-1-2 0,-3 0-7 16,2-1-18-16,1-2-21 0,0 0-25 0,0 0-25 15,0 0-27-15,-3-10-35 0,3 1-52 0,0-3-158 16,0-7-426-16,0-7 188 0</inkml:trace>
  <inkml:trace contextRef="#ctx0" brushRef="#br1" timeOffset="511666.0853">7973 8239 28 0,'-4'-1'160'0,"1"-1"-20"0,3 2-7 16,-6-2-6-16,6 2-9 0,-4 0-4 0,4 0-8 16,0 0-10-16,-4-2-9 0,4 2-5 0,0 0-7 15,0 0-9-15,0 0-9 0,0 0-4 0,0 0-2 0,0 0-8 16,0 0-2-16,0 0-2 0,0 0-3 0,0 0 3 0,0 0-7 16,0 0 8-16,0 0-7 15,14 4 0-15,-10-2-5 0,5-1-2 0,0 0 1 0,0 0-4 0,2 0-1 16,0 1 0-16,5-2-7 15,5 0 5-15,-1 1-4 0,2-2-3 0,2 2-2 0,0-2 1 16,4 0 2-16,1 0 0 0,11 0-5 16,-10 0-3-16,9 0-3 0,2 0-2 0,-3-1 0 0,3 0 1 15,-3 1-6-15,-7-2 0 0,7 2-4 0,-10-1 3 16,3 1 1-16,-1-1-1 16,10-2 12-16,0-2-4 0,6 2 9 0,1-2-10 0,21-2 7 0,-19 3 0 0,21 0-2 15,-22 2 2-15,0 0-6 16,3 1 3-16,-2-2-2 0,0 3 1 0,21 1-1 0,-23-4-3 15,1-1-7-15,0 5-1 0,0-2-6 0,19 0 2 16,-21 1 1-16,0 0 2 0,2 1-1 0,-3 0 0 16,3 0 3-16,-5 0-2 0,3 1-1 15,-4-1 5-15,-1 0 2 0,-1-1-3 0,4 1 2 0,1 0 0 16,-3 0-5-16,2 1 10 0,-2-1-3 0,2-1-3 0,-5-3 2 16,2 6 1-16,3-2 1 0,-2 0-5 15,-1 2 3-15,-2-2 3 0,2 0-3 0,-3 1-3 0,-9 0 5 16,10-1-2-16,0 2 0 0,-1-1 1 15,-8-1-3-15,9 0 1 0,0 0 5 0,1 4 4 16,-11-4 2-16,9 0-2 0,-8-4 0 0,1 4-3 16,6-1-6-16,-9-1 4 0,2 1 4 0,-2 0-3 15,1 1 4-15,-1-2-3 0,1-1 0 16,-2-1-3-16,1 2 1 0,0 1-4 0,-2-3-1 0,4 4 0 16,-4-3-1-16,-1 1 0 0,0 2 0 15,0-1-4-15,1 1 0 0,-1-2-3 0,1 0-1 16,-1 2-9-16,2-2 7 0,-1 3 8 0,1-3-10 0,0 3-1 15,-3-2 0-15,3 2 5 0,-3-2-1 16,1 1-5-16,-1-2 5 0,0 2-5 0,-2 0 6 0,1-1-7 0,1 1 9 16,-3-1 3-16,0 0-3 15,-4 1 8-15,4 1-6 0,-4-1 2 0,-1 0 1 16,-4 0-3-16,5 1 5 0,-4-1-1 0,1 1-5 0,0 1 4 0,-4-2-5 16,4 0 16-16,0 1-1 0,-6-1 1 0,2-1 0 15,0 1 9-15,0 0-11 0,-2 1 7 0,1-2 3 16,-1 1 5-16,2-2 0 0,-3 2-1 15,0 0 2-15,2 0 4 0,-5 0 4 0,3 0-3 16,0-1 3-16,-1 1 2 0,-1 0 3 0,1 0 8 16,-2 0-5-16,3-1 4 0,-3 1-3 0,-4 0 1 0,10 0-2 15,-5-1 0-15,-1 1 0 0,-4 0 1 16,7-2-4-16,-3 2-2 0,0-1-7 16,1 0 2-16,0 1 0 0,-1-2-7 0,-1 2-2 0,-3 0-1 0,10 0-1 0,-6-1-5 15,-1-1 2-15,-3 2 0 0,9 0-3 0,-9 0 3 0,5-1-8 16,-5 1 6-16,0 0 0 15,4-1 7-15,-4 1 3 0,0 0 2 16,0 0 1-16,6 2 0 0,-6-2-4 0,0 0 1 0,0 0-1 16,0 0-1-16,0 0 0 0,0 0-1 0,0 0 6 15,0 0 5-15,-13 5-2 0,11-3-2 0,0 1 1 16,-4-1-4-16,4 1-1 0,0 0-1 0,-2 1-3 16,1 1-2-16,0 0 1 0,-1 2 0 0,1-1-2 15,1 4-1-15,0 0 2 0,-1 1-2 16,1 2 0-16,0 0 1 0,1 2-4 0,2 5 9 15,-1 0-8-15,0 3-2 0,-1-1 0 0,-1 2-2 0,2 0 6 16,0 2-2-16,-1 1 2 0,-1 9 8 16,1-2-1-16,0 1 2 0,-1 3 0 0,-2-3 0 0,3 3 0 0,-1-2-3 15,-1 1 0-15,1-1 1 16,-1 3-1-16,1-3-4 0,-2-1 1 0,1 2 4 0,3-1-12 16,-1-2 2-16,-1-6 3 0,1 8 1 15,0-9-2-15,2 10-2 0,0 0 2 0,1 0 1 0,-1-1 3 16,2-1-1-16,-1 2-1 0,-1 1-6 0,0-3 3 15,2 2 1-15,0-3-1 0,-2-7-1 16,1 10 0-16,1-12 14 0,-2 2-11 0,2 0 1 0,-2 8-5 16,1-10 6-16,-1-1-3 0,-1 0 0 0,1 1 13 15,-1 2-14-15,2-3 2 0,-2 0-10 0,0 1 7 16,0 0-3-16,0-2 2 0,0 2-5 16,-2 0 4-16,2 0 11 0,2 3-5 0,-1-2 0 0,1 9 1 15,-1-9-5-15,-1-1 2 0,3 10-2 0,-2-10 9 0,1 0-14 16,-1 0 0-16,-1 10 3 0,2-9-2 15,-2-1-2-15,2 10 0 0,-2-7 4 0,3 6 0 0,-3-10-1 16,4 2-7-16,-4 1 6 0,3-2 0 16,0 1-1-16,-2-2-1 0,2 0-4 0,4 1 7 0,-7-3-2 15,3-1 3-15,1-1-3 0,3-2-1 16,-4 1-2-16,1 0 0 0,-1 1 0 16,3-5 3-16,-2 3-3 0,2-5-2 0,-2 1 17 0,0 0-14 0,0 1 4 15,2-1-8-15,1-1 1 0,-1 0 5 0,-1 0-9 16,-2-4-2-16,1-2-1 0,1 0-2 0,-3-1-3 15,1-1 3-15,-3 1 3 0,3-2-2 16,-2 0-4-16,1 0-5 0,-2-2 11 0,1 0-19 16,-1-2-6-16,-3 5-10 0,3-5-19 0,-5 0-21 15,5 0-26-15,-11 0-24 0,2-4-27 0,1 3-26 0,-2-3-54 16,-3 0-212-16,-7-3-488 0,-1 1 216 16</inkml:trace>
  <inkml:trace contextRef="#ctx0" brushRef="#br1" timeOffset="512877.8884">7811 10944 145 0,'-4'-2'170'16,"-2"0"-12"-16,2 0-4 0,1 1-5 0,-1-1-9 0,-2 1-9 0,3-3-7 0,3 4-9 16,-7 0-12-16,5-1-9 15,2 1-6-15,-6-2-12 0,3 2-6 0,3 0-10 0,-6-2-7 16,6 2-3-16,-7 0-6 0,3 2-6 15,1 0-1-15,-1-1-1 0,1 0-6 16,-1 4-1-16,0-3 3 0,-3 3-6 0,1-2 0 0,-1 1 1 16,0 1 3-16,0-2 5 0,1 1 7 15,1-2 7-15,1 0 5 0,1 0 3 0,0-1 0 0,2 1-2 16,1-2-6-16,-6 0-5 0,6 0-2 0,0 0-2 0,0 0-9 16,0 0 4-16,0 0-4 0,20-3-7 15,-9 0-1-15,2-2-5 0,2 2-7 0,6-1 5 16,3-2-2-16,3 3-3 0,-3-1-3 0,4 1 2 0,0 2-2 15,2-5 4-15,12 5 5 0,-4-3 7 16,7 3-3-16,-4-3 3 0,4 2 1 0,0 1-5 16,3 1-3-16,1 0 0 0,19 0 2 0,-22 0-1 15,2 0-2-15,3 0-5 0,17-2 1 0,-18 1-1 0,18 0-2 16,-21 2-1-16,24-1 0 0,-23 0 2 0,22 1-2 16,0-2-4-16,-2-3 3 0,-17 4 0 0,20-3-3 15,-3 1-1-15,0-1 3 0,-18 3-1 0,17-2-1 16,1-1-3-16,-19 0 2 0,20 0 0 0,0 1 2 15,-23 0-2-15,25-1 0 0,-25 3 1 0,5-4-2 16,18 2 6-16,-21-1-7 0,1 0 6 16,22-1-2-16,-25 0-2 0,23 0 0 0,-20-1-2 0,-1 3 2 15,21-2 2-15,-20 1-3 0,-1 3-1 16,23-3 5-16,-25 3 1 0,1 0-8 0,3 0 1 16,-3 0 1-16,1 3-2 0,-2-2 6 0,1 4-4 0,-2-2 1 15,-1 1-3-15,-1-1 1 0,-1-1 3 16,-1 0-4-16,-2-2 3 0,1 2-4 0,-12 1 3 0,13-3 0 15,-1-2 0-15,-11 1-3 0,13-4-2 16,-1 2-2-16,0-1-1 0,-3 0 1 0,0 0-1 0,4 0-2 0,-12 3-8 16,-1-2 5-16,11 2-1 15,-12-1-1-15,0-1 0 0,2 2 5 0,-4-2-4 0,1 1 1 16,-3 1 3-16,3 1 3 0,-3-2 1 0,3 1-1 0,-5-1 1 16,5 2 1-16,-2 0-3 0,-1 0 1 0,0 2 6 15,0-2-2-15,-7 1-2 0,-2-1-2 0,2 0 4 16,-1 0 2-16,2-1-2 0,-2-1-2 15,-1 2-1-15,2 0 7 0,0 2-2 0,-3-2 1 16,3 0-3-16,-3-2 2 0,4 2 1 16,-4 0-2-16,2 0 1 0,-3-1-1 0,-1-1 1 0,-2 1 0 0,1-2-1 15,-1 3 1-15,0-2 1 16,-3-3-1-16,2 2-3 0,-2 0 3 0,1 2 1 0,-2-3 0 0,2 0 2 16,-4 2-5-16,-1-2 1 0,1 1-5 0,1-1-7 15,-3 2 3-15,0-1 1 16,-2 3-2-16,3-3-1 0,-2 1-4 0,-1 2-6 0,2-3-13 0,-2 3-13 15,0 0-17-15,-3-5-21 0,3 5-25 16,-3-3-34-16,1 1-24 0,-2-2-56 0,1 1-148 0,-2-3-402 16,-1 0 178-16</inkml:trace>
  <inkml:trace contextRef="#ctx0" brushRef="#br1" timeOffset="514226.6408">7565 7842 194 0,'0'-3'264'0,"-1"-1"-13"0,1 2-9 0,0 2-14 0,-1-7-9 16,0 5-12-16,1 0-17 0,0 2-15 0,-2-5-16 0,2 5-16 15,0 0-14-15,0-3-18 0,0 3-14 0,0 0-7 16,0 0-10-16,0 0-7 0,0 0-8 0,2 10-9 15,-1-5 5-15,1 4-12 0,-1-2-7 16,2 5-5-16,-2 1-1 0,3 0-5 0,-2 0-3 16,1 1-5-16,-2 1-2 0,2-1 0 0,-2 1-3 15,1-1 1-15,-1 0-1 0,-1-3-5 0,1 2 6 16,-1-3-5-16,2-2-1 0,-1 1 0 0,-2-3-5 16,1 1 6-16,1-3-7 0,-1 2-2 0,-1-3 5 0,1 0 2 15,0 1-2-15,0-3-2 0,0-1 3 16,0 5 0-16,0-5-2 0,0 0 4 0,0 3 4 0,0-3 0 15,0 0-4-15,-3 2-3 0,3-2 3 0,0 0-4 16,0 0 4-16,0 0-9 0,0 0 4 0,-8-4 1 16,8 4-4-16,-7 0 1 0,2-1 0 0,5 1-4 0,-12 1 1 15,5-1-3-15,1 0 0 16,-3 2 3-16,1-1-4 0,3 1 2 0,-1-1 2 0,2-1-3 16,-2 1-1-16,3-1 10 0,3 0 1 0,-7 4-9 0,3-4-6 0,4 0 2 15,0 0 0-15,-4 1 0 16,4-1 1-16,-4 1 1 0,4-1 6 15,0 0-7-15,-2 2 1 0,2-2 0 0,0 0 0 16,0 0 6-16,10 1-7 0,-3-1 0 0,3-3 3 0,0 3 2 0,5-2-2 16,1 0-4-16,-2-1 3 15,3-1 0-15,-2 2-2 0,2 0-4 0,0-2 5 0,-3 3-4 16,0-3 2-16,2 1-2 0,-4 1 1 0,-3-1-6 16,-1 2-1-16,1-2-5 0,-5 2 0 0,3 0-7 15,-4 1-4-15,-3 0-8 0,8-2-18 0,-8 2-39 0,2-2-35 16,-2 2-38-16,0 0-29 0,-9-7-38 15,5 3-216-15,-3 2-485 0,-3-2 215 0</inkml:trace>
  <inkml:trace contextRef="#ctx0" brushRef="#br1" timeOffset="514607.7489">7445 7777 149 0,'-3'-3'270'0,"3"3"-15"0,-3-3-15 0,3 3-18 0,-3-1-15 15,3 1-20-15,0 0-14 0,0 0-18 0,0 0-20 16,0 0-12-16,-3-3-12 0,3 3-13 0,0 0-8 16,0 0-11-16,0 0-5 0,0 0-4 0,0 0-3 15,0 0-7-15,0 0-4 0,19 3-5 0,-11-3-6 0,2 0 0 0,3 0-4 16,4-3-6-16,-3 3-2 15,3-3-4-15,-2 2-6 0,6-1 1 0,-1-1-1 16,1 0-3-16,-7 2-4 0,2-2-3 0,-2 2-1 16,-4-1 3-16,0 0-1 0,-2 1 3 0,-2 1 8 0,-1-1 7 15,1 0 4-15,-3 0 7 0,1 0 6 16,-4 1 3-16,6 0-2 0,-6 0 1 0,0 0 5 0,7 0-12 16,-7 0-9-16,0 0-4 0,0 0-5 0,4-2-4 15,-4 2 11-15,0 0-24 0,0 0-23 0,3 0-31 16,-3 0-20-16,0 0-8 0,2 4-17 0,0-1-37 0,1 1-26 15,-2 1-45-15,2-1-45 0,0 4-235 16,-2-4-516-16,2 4 228 0</inkml:trace>
  <inkml:trace contextRef="#ctx0" brushRef="#br1" timeOffset="515261.5557">7766 7920 56 0,'0'0'242'16,"0"0"-13"-16,0 0-7 0,0 0-16 0,0 0-15 15,0 0-16-15,0 0-12 0,0 0-9 0,0 0-16 16,0 0-5-16,0 0-9 0,0 0-6 0,0 0-8 15,0 0-6-15,0 0-5 0,0 0-7 0,0 0-9 16,-6-6-1-16,6 6-15 0,0 0-9 0,0 0-4 0,6-6-4 16,-6 4-1-16,3-2-8 15,-2 2-3-15,3 1-4 0,-1-2-8 0,3 0 1 0,-2 1-2 0,3 0-7 16,-3 0 2-16,5-1-5 0,-2 1 1 0,3 0-1 16,-3 1 5-16,4 1-9 0,-3 0-5 0,1 0 2 15,1 0 6-15,-2 1-12 0,-1 1 2 16,2-1 0-16,-2 3-2 0,0-1 5 0,-3 0-4 15,2 3-4-15,-5-1-2 0,2 0-9 0,-3 3 4 0,-2-2-1 16,-2 2 2-16,0-1 0 0,-3 2-1 16,-2-1 8-16,0-1-6 0,-1-2 2 0,1 1-1 0,1-2 2 15,1 1 0-15,0-1 2 0,0-1-2 0,3 0 5 16,1-2 1-16,-3 1 0 0,2 0-2 16,1 0 0-16,3-2 0 0,-1 2 9 0,1-2-8 0,0 0-6 0,0 0 2 15,0 0 1-15,0 0-2 0,14-6 5 16,-10 4-5-16,4 0 1 0,1 2-3 0,-2 0 2 15,3-2 1-15,-3 4-2 0,1-1 2 16,2-1 0-16,-1 1 0 0,-1 3 3 0,-1 0 2 0,0-1 0 0,0 1-4 16,-3-1 3-16,2 1 4 0,-3 2 2 0,1 0 3 15,-3 0-2-15,1 0 10 0,-2 2-5 16,-2-1 11-16,-2 0-1 0,0-1 1 0,-2 2 7 0,-1-3-4 16,-4 4 6-16,1-2-5 15,-1-2-3-15,0 2 2 0,-2-2-7 0,-1-1 2 0,0 1 2 0,3-1-7 16,-2-1 1-16,3-3-4 15,0 2-1-15,2 0-3 0,-2-2-22 0,1 0-24 0,1-2-23 16,2 2-34-16,1-2-60 0,-1 0-80 16,2-1-295-16,0-1-570 0,-2 2 253 0</inkml:trace>
  <inkml:trace contextRef="#ctx0" brushRef="#br1" timeOffset="519641.3615">3992 8579 76 0,'0'0'199'0,"-3"-3"-15"0,3 3-12 0,0-3-10 0,0 3-9 16,0 0-13-16,-3-3-10 15,3 3-9-15,0 0-10 0,0 0-11 0,0-2-5 0,0 2-11 0,0 0-6 16,0 0-7-16,0 0-5 16,0 0-9-16,0 0-4 0,0 0-6 0,0 0-6 15,0 0-6-15,0 0-6 0,0 0 2 0,0 0-3 16,0 0-3-16,-3 9 4 0,3-3-4 0,-1 1-2 0,1 2-2 16,0 2 0-16,-3 5-1 0,3-2-1 0,-1 6-1 0,-2-1 4 15,2 4 1-15,-1 2 3 16,2 2-2-16,-1 13-1 0,1 1-4 0,1-1 0 0,-1 2 0 15,0 1 0-15,2 0-1 0,-4 19-3 0,1-20-1 16,2 5 3-16,-1-3-3 0,-4 19 0 0,3-19-1 0,-1-1-4 16,1 1 0-16,-1-2 17 15,-1 2-4-15,2-5 2 0,-2-2-5 0,3 3-1 16,-3-2-2-16,3 1 0 0,2-2-1 0,-5 1-2 16,3-12-1-16,1 9-4 0,-2 2 3 0,1-11-3 0,1 1 3 15,2-2 1-15,-3 11-4 0,2-10-1 0,-2-2 10 16,1-1-4-16,0-1-4 0,1 0 4 15,-2-2-4-15,1 0 0 0,-2-6 1 0,2-2-3 0,-1 0 2 16,0-3 0-16,0 0-2 0,2-2 1 16,-4 0-5-16,4-3 3 0,-2 1 2 0,0 1-4 0,0-5 4 15,0 5-6-15,0-4 3 0,1 2-2 16,-1-1 2-16,0 0-4 0,0-3 2 0,0 4 4 16,0-4-5-16,0 4 1 0,0-2-2 0,0-2 0 0,0 0 0 15,0 0 4-15,2 4-2 0,-2-4 0 0,0 0 2 16,0 0-2-16,-2 2-2 0,2-2-5 15,0 0-12-15,0 0-4 0,0 0-1 0,0 0-17 16,0 0-13-16,0 0-16 0,-3-9-23 0,2 6-20 0,1 3-31 16,-2-6-31-16,2 2-57 0,-2-1-150 15,-1-3-410-15,-1 0 181 0</inkml:trace>
  <inkml:trace contextRef="#ctx0" brushRef="#br1" timeOffset="520117.6052">3754 9473 118 0,'0'-3'273'0,"0"0"-28"0,-3 1-29 0,3 2-20 16,0-3-17-16,0 3-23 0,0-3-17 0,0 3-11 0,0 0-9 15,0 0-6-15,7 6-14 0,-4-3-8 0,1 4-8 16,2 0-6-16,-1 1-8 0,1 1-3 0,1 2 2 16,0 2-4-16,2-1-1 0,-2 0-4 15,0 1-3-15,1 4-7 0,-1-3-2 0,0 3-2 0,2 3-4 0,-2-3 0 16,1 0-3-16,-1 2-4 0,0-6-2 0,-1 0-3 16,-2 0-2-16,3 2-1 0,-1-1 1 15,-2-2-6-15,3 0 2 0,-3-3-8 0,-1-1-1 16,1-2-2-16,-1-1 4 0,0-2-4 0,0 2 0 15,1-2 1-15,0-3-2 0,3 0 1 0,0 0-3 16,3-6 5-16,4 1-6 0,6-6 0 16,-2-4-2-16,3 1 4 0,-1-3 0 0,8-10-4 0,-1-2 6 15,-2 2-4-15,-4-2 5 0,3 1 3 16,-8 5 8-16,-1 2 6 0,-2 2 6 0,1 2 2 0,-7 4 6 16,2 3-8-16,-4 3-7 0,0 0 1 15,-3 2-4-15,1 2-5 0,0-1-7 0,0 1-12 0,-2 1-12 16,-1 0-11-16,0 2-22 0,0 0-20 0,0 0-25 0,0 0-30 15,-10 11-40-15,6-7-46 0,-2 3-48 16,1-2-210-16,-1 3-499 0,2-2 221 0</inkml:trace>
  <inkml:trace contextRef="#ctx0" brushRef="#br1" timeOffset="520853.5328">4650 9560 166 0,'0'-4'256'0,"0"1"-12"0,-1 0-9 0,-1-1-4 15,0 1-13-15,0-1-16 0,-1 1-11 0,-1 0-12 16,-1 0-17-16,-1 0-7 0,-1 1-7 16,-3 2-8-16,1-1-10 0,-2 1-14 0,-1 0-10 15,-2 1-1-15,0 1-15 0,3 3-7 0,-2-1-6 16,0 0-9-16,2 1-2 0,1-1-6 0,-1 3-11 0,1-2-5 0,4 0-4 16,-1 1-4-16,2 1-4 0,-1-1-4 15,4 1-1-15,0-1-6 0,2 1 2 0,1-1-5 0,2 0-3 16,1-1-1-16,1 2-5 15,2-2-3-15,1-1-1 0,2-1-5 0,0 0 1 16,4-2-2-16,0-3 0 0,1-2-2 16,0 0 6-16,0 1 1 0,-1-7-6 0,6-1 4 0,-3-3-1 0,-2-1 1 15,-1-2-1-15,-1-2 15 0,-3-4 1 0,-1-1 8 16,0 0 6-16,-3-3-2 0,-2-7-6 16,-1 7 1-16,3-7 5 0,-5-1 7 0,-2 9-5 0,-1 3 9 15,-1-2 15-15,0 8-4 0,2 3 5 16,-2 1-5-16,2 4-2 0,-1 3-2 0,1-1-4 0,-1 4-11 15,1-1 0-15,1 2-7 0,-3 0-5 16,3 2-3-16,0 0-7 0,0 0 3 0,-15 5 9 16,9 1-23-16,0 6 11 0,0 0-5 0,-3 5 0 15,2 2 1-15,1 0-14 0,1 2-4 0,2 2 18 0,1 1-7 16,2 2-1-16,-1-1 4 0,2 0-4 0,1-1-5 0,2 0 0 16,2 0 0-16,0-2-3 15,4-1-7-15,-1-3 8 0,2-2-2 0,-2-3 0 0,1-2 2 16,1-3 2-16,3 1 3 0,0-3 4 15,2-2 6-15,0-1-8 0,5-2-7 0,-6-3-1 0,1-1 3 0,0-2-1 16,2-2 5-16,-5-2-1 16,6 0 4-16,-7 2 3 0,-3-2-14 0,-1 3 12 15,-2 1-2-15,-2 0 14 0,0 2-1 0,0-2 0 0,-2 1-3 0,1 1 5 16,-3-1 4-16,0 2-11 16,0 2-16-16,-3-3-5 0,3 3-22 0,-8-2-31 0,4 2-22 0,4 0-36 15,-8 3-33-15,3-1-43 16,-1 0-47-16,3 2-83 0,-4-2-219 0,-1 3-596 0,-1-1 265 15</inkml:trace>
  <inkml:trace contextRef="#ctx0" brushRef="#br1" timeOffset="521815.0117">3467 10700 157 0,'-1'-6'217'16,"-1"1"3"-16,-1-1-8 0,1-1-6 0,0 4-8 0,-1-3-13 15,-1 3-12-15,-1 0-13 0,0-1-12 0,0 2-15 16,-2 0-8-16,-1 1-14 0,0 0-8 15,-2 2-7-15,0 0-6 0,0 3 4 0,-3 2-5 0,-2-1-11 16,-3 6-1-16,1 2-3 0,0 1-2 0,-2 1-11 0,2 1-1 16,1 3-2-16,-1 1-3 15,0-1-1-15,3 3-1 0,1-2-10 0,1 3-3 0,1-1 2 16,5 1-4-16,0-1-5 0,3-2-4 16,4-1 2-16,2 0-3 0,3-4-1 0,5 1 3 0,2-1-7 15,4 0-2-15,2-5-1 0,3 2 3 16,2-4-6-16,0-4 6 0,4 0-7 0,-3-4-2 0,2 0 6 15,-3-2-12-15,0-2 9 0,-3 2-10 0,-7-1 0 0,-1-1 2 16,1 2-4-16,-6 0 5 16,-2 0-1-16,-1 1-1 0,0-1-2 0,-1 1 5 15,0-2-7-15,-1 3-2 0,-3 0 4 0,4-2-8 16,-4 2-15-16,0 0-21 0,0 0-25 0,0 0-28 0,0 0-34 16,0 0-39-16,0 0-42 0,0 0-47 0,0 0-252 0,0 0-547 15,0 0 243-15</inkml:trace>
  <inkml:trace contextRef="#ctx0" brushRef="#br1" timeOffset="522057.4191">3692 10931 270 0,'-4'0'254'0,"4"0"-21"0,-9 4-18 15,6-4-16-15,3 0-19 0,-4 1-19 0,4-1-18 0,0 0-11 16,0 0-13-16,14 4-12 0,-4-2-12 0,7-1-10 0,3-3-24 16,4 3-21-16,0-3-15 0,2 1-15 15,3-1-18-15,0-1-19 16,-2-1-22-16,2 1-17 0,0 1-16 0,-3-4-19 0,1 2-30 16,-3 2-31-16,-3-4-123 0,-7 3-307 0,0 1 137 0</inkml:trace>
  <inkml:trace contextRef="#ctx0" brushRef="#br1" timeOffset="522355.2224">3957 10764 70 0,'-6'-1'302'0,"2"-2"-19"0,1 3-21 0,-1-1-18 0,4 1-25 16,-6-2-20-16,6 2-20 0,-4-1-20 15,4 1-19-15,0 0-13 0,0 0-12 0,4 7-12 16,3-2-8-16,3 3-11 0,1 2-9 16,6 4-6-16,1-1-4 0,-1 0-11 0,3 2-6 0,-3 3-4 15,-3-4-18-15,2 2-12 0,-5-1 1 16,-3-2-2-16,-3 7-7 0,-3-1 1 0,-2-4-12 0,-4-2-1 16,-6 9-2-16,-4-1-4 0,-3 0-9 15,-4-2-3-15,-3-2-18 0,-7 6-18 0,7-7-22 0,-1-3-29 16,1 1-24-16,3-4-39 0,1-1-51 0,-1-4-127 15,7-1-382-15,3-4 169 0</inkml:trace>
  <inkml:trace contextRef="#ctx0" brushRef="#br1" timeOffset="522966.9604">4469 10897 206 0,'-4'-6'312'0,"-2"0"-17"15,-1 3-10-15,-1-3-15 0,0 2-11 16,-1 1-16-16,-2 2-20 0,1-1-16 0,0-1-22 0,-1 2-16 16,-2 1-17-16,3 0-14 15,-4 1-14-15,4 2-11 0,-2 2-11 0,3-1-11 0,-2 3-9 16,-2 2-8-16,3 0 0 0,3 0-3 0,-2 1-18 0,3 5-11 0,0-3-3 16,2 0-3-16,1 1-4 15,2 1 0-15,1 1-12 0,1 0-10 0,2-3-12 0,1 1-13 16,3-2-11-16,0 0-6 15,2-4-8-15,2 1-11 0,2-4-4 0,2-1-4 0,1-3-2 16,0-2-8-16,4-3 3 0,1-3 1 0,-1-1 0 0,0-4 7 16,-2-1 6-16,-1-4 7 0,-1 0 10 15,-2-1 14-15,-2-2 15 0,-1-1 10 16,-2-2 7-16,-2-2 11 0,-3 0 11 0,-1-1 4 0,-3-8 0 16,0 7 6-16,-3 3 8 0,0-1 4 0,-1 2 16 0,-2 2 8 0,2 3-3 15,0 5 5-15,-1 3-8 16,3 4 9-16,-1-1-21 0,-1 4-12 0,1-1-4 0,-2 3-1 15,0 0-15-15,2 2-3 16,3 0-3-16,-11 7-5 0,4-1 5 0,2 5 0 0,0 2-7 0,-2 5 3 16,3 3 5-16,0-1-18 0,3 3 1 15,0 1-3-15,2 0 1 0,-1 3-3 16,5 7-1-16,-4-7-10 0,2 0-12 0,0 8-16 0,3-6-16 0,-1-4-12 0,4 9-17 16,-3-10-22-16,1 1-32 15,0-2-25-15,1 0-25 0,-1-3-30 0,1-1-34 0,-1-6-246 0,-2-2-538 16,-1-2 238-1</inkml:trace>
  <inkml:trace contextRef="#ctx0" brushRef="#br1" timeOffset="523497.4874">4761 10953 301 0,'0'-2'284'0,"0"2"-24"16,1-5-24-16,-1 5-23 15,0-2-20-15,0 2-14 0,0 0-22 0,2-2-21 0,-2 2-6 16,0 0-21-16,0 0-11 0,0 0-10 16,0 0-12-16,0 0-3 0,1 8-8 0,-2-5-7 0,1 2-20 15,-2 1-5-15,1-2-7 0,-2-1 1 0,0 1 0 0,1-1-9 16,-1 1 0-16,-1-1 0 15,1 0 1-15,0 0-1 0,1-1 0 0,-2-2 5 0,4 0-4 0,0 0 2 16,0 0-1-16,-11-4 1 0,7 2-3 16,2-1-1-16,-1-3 2 0,2 3-3 15,-2-3-2-15,3-1 1 0,0 2-1 0,1-2-4 0,2 1 6 16,0 0-1-16,0 2-13 0,1-3-2 0,2 3-3 16,-2 1 4-16,3 0-3 0,-2 3-3 0,3 0 2 0,-4 1 0 15,3 0-1-15,-2 3-3 0,1 0 3 16,1 0 3-16,-3 3-14 0,-1-1-2 0,-1 2-4 0,0-1 6 15,-3 0-4-15,-1 0 6 0,-1 0-3 0,-1-2 3 0,0 3 1 16,0-4-2-16,0-1 14 0,0 1 7 16,0-1 7-16,0-1 7 15,1-2-4-15,3 0 0 0,-7 0-2 0,3-4 1 0,-1 1 2 16,3-1 9-16,0-1-5 0,-1-3-2 0,2 3-3 0,1-4 1 16,0 2-1-16,1-2-2 0,1 1-9 15,0 1-6-15,0-2-6 0,2 5-11 0,-2-1-8 0,1 0-10 16,1 1-14-16,-1 0-21 15,-1 1-23-15,2 3-32 0,-4 0-29 0,7 1-28 0,-4 2-58 0,-2 1-138 16,0-1-408-16,-1 4 182 0</inkml:trace>
  <inkml:trace contextRef="#ctx0" brushRef="#br1" timeOffset="523887.2103">5013 11085 14 0,'0'0'312'0,"0"0"-14"0,0 0-11 16,4-1-5-16,-4 1-18 0,0 0-15 15,3-3-22-15,-3 3-23 0,0 0-25 0,0 0-16 0,0 0-21 16,0 0-10-16,0 0-12 0,5 4-15 0,-5 1-6 0,-1 2-14 15,-2 3-24-15,0 2-7 16,-1 1-36-16,-2 7-32 0,-2 0-37 0,1 2-33 16,0 0-43-16,-3 0-60 0,1-1-59 0,-3-2-185 15,3-1-468-15,1 1 208 0</inkml:trace>
  <inkml:trace contextRef="#ctx0" brushRef="#br1" timeOffset="524697.0754">5421 10772 98 0,'-1'-5'300'0,"1"0"-9"0,-3 0-5 0,1 1-11 15,0-1-24-15,-4 0-17 0,1 0-18 0,-1 1-11 0,-1 0-11 16,2 2-23-16,-3-2-12 0,1 2-17 15,-3 1-12-15,2 1-9 0,-1 0-14 16,1 1-7-16,-2 3-10 0,0 0-8 0,-3 1-8 16,2 1-13-16,0 1 2 0,1 2-4 0,0 0-9 0,0 1-7 15,2 2-3-15,1-2-5 0,0-2-3 16,4 4-5-16,-1-3-1 0,4-1-4 0,-1 0 1 0,2-1-10 16,2 2-13-16,1-2 0 0,1-1 5 0,2-1-22 15,1 0 1-15,2-2-3 0,3-1-8 16,1-2-6-16,1-1 1 0,-1-1 5 0,0-1 2 0,0-1 2 0,-1-1 2 15,-2-1 3-15,0-1 8 16,-4 3 19-16,-1-3 7 0,-1 2 17 0,-3 1 15 0,1 0 6 16,-1 0 2-16,-1 1 6 0,-1-3 6 15,-2 5-7-15,1-2-3 0,-2 0-1 0,3 3-9 0,-4-2 0 16,4 2-12-16,-9 1 1 0,4 3-5 0,-1-1 7 0,3 1-28 16,0 2-3-16,2 1-19 0,0 1-9 15,2-1-21-15,-1 3-8 0,4 2-10 16,-1-5-10-16,4 2-16 0,0 0-11 0,2 1-12 0,2-3-13 15,1 0-16-15,0-3-13 0,-2-2-18 0,1-2-12 0,1 0-7 16,1-2-5-16,3 1-9 0,-1-3 8 16,-2-2 9-16,8-4 8 0,-8 4 21 0,2-6 27 15,-2 2 28-15,1-3 22 0,-3-2 30 16,2-2 29-16,-3 1 24 0,-2-1 17 0,2 0 30 0,-4 6 30 16,-2-2 23-16,0 6 23 0,-3-2 15 0,1 5 12 15,2-1 8-15,-3 1-5 0,1 1-4 16,-1 0-4-16,1 0-18 0,-2 3-9 0,1-3-12 0,-1 3-5 0,0 0-10 15,0 0-6-15,0 0-9 16,-14 11-7-16,7-1-10 0,0 1-1 0,-3 6-16 0,0 3-5 16,-1-2-6-16,2 3-1 0,2 1-2 0,-2 0 3 15,3 3-9-15,-5 8-13 0,4-9-16 0,0-1-27 16,0-1-13-16,-1 2-24 0,0 0-22 0,1-2-21 0,0 1-25 16,-1 0-32-16,2-3-34 0,2 1-39 15,-1-3-60-15,1-5-157 0,1-3-494 0,1 0 218 0</inkml:trace>
  <inkml:trace contextRef="#ctx0" brushRef="#br1" timeOffset="525196.989">5831 11030 281 0,'0'-2'338'0,"0"0"-19"0,-3-2-18 16,2 1-14-16,-2-1-14 0,0 3-14 0,-1-3-17 16,1 3-24-16,-1-1-21 0,0 1-19 15,-2-1-16-15,0 1-11 0,-2 1-21 0,1 1-16 16,0 1-9-16,-2 1-13 0,1-2-11 0,1 4-14 0,0-1 1 0,-2 3-3 16,1-3-15-16,2 2 1 0,-2 1-7 15,5 0 10-15,-1-1-17 0,-3 3-9 0,4-1-15 0,3-1-7 16,-4 0-8-16,4-1-12 0,0-2-11 15,0 1-9-15,1 0 1 0,5-3-7 0,-2 0-10 0,4 0-9 16,4-2-1-16,0-2 3 0,2-2-3 16,2-2 5-16,2-4 3 0,1-1 6 0,-1-4 3 0,0-1 4 15,-1-2 4-15,1 1 9 16,-2-4 1-16,-3-1 8 0,-2 2 11 0,0-3 11 0,-4-1 7 16,-1 1 9-16,-1-1 11 0,0 1 12 0,-1 0 7 15,-4 2 16-15,0 2 10 0,0 7 8 16,0-1 4-16,-2 5-16 0,1 1 10 0,-2 1-13 0,2 2-2 0,-3 1-4 15,-2 1-14-15,2 2-3 16,-2 2-4-16,-2 1-10 0,-1 4-1 0,1 2-6 0,-2 1 2 0,0 6-4 16,-1 3-3-16,4 2 0 15,1 1-2-15,2-1-6 0,4 1-24 0,0 2-6 0,4 1-8 0,2 0-15 16,1-3-10-16,4-2-8 16,3-1-23-16,0-2-20 0,3 1-20 0,1-6-30 0,2-1-36 15,0-3-44-15,-5-5-40 0,2-1-278 0,-4-3-593 0,-2-3 264 16</inkml:trace>
  <inkml:trace contextRef="#ctx0" brushRef="#br1" timeOffset="525926.9751">2882 10465 18 0,'-3'-4'224'0,"2"1"-14"0,-4-1-15 16,2 2-15-16,1 0-14 0,-1 2-18 0,3 0-2 15,-7-2-17-15,7 2-12 0,-10 4-12 0,6 2-10 16,-2 5-6-16,-1 3-6 0,2 6-2 0,0 3-2 16,1 15-14-16,-1 0-6 0,3 3-9 0,0 1-3 0,3 3 0 15,1 17-12-15,0 1-2 0,1-1 1 16,-2 1-5-16,0-17 2 0,-1 15-5 0,1-17-6 0,-1 19-3 0,-3-20-2 15,-2 0 1-15,1-5-4 16,-1 4 2-16,0-6-5 0,-1 3 1 0,3-13-12 16,-1-2-3-16,1-2-3 0,0-1-6 0,3-6-7 15,-1-1-9-15,1-6-18 0,-2 1-37 0,4-4-1 0,1-1-34 16,2-3-18-16,-5-1-39 16,15-6-140-16,-4-3-344 0,3-5 153 0</inkml:trace>
  <inkml:trace contextRef="#ctx0" brushRef="#br1" timeOffset="526766.2018">2920 10460 174 0,'-4'-1'176'16,"1"-1"-10"-16,3 2-12 0,-1-3-18 0,1 3-6 0,0 0-16 15,-3-2-10-15,3 2-7 0,0 0-15 0,0 0-2 16,0 0 1-16,0 0-3 0,0 0-7 0,0 0-4 0,11 4-3 16,-5-3-4-16,0-1-3 0,2 1 9 15,1 0-3-15,1-1-4 0,4 1-10 0,2-1 5 16,4 0-12-16,2-1 1 0,4 0-4 0,-1 1-4 15,6 0-7-15,11-2 2 0,4 2-5 0,4 0-2 0,20 0-4 16,1-3-1-16,-1 2-1 0,1 1-4 16,3 0 1-16,7 0-1 0,9 0 1 0,7-4 5 15,10 0-1-15,6 1 0 0,-1 0 0 16,5 0-17-16,3-2-1 0,-2 3-4 0,2 0 0 0,-2 1-4 0,2-2 2 16,0-1 0-16,-1-2 1 0,-2 0-2 0,-7 1-6 0,-3-2-2 15,-4 3-8-15,-3-1 2 16,-9-2 0-16,-3 3-3 0,-11-1-6 0,-29 1-11 15,4 0 1-15,-7 1-1 0,-4 1 4 16,-13 0 3-16,-2 2 6 0,-4-2 5 0,-6 1 0 0,-1-2 15 16,-2 2 0-16,-3 1 14 0,-5 0 10 15,2 1 10-15,-2-2 8 0,-1 0 11 0,-4 1 3 0,8 0 2 16,-8 0 0-16,0 0-7 0,4 0 0 16,-4 0-5-16,0 0-2 0,0 0-6 0,0 0 1 0,0 0-3 15,0 0-3-15,0 0-2 0,0 0-2 0,0 0 6 16,0 0-2-16,0 0-11 0,0 0-2 0,0 0-4 15,0 0 2-15,0 0-1 0,0 0-4 0,0 0 2 0,0 0 0 16,0 0 0-16,0 0-1 0,0 0 2 16,0 0 0-16,0 0 6 0,0 0 5 15,3 1 4-15,-3-1 0 0,0 0 3 0,0 0-1 16,0 0-2-16,0 0-1 0,0 0-2 0,0 0 1 0,0 0 0 16,0 0-5-16,0 0-4 0,0 0 2 0,0 0 0 0,0 0 0 0,0 0-4 15,0 0 1-15,0 0-3 16,-3 9 5-16,-1-4-5 0,4 1 15 0,0 1-8 0,0 3 4 15,-3 2 5-15,3 2-1 16,0 5 2-16,-2 4-1 0,2 1-3 0,2 1 4 0,-4 12-3 0,4 4-6 16,1 1 2-16,1 1 1 15,-1 2-2-15,4 19-6 0,-4-20 1 0,0 26 2 0,1-6 2 16,-1-4-7-16,-2-18 3 0,1 1-2 16,-1 1-1-16,3-3-1 0,-2-1-2 0,-1-4-8 0,5-1 1 15,-5-9-4-15,1-1 1 0,-1-1 10 0,3-4-13 0,-1 2 3 16,-1-3 1-16,0-4 2 0,0 4-1 15,-1-5-9-15,2-2-9 0,-3-3-15 0,1 1-9 0,-1-2-23 16,0-2-23-16,3-3-25 16,-3 1-38-16,0 0-31 0,2-1-43 0,-4 2-222 0,2-5-486 15,0 0 215-15</inkml:trace>
  <inkml:trace contextRef="#ctx0" brushRef="#br1" timeOffset="527565.8973">3015 11590 105 0,'-13'3'165'0,"-1"-1"-19"0,0 1-8 15,1 0 3-15,4-1-18 0,0 0-2 0,1-1-6 0,-1 3-7 16,0-2-6-16,1-1-11 16,1 1-4-16,2 2-11 0,0-3-6 0,-2-1-3 0,2 3 0 15,0-4-2-15,0 2 6 0,0 0-2 0,5-1 5 0,-6 3-3 16,3-2-1-16,1 2-2 0,2-3-6 15,-3 1-5-15,3-1-5 0,-4 2-4 0,4-2-5 0,0 0-3 16,0 0-4-16,0 0 1 16,0 0-7-16,-4 0-3 0,4 0 0 0,0 0-1 0,0 0 4 15,8 3-2-15,-1-3 0 0,0 0-2 16,3 0 0-16,5 0-6 0,8 0 0 0,4 2 2 0,13-4-2 16,3 2-2-16,5 2-3 0,25-2 8 0,2 4-5 0,1-1-3 15,7-1-2-15,3 0-1 0,7 1 0 16,2 0 5-16,7 2-2 0,9-4-2 0,0 0 1 0,5-3 0 15,-1 4 1-15,2-3-2 16,7 1 0-16,-3-1-2 0,3-3-5 0,-3 3-1 0,-4-5 5 16,0 2-2-16,2-1 0 0,-4-1-2 15,-4 3-3-15,-5-5-3 0,-5 5-3 0,-1-4-4 0,-6 3-2 0,-5 1 0 16,-9 2-12-16,-2-1-6 0,-29 0-9 0,-1 1-12 16,-3-1-6-16,-1 5 4 0,-16-1-1 15,0-2 2-15,-3 2 2 0,-5 0 5 0,-3 0 5 0,-7-1 3 16,-2 0 4-16,-2 2 1 0,-2 1 10 15,-1-3 4-15,-2 0 10 0,0 1 2 0,-1-2 2 0,0 0 11 16,-5 7-5-16,2-6 9 0,-1 0 0 16,4-1 1-16,-5 1-1 0,5-1-3 0,0 0 4 0,0 0-3 15,-7-1 2-15,7 1-7 16,0 0-9-16,-2-4-18 0,2 4-18 0,0 0-17 16,7-5-27-16,-7 5-32 0,7-4-32 0,0-1-56 15,-4 3-141-15,1-2-373 0,-1 1 165 0</inkml:trace>
  <inkml:trace contextRef="#ctx0" brushRef="#br1" timeOffset="543526.9786">11954 5552 146 0,'-4'3'158'0,"4"-3"-8"0,-4 0 0 0,4 0-10 15,0 0-3-15,-6 0-8 0,6 0-3 0,0 0-12 0,-4 1-10 0,4-1-13 16,-3 2-5-16,3-2-1 15,0 0-7-15,0 0-7 0,0 0-1 0,-7 0-5 0,7 0-6 0,0 0-2 16,0 0-8-16,0 0 0 16,0 0-4-16,0 0-3 0,-3 1-2 0,3-1 1 0,0 0-5 15,0 0 1-15,0 0-2 0,0 0-1 16,0 0-1-16,0 0 1 0,0 0-4 0,0 0 0 0,0 0-2 16,0 0-1-16,0 0-4 0,0 0 3 15,0 0 10-15,0 0-7 0,0 0 1 0,0 0 4 0,0 0-1 16,0 0-6-16,1-7-4 0,4 4 1 0,2-3-5 15,5-4-4-15,5-3 3 0,7-3-4 16,13-4-1-16,4-3 1 0,22-9-3 0,-4 2-5 16,12-3 1-16,3 1 0 0,0 0-1 0,4-1-2 15,5 4-2-15,0-2 4 0,4-1-1 0,1 4-1 16,-2 1-5-16,-3 4-5 0,-6 2-5 0,-5 5-7 0,-22 5 0 0,21-1-6 16,-27 4-6-16,-3-1-4 0,-2 6-3 15,-13-1-3-15,-1 2 1 0,-4-1 0 0,-7 2 2 0,0 0-4 16,-4 1-7-16,0 1 0 15,-3 0 8-15,-2-1 0 0,-1 1-1 0,-1 1 4 0,-1 0-1 0,0-1-4 16,-2-1-18-16,0 5-11 16,-2-2-17-16,-2 0-25 0,1 1-23 0,-2-2-26 15,-2 2-123-15,-3-3-307 0,-3 3 137 0</inkml:trace>
  <inkml:trace contextRef="#ctx0" brushRef="#br1" timeOffset="543877.3181">12285 5086 189 0,'0'0'195'0,"0"0"-15"0,0 0-21 16,-4-2-8-16,4 2-13 0,0 0-13 0,0 0-12 0,0 0-8 15,0 0-8-15,0 0-11 16,0 0-10-16,20 3-7 0,-13 0-10 0,1 0-1 0,3 3 3 16,-1 3 8-16,3 1 0 0,-5 1-5 0,6 6-5 15,-4 1-1-15,-3 2-4 0,2 0-5 0,-5 0-8 16,-3 3-3-16,-2 4-17 0,-5-1-4 0,-1-1-19 0,-5 8-17 15,0-9-21-15,-2 1-26 0,-7 4-28 16,6-9-32-16,-2-2-39 0,0-1-150 0,3-3-341 0,-3-1 151 16</inkml:trace>
  <inkml:trace contextRef="#ctx0" brushRef="#br1" timeOffset="544681.9774">12713 4628 82 0,'-3'-3'193'0,"0"1"-1"0,-1-1-13 0,1 2-11 0,-2 0-8 16,-1-2-15-16,0 0-11 15,2 3-13-15,-3 0-12 0,0 0-10 0,1 0-6 16,-2 2-4-16,1 0-8 0,-1 2-8 0,-1 1-8 15,2 1-2-15,-3 4-3 0,1-1-3 0,1 4-6 0,0-1-5 16,-3 6 0-16,2-1-6 0,1 1-4 16,2 0-1-16,-1 2-6 0,4 0-1 0,0-2-2 15,1 1-4-15,3 1 1 0,-1-2-1 16,2-4-2-16,0-1-3 0,3-1-3 0,0 0 0 0,2 0 0 0,0 0-1 16,2-3-4-16,2-2 2 0,-1 2-1 15,1-3 0-15,4-2 0 0,-2 0-1 0,4-2 5 16,-3-1 10-16,0-2-1 0,2-1 2 0,-2-2 5 0,0 1 3 0,-2-3 0 15,1 2 0-15,-4-1 2 16,-1 1 4-16,-1 0 0 0,0 0 1 0,-3 0 2 0,1 3-6 16,-2-1-4-16,0 0 0 0,0 0-10 15,-3 2-20-15,3-2-22 0,-3 2-33 0,0-5-35 0,0 5-49 16,0 0-62-16,-4-2-74 0,-1 2-141 0,5 0-448 0,-12 0 198 16</inkml:trace>
  <inkml:trace contextRef="#ctx0" brushRef="#br1" timeOffset="548637.1109">12678 4627 125 0,'0'0'130'0,"0"0"-8"16,0 0-16-16,0 0-11 0,0 0-4 0,0 0-2 0,0 0-19 15,0 0-8-15,0 0-8 0,1-2-3 16,-1 2-7-16,0 0-3 0,0 0-2 0,0 0-4 0,0 0-1 15,9 2-5-15,-9-2 15 16,5 1-19-16,-5-1-8 0,5 2 6 0,-2-1 2 16,-3-1-2-16,6 3-7 0,-4-3-7 0,-1 2 0 15,2-1 11-15,-3-1-5 0,4 2 3 0,-4-2-3 16,5 2-5-16,-5-2 4 0,4 2 5 0,-4-2-4 0,0 0-6 16,3 2 0-16,-3-2 1 0,0 0 3 15,0 2-3-15,0-2-2 0,0 0-2 0,0 0-1 0,0 0 0 16,4 2 5-16,-4-2-4 0,0 0-7 0,0 0 7 15,0 0 5-15,0 0-8 0,0 0 3 0,0 0 11 0,0 0-6 16,0 0 4-16,0 0 1 16,0 0 7-16,0 0 0 0,0 0 3 0,0 0 0 0,0 0 8 0,0 0-4 15,0 0-1-15,0 0-4 16,0 0 1-16,0 0-9 0,3-6 9 0,-3 6-2 16,0 0-2-16,-4-4 1 0,4 4-2 0,-5-3-1 15,2 3-6-15,-1-2 1 0,4 2-4 0,-4-3 1 0,1 0 0 16,-1 2 0-16,4 1-1 0,-9-2 1 0,5 0-3 15,1 1 3-15,-2 0-3 0,0-1 1 0,1 1-4 16,4 1-2-16,-7 0 4 0,7 0-5 16,-7 1 2-16,7-1-1 0,-7 1-3 0,1 0 0 15,2 0 7-15,1 2-8 0,-1-1 2 0,1-1 1 0,-1 4-1 16,-1-2-2-16,1-1 1 0,0 1-1 0,0 1 4 16,1 1-3-16,-2 1 0 0,2 1-1 0,0-1 3 15,0 0-3-15,-1 3 3 0,2-2-1 0,-1 2-2 0,0 3 1 16,0-3 1-16,0 3-2 0,2-1 1 15,-1 2 3-15,-1-2 0 0,2 2-4 0,-2-1 2 16,2-3 0-16,1 0 4 0,-2 3-2 16,2-2-1-16,-1 0 0 0,1-1-1 0,0-2 1 0,-1 2-2 0,1 0 2 15,-2 0-2-15,2-1 4 0,3-1-5 16,-3-2 1-16,2 2 2 0,-1-1-1 0,-1-1 0 16,1 0 3-16,1 1 0 0,1-1-3 15,-1 0 0-15,1-1 0 0,0-1 1 0,0 3 3 16,1-3 3-16,0-2 7 0,0 3-1 0,-1-2-1 0,3 0 2 0,-1 0-1 15,2 1 1-15,-1-3 1 16,-1 2 0-16,4-2-3 0,-2 0 1 0,0 0-2 0,3 0-7 0,-3 0 4 16,0 0-1-16,0 0 1 0,-2 0 3 15,0-2-2-15,2 2 0 0,-2-1 6 0,-1-1 2 16,-4 2 1-16,8 0 3 0,-5-2-2 0,-3 2 2 0,7-2-1 16,-3 2-2-16,-1-1-2 0,1-2 3 15,0 0-3-15,-1 1-1 0,1 0 0 0,0-2-1 0,0 1 0 0,0 1-2 16,0-2-1-16,1 0 2 15,-1 1-7-15,1 1 1 0,-1-3 7 0,0 3-6 0,0-1-2 0,-1 1 2 16,0 0-3-16,0-1 0 16,0 2-2-16,-3 1 5 0,4-4 7 0,-3 4-2 0,-1 0-2 15,3-3-1-15,-3 3 3 0,0 0-2 16,3-2 0-16,-3 2 1 0,0 0 0 0,0 0-3 0,3-2 1 16,-3 2 0-16,0 0 5 0,0 0-8 0,0 0-2 0,0 0-1 15,0 0 1-15,0-2-2 0,0 2-2 16,0 0 3-16,0 0-2 0,0 0-2 0,0 0 2 15,0 0-4-15,0 0-7 0,0 0-11 16,0 0-8-16,0 0-21 0,0 0-21 0,0 0-33 0,0 0-49 16,0 0-47-16,0 0-65 0,0 0-140 15,-10-2-434-15,4 0 192 0</inkml:trace>
  <inkml:trace contextRef="#ctx0" brushRef="#br1" timeOffset="553338.2782">14431 4870 57 0,'-8'-7'204'0,"-1"2"-4"0,-1 0-12 15,-1-1-12-15,0 1-8 16,-2 0-8-16,-1 1-7 0,0-3-7 0,0 5-12 0,1-1-13 0,-1 2-7 16,0 1-17-16,0 1-8 0,0-1-6 0,0 2-11 15,0 0-10-15,0 1-6 0,0 2-6 16,0 1-2-16,-1 1-6 0,0 0-4 0,5-1-3 0,-1 1-4 15,0 2-1-15,-1 0-5 0,5-2-8 0,0 3 1 16,2 1 0-16,-2-1-1 0,2-2-3 0,3 4 2 16,0 1-3-16,2-2 0 15,3 0-1-15,3 2 0 0,-1-3-1 0,5 0 1 0,0 0-5 16,1 1 1-16,6 1 0 0,0 0 1 16,4-2-3-16,-1 3 0 0,0-3-1 0,1 1-2 0,-3-2 0 15,2 1 2-15,-2-1 1 0,2 0-4 0,-9-1 1 0,3 1 1 16,-3 0-7-16,-2-6 6 0,2 3 0 15,-4 0-1-15,-3 0 1 0,1-2 1 0,-3 0-2 16,1 1 1-16,-3 1-3 0,-3 1 1 0,-1 0 3 16,-3 1-3-16,-6-1 1 0,-5 3-1 0,-3 0 2 0,-3 1-2 15,-3-5 4-15,2 2-3 0,1-2-1 0,-1-1 3 16,-2-2-4-16,3 0 0 0,1-2 0 16,1 1 0-16,6-4 0 0,1 1-9 15,4-3-15-15,-2 1-27 0,4-3-24 0,2 2-27 0,2-3-21 16,2 0-57-16,3-6-205 0,-1 2-415 0,5-2 184 0</inkml:trace>
  <inkml:trace contextRef="#ctx0" brushRef="#br1" timeOffset="553739.2312">14600 5096 2 0,'0'0'202'0,"0"0"-24"0,0 0-10 0,-3 1-15 15,3-1-11-15,0 0-13 0,0 0-11 0,0 0-6 0,0 0-12 16,0 0-11-16,10 0-7 16,-5 0-12-16,4-1-5 0,4 1-6 0,2 1-4 0,-2 1-11 15,8-2-20-15,-4 0-9 0,4 0-18 0,0 1-13 16,-4-2-15-16,4 1-11 0,-1 0-10 0,-3-2-16 15,-1 2-18-15,1-2-14 0,-2 0-33 0,-2 1-80 16,-3-1-231-16,3-1 102 0</inkml:trace>
  <inkml:trace contextRef="#ctx0" brushRef="#br1" timeOffset="554055.312">14827 4970 194 0,'-4'-2'223'0,"0"0"-17"0,1-2-10 16,0 4-16-16,0-1-16 0,3 1-17 15,-6-2-15-15,6 2-15 0,0 0-15 0,0 0-9 0,0 0-11 16,0 0-9-16,0 0-4 0,7 9-9 0,-1-5-4 0,1 2-8 16,3 2-11-16,1 3-7 15,6 0-4-15,-1 1-1 0,0 0-7 0,-4-2-2 16,3 3-2-16,-4-3-5 0,-1 2-12 0,0-2-5 0,-4 0 3 15,-2 2 1-15,0-4 4 0,-2 2-2 0,-4-2 1 0,1 0 3 16,-6 3-3-16,-2-1 4 0,-2 2-4 0,-1-2 2 16,-6 0-2-16,0-1-1 0,-1 1-7 15,0-1-13-15,4-4-11 0,1 1-18 16,0-1-23-16,4-4-29 0,0 1-19 0,1 0-22 0,2 0-146 16,0-2-314-16,0 0 139 0</inkml:trace>
  <inkml:trace contextRef="#ctx0" brushRef="#br1" timeOffset="554567.755">15346 4877 185 0,'-3'0'226'0,"0"-2"-15"0,-2 1-8 0,1-2-12 15,-1 3-14-15,-1-1-13 16,-1-1-8-16,-2 2-16 0,1 0-10 0,-1 0-14 0,2 0-10 0,-3 2-10 15,2 2-5-15,-1-1-10 0,1 2-9 16,-4 3-10-16,0-1 6 0,0 2-15 0,1 1-5 0,2 2-4 16,-2-1-3-16,0 7-1 15,2-5 2-15,0 4-4 0,0 0-1 0,0 0-6 0,3 3-3 0,2-2-2 16,3 1-6-16,-1-4 2 0,2 0 5 0,5 3-11 16,-3-4 3-16,7 4-2 0,-2-5 0 15,4 5 0-15,5-3-4 0,1-1-1 16,1-3-1-16,1 0 0 0,1-4 0 0,0 1 1 15,-5-6-4-15,8 1 2 0,-7-1 0 0,0-1-2 0,-1-2 1 0,0-2-3 16,-1 1 1-16,-5 0-4 0,4-2 2 16,-4 0 1-16,-2 1 0 0,0-1-1 0,-3 1-1 15,0-1 2-15,-1 0-3 0,0 2-3 0,-3-1 2 16,2 0-12-16,-2-1-15 0,0 4-14 0,-3-6-16 0,0 4-22 16,0 2-24-16,-1-3-28 0,4 3-34 0,-7-2-32 15,4 0-211-15,-2 0-439 0,5 2 195 16</inkml:trace>
  <inkml:trace contextRef="#ctx0" brushRef="#br1" timeOffset="555087.129">15713 4906 239 0,'-3'-3'237'0,"0"0"-12"0,2 0-13 0,-2-1-15 16,-1 2-11-16,1 1-10 0,-1-2-15 15,1 2-19-15,-2-2-14 0,0 2-11 0,5 1-13 16,-11 0-10-16,6 0-10 0,0 1-10 0,-2 0-6 0,0 2-6 0,0 0-7 15,-2 0-8-15,2 1-4 16,-1 2-4-16,-1-1-4 0,2 2-4 0,-3 1-3 0,2 2-1 16,-2-1-5-16,1 1 5 0,0 0-6 0,0 1-2 15,2 2-3-15,-2 3-1 0,3-3-2 16,1 0-2-16,0 0-1 0,1 7 1 0,-1-1 0 0,3 1-2 0,1-7 1 16,2 6-4-16,1-5 1 0,1-3 3 15,4 3-1-15,2-1-2 0,-2-2 0 16,3 0 2-16,4-2 0 0,5-2-2 0,-3-1-1 15,4-1-2-15,1-1 3 0,-6-3 0 0,8-1 0 0,-8 0-5 0,1-1 1 16,1-1-1-16,-3-2-1 16,0-2 7-16,-6 3-6 0,5-1 0 0,-6 1-2 15,3-3 3-15,-6 2 0 0,2 1-1 0,-5 0-2 16,2 1-3-16,0 0-11 0,-2-1-11 0,1 1-24 0,-2 2-20 16,0 0-24-16,-7-4-29 0,4 4-36 0,3 0-27 15,-9 0-52-15,4 1-127 0,-1-1-394 16,2 0 174-16</inkml:trace>
  <inkml:trace contextRef="#ctx0" brushRef="#br1" timeOffset="556437.242">15887 5009 239 0,'2'-3'242'16,"-1"-1"-14"-16,2 1-20 0,1 0-14 0,-1 0-11 16,0 0-14-16,-2-1-15 0,2 2-17 0,0 1-13 0,-3 1-15 0,4-4-12 15,-1 2-8-15,-3 2-10 16,4-2-9-16,-4 2-6 0,4 0-6 0,-4 0-11 0,0 0-2 16,6 3-5-16,-2-1-4 0,-4 1-2 0,3 0-2 0,0 1-3 15,-2-1-2-15,2 1-5 0,-3-1-2 16,3 1-1-16,-3 0 0 0,0 1-6 0,0-2 1 0,0 1 0 15,-3 0 0-15,0-1-4 0,2 0 1 16,-5-2-2-16,2 1 1 0,0 0-2 0,-1 0 0 0,0-2-2 16,5 0-1-16,-9 0 2 0,5-2 0 15,0-1-1-15,0 2 3 0,-1 0 2 0,3-1-5 16,0-2-1-16,-1 1 1 0,2 0-2 16,1 0-2-16,-1-2-2 0,-1 1 2 0,2-2 1 0,3 2-2 15,-2-1-3-15,1 0-2 0,2 2-5 0,-1-2 3 0,4 1-5 16,-1 1 5-16,-2 0-5 0,0 2 2 15,2 0 1-15,-2 0-2 0,0 1 1 0,-4 0 4 16,13 0-1-16,-9 2-1 0,0 0 4 16,-1 0-3-16,0 1 1 0,4 0-6 0,-4-1-5 0,-2 2 6 0,1-1-1 15,-4 1 1-15,2-1-1 0,-1 1 4 0,-2 1 3 16,0-3-1-16,-1 1 1 16,0 1 0-16,1-2 3 0,-3 0 0 0,2-1-2 0,-3 1 2 0,4-1 8 0,0 0 3 15,3-1-1-15,-7-1 0 16,7 1-2-16,-5-4 1 0,3 2-2 0,2 2-1 0,0-6 2 15,0 2 5-15,0 0-1 0,0-2-4 16,3 1 4-16,0 0-4 0,0-1-1 0,1 0-7 0,-1 3-3 16,1-1-2-16,3-1-4 0,-7 2-6 0,7 0-8 15,-4 2-9-15,1 1-15 0,2-2-19 0,-6 2-18 16,7 2-21-16,-3 1-28 0,2 0-18 0,-2 1-52 0,-1 0-134 16,-1 3-364-16,0-1 162 15</inkml:trace>
  <inkml:trace contextRef="#ctx0" brushRef="#br1" timeOffset="556697.1688">16162 5145 263 0,'3'1'260'0,"-3"-1"-28"0,0 5-22 16,0-5-18-16,0 6-19 0,-2-1-15 0,2-2-16 16,-1 3-15-16,1 0-12 0,-3 1-10 15,0 2-13-15,0 0-5 0,-1 0-10 0,0 2-18 0,-2 1-21 0,-2 1-14 16,1 0-22-16,0-2-26 16,-3 4-31-16,0-1-25 0,-1-3-25 0,1-1-31 15,2 0-40-15,-2 0-121 0,1 0-322 0,-2-3 143 0</inkml:trace>
  <inkml:trace contextRef="#ctx0" brushRef="#br1" timeOffset="557154.566">16573 4883 269 0,'0'-4'255'0,"0"2"-19"0,0-1-13 0,-3-1-15 15,1 2-16-15,-3 0-16 0,2 0-12 0,-8 0-13 16,-4 1-15-16,2 1-12 0,-4 2-15 0,3 0-11 0,0-1-9 0,-1 3-11 16,0 0-7-1,1 0-8-15,3 0-8 0,4 1 2 0,-3-2-9 0,3 2-8 0,4 2-6 16,-4-1-6-16,7 1-7 0,-3-1-9 15,3-1-10-15,3 4-5 0,0-2-3 0,1 0-11 0,3 3-2 16,0-2 1-16,6 2-6 0,-2-4 0 16,-1 1 3-16,3 0 1 0,1 0 3 0,-1-1 4 0,-1 1 1 15,1 0-1-15,0-1 3 0,-1 1-2 16,-3-5 2-16,3 5-2 0,-2-2 17 0,-3-3 13 0,0 3 0 16,0-1 0-16,-4-2-6 0,1 2 9 0,1-1 3 15,-4 0-2-15,-1 0 3 0,-3 1 1 16,-1 1 0-16,-6-1 5 0,-2 1-8 0,-3 0-5 0,-4-1-10 0,-4 1-4 15,2-2-2-15,-1 0-4 16,-1-3-7-16,2 2-16 0,3-2-12 0,2-1-19 16,-1 0-28-16,3-5-29 0,0 5-40 0,3-7-43 15,-1 1-190-15,4-2-418 0,1 2 185 0</inkml:trace>
  <inkml:trace contextRef="#ctx0" brushRef="#br1" timeOffset="557424.5552">16435 4680 193 0,'4'-4'272'16,"-2"1"-23"-16,-1 0-19 0,1 1-21 0,0 0-18 0,-2 2-18 15,0-3-10-15,0 3-8 0,0 0-6 16,3 9-11-16,-3-2-15 0,0 0-11 0,3 6-1 0,-3 7-22 16,0-1 0-16,0 4-4 0,0 0-8 0,0 2-6 0,-1 2-8 15,-1 7-2-15,1 1-9 0,1 0-1 16,-2 0 5-16,2-10-13 0,-1 1-8 0,1-1-15 0,0 1-5 15,1-1 6-15,1-2-4 16,1 1-5-16,-2-4 0 0,3 1-3 0,3-3-8 0,-2-4-15 16,-3 0-3-16,3-3-9 0,-3 1-11 15,1-4-21-15,1 1-10 0,-2-3-20 0,-2-2-19 16,1-1-13-16,-1 1-17 0,3-4-34 0,-3 0-39 0,0 0-173 0,0 0-414 16,0 0 183-16</inkml:trace>
  <inkml:trace contextRef="#ctx0" brushRef="#br1" timeOffset="557667.2309">16604 4688 130 0,'3'-7'286'0,"1"-1"-20"0,-4 3-25 0,3 0-21 16,-2 1-20-16,1 1-19 0,-2-1-19 0,0 4-16 0,3 0-2 0,-3 0-7 15,0 9-5-15,1 0-7 16,0 5-6-16,-5 10-10 0,4 4-7 15,-3 8-9-15,1 3 2 0,-7 3-7 0,6-1-11 0,0 2-14 16,-4-1-12-16,6-1-14 0,-5 0-20 0,2-3-15 16,0-12-8-16,1 0-21 0,0 1-20 15,1-1-19-15,0-2-25 0,-1-2-49 0,-4-2-31 0,4-4-51 16,-1 1-188-16,-3-3-442 0,-1-4 196 16</inkml:trace>
  <inkml:trace contextRef="#ctx0" brushRef="#br1" timeOffset="558847.3638">13920 4612 150 0,'-3'-7'161'16,"0"0"0"-16,2 3-7 0,-1-2-15 0,0 3 1 16,0-1-13-16,1-1 3 0,-1 1-12 15,1 4-14-15,1 0-16 0,-3-3-9 0,3 3-5 16,0 0-10-16,0 0-3 0,-5 4-10 0,2 2-3 16,0 1 0-16,0 3-5 0,-1 3-4 0,3 6 0 0,-4 3 4 15,2 2-5-15,1 1-1 0,-1 10-8 0,-1 0-6 0,4 2 10 16,-2 3 4-16,1-2-6 15,-1 1 1-15,4 3-5 0,-4-4 1 0,2 5-5 0,-1-1 4 16,1-1-4-16,-1-2 1 0,-1 2-3 0,-2-3-4 16,4-2-3-16,0-8 0 0,-3-3-3 15,2 0 0-15,-2-3 4 0,3-1-7 0,-3-1 3 16,2-6-4-16,1 0 2 0,-3-3-3 0,3-2 1 0,0-1 1 16,0-3-2-16,0 1-5 0,0-1-11 0,0-2-15 0,-3-1-19 15,6 1-20-15,-6 0-27 0,3-3-31 16,0 0-38-16,0 0-195 0,0 0-382 0,0 0 169 0</inkml:trace>
  <inkml:trace contextRef="#ctx0" brushRef="#br1" timeOffset="559796.9774">13907 4534 83 0,'-1'-4'190'0,"-1"-1"-16"0,0 1-9 16,-1 1-3-16,3 0-7 0,0 3-8 0,-3-4-8 0,3 2-14 0,-1-1-11 16,1 3-12-16,0 0-11 0,0 0-12 0,-3-4-4 15,3 4-13-15,0 0-5 0,0 0-7 16,0 0-3-16,0 0-9 0,0 0 1 0,11 3-5 15,-11-3 0-15,13 3-6 0,-1 0 0 0,1-2-2 16,3 2-6-16,6 0-1 0,2-2-5 0,4 1-5 0,2-1 2 16,13 0-9-16,4-2-8 15,-1 0-1-15,2-1-4 0,23-1 2 0,-22 0 5 0,24 1 22 16,6-3 4-16,8-3 12 0,-2 2 2 0,13-1 1 16,3-2-3-16,-1 6-5 0,-5 1-7 0,0 0 4 15,-4-1-12-15,-5 3-3 0,-2 0 2 0,2 0-2 0,-3 2-2 0,-9 1 2 16,-4-1-7-16,0 1 5 15,-2-2 2-15,-20 2-2 0,0-2 1 16,-3 1-3-16,0 1-1 0,0 0-1 0,-7-3 0 0,-11 0 0 16,0 1 1-16,-2-1-3 0,-4 1-1 0,3-2 7 0,-3 0 0 15,-7 1 0-15,0 0-2 0,-4 0-1 0,0 0 0 16,-3 1 1-16,-1-2-6 0,-1 2 0 0,0-1 4 0,-5 0-2 16,8-1-1-16,-8 1 3 0,4 1-1 0,-4-1 0 15,0 0-4-15,7-1 2 0,-7 1-2 0,0 0 2 0,3 1 0 16,-3-1-1-16,0 0-6 0,0 0 7 15,0 0 2-15,7 0-2 16,-7 0 0-16,0 0-2 0,0 0 0 0,0 0 0 0,0 0 2 16,0 2 4-16,0-2-5 0,0 0-1 15,0 0-1-15,0 0 1 0,0 0 5 0,0 0-3 0,7-2-2 16,0 1 3-16,0 1-1 0,3-2-2 0,3 2 1 16,2-3-3-16,6 3 2 0,3 0 1 0,0-2-3 15,5 0-4-15,0 0-6 0,9 0-4 0,-10-1-3 0,14 2-3 16,-4 0 6-16,-9-1-3 15,0 1 2-15,0-1 3 0,-4-1-1 0,-1 1 4 0,-2 0-1 0,-8 1-1 16,0-1-1-16,-4 2 8 16,0 0-1-16,-3-2 9 0,-2 2-1 0,0-2 3 0,-1 2 2 15,-4 0 2-15,7-1 2 0,-7 1 0 16,5 1 1-16,-5-1-2 0,0 0-1 0,6-1 3 0,-6 1-7 16,0 0-3-16,0 0 2 0,5 1-2 0,-5-1 6 15,2 2-6-15,-2-2 2 0,3 5-2 0,-2-3 0 16,0 2-3-16,1 0 2 0,-1 0 2 0,0 1-5 0,0 2 1 15,1 0 3-15,0 0 1 0,1 3-2 0,-3 2 0 16,0 1 3-16,1 2 1 16,0 6-8-16,-3 3 6 0,2 0 7 0,-2 2 8 0,4 13 2 15,-6 2 1-15,2 0 3 0,-1 3 0 0,1-1-1 16,-3 20 0-16,0-20 1 0,0 1-2 16,3 0-5-16,1 1 3 0,1-3-3 0,0-1-1 0,1-4 0 15,2-1 4-15,-2-7-8 0,0 4 4 0,0-6-4 0,1-2 1 16,-3 2-2-16,4-4 1 0,-2 0 1 15,0-3-2-15,0-5-1 0,-1-3 3 0,1-2-3 0,0 1 1 16,1-2-1-16,-1-3-1 0,-1-2-2 16,0 2-2-16,0-4 4 0,1 1-7 0,-1-3-14 0,0 6-9 15,0-4-19-15,0-2-19 0,0 0-20 16,0 0-34-16,0 0-27 0,0 0-33 0,0 0-62 0,0 0-143 16,-5-11-410-16,-1 8 181 0</inkml:trace>
  <inkml:trace contextRef="#ctx0" brushRef="#br1" timeOffset="560807.6253">13692 5520 82 0,'-7'1'186'16,"0"-1"-7"-16,1 4-13 0,-1-3-8 0,3-1-5 0,0 1-10 15,-2-1-5-15,6 0 1 0,-7 1-4 16,4 0-10-16,3-1-4 0,0 0-11 0,-7 0-9 15,7 0-6-15,-3 1-5 0,3-1-12 0,0 0-8 0,0 0-2 0,-5 1-7 16,5-1-3-16,0 0-5 16,0 0-2-16,0 0-6 0,0 0 2 0,0 0-5 15,0 0-3-15,0 0-5 0,0 0 0 16,0 0-3-16,18 1-3 0,-8-1-2 0,0 0-3 0,5 1-1 16,8 0-3-16,1-1-3 0,4 2 1 0,10-2-1 0,3 0 9 0,8 2 15 15,20-4-4-15,3-1-4 0,8 2-1 16,7 1-4-16,4-4-1 0,4 5-7 15,2 1 1-15,5 0 1 0,3-3-1 0,2 5-4 16,2-4-3-16,1 2-1 0,1 0-1 0,-4 0 2 0,-1-1-4 16,2-1-3-16,-4 2 2 0,-5 2-8 15,-2-1-5-15,-7-1-4 0,-4-1 2 0,-3 2-10 16,-1-2-9-16,-6 1-4 0,-4-1-9 0,-23-2 2 0,19-4 4 0,-22 4-9 16,-1 0-3-16,2-2-2 0,-8 1-4 15,-11-4 11-15,-1 5 1 0,-3-3 2 0,-9 2 7 0,0-3 6 16,-1 2 16-16,-5 2 8 0,0-1 9 15,-1-2 4-15,-3 3 2 0,0 1 3 0,-1-2-5 0,-1 1 3 16,1 0 0-16,-4 1 1 16,0 0 6-16,7-2-1 0,-7 2 5 0,3 0-10 0,-3 0 1 0,0 0 0 15,0 0-6-15,5-1 0 16,-5 1-1-16,0 0-3 0,6-1 2 0,-6 1-2 0,6 1-4 16,1-2 7-16,-2 2-6 0,3-1 2 0,-1 1-2 15,1-2 1-15,2 2-1 0,-1-1 0 0,-1 0-4 16,1 0 2-16,-1 0 1 0,0 1 0 0,-2-1-4 15,1 0 0-15,1 0 3 0,-2 0-2 16,-1 0 0-16,1 0 0 0,2 0 1 0,-2 0 0 0,0 1 0 16,1-2 0-16,-2 1-2 0,1-1-2 15,-6 1 2-15,10 0 1 0,-4 0 0 0,-2 0 1 0,-4 0-5 0,10 0 6 16,-6 0-5-16,-4 0 2 0,7 0 2 0,-7 0 1 16,6 0-3-16,-6 0 2 0,0 0 0 15,4 0 1-15,-4 0-1 0,0 0 0 0,6 0 2 0,-6 0 3 16,0 0 0-16,0 0 2 15,0 0 1-15,0 0 3 0,0 0 3 0,0 0-1 0,0 0-2 0,0 0-2 16,0 0 4-16,1-2-1 0,-1 2-2 16,0 0-2-16,0 0-4 0,0 0 4 0,0 0-2 0,-8-5-4 15,8 5-10-15,-6-2-11 16,3 2-17-16,3 0-25 0,-7-1-24 0,7 1-44 16,-6 0-44-16,6 0-50 0,-4-1-226 0,4 1-483 15,-13-1 215-15</inkml:trace>
  <inkml:trace contextRef="#ctx0" brushRef="#br1" timeOffset="565608.6515">11905 6498 93 0,'0'0'128'15,"0"0"-5"-15,0 0-9 0,0 0 5 0,0 0-8 16,0 0-10-16,0 0-3 0,0 0-12 0,0 0 1 0,0 0 1 15,0 0-12-15,0 0-5 0,0 0 0 16,-3 1-1-16,3-1-3 0,0 0-1 0,0 0-3 0,0 0-8 16,0 0 6-16,0 0-2 15,0 0 0-15,0 0-4 0,0 0 0 0,0 0-3 0,0 0-3 16,0 0 0-16,0 0-3 0,0 0-3 0,0 0-3 0,0 0-7 16,0 0 2-16,0 0-4 0,-4 2-6 15,4-2-2-15,0 0-2 0,0 0 2 0,4 4-5 0,-1-3-1 16,4 3 1-16,8 0-6 15,5 2 0-15,4-3 0 0,14 5-1 0,3 0 2 0,7-2-5 0,24 5 4 16,1-3-4-16,0-1 0 0,6 4-5 16,-2-5 1-16,6 4-2 0,0 4 4 0,4-3-2 0,-2-1-4 15,2 2-4-15,-5 3-13 0,-3-2-8 16,-5-4-9-16,-24-1-5 0,19 6-10 0,-24-7-4 16,-3 0-10-16,-2 5-3 0,-14-7-5 0,1-1-5 15,-6 1 0-15,-1-1 0 0,-6-2 4 0,-4 0 4 0,-1-2 6 16,-4 2 0-16,1-1 7 0,-2-1 0 0,2 1 0 15,-6-1-20-15,5-1-6 0,-5 1-42 0,2-3-87 16,-2 3-227-16,0 0 101 0</inkml:trace>
  <inkml:trace contextRef="#ctx0" brushRef="#br1" timeOffset="565974.8997">12536 6419 36 0,'-5'-3'240'16,"1"-1"-23"-16,0 3-26 0,1-1-19 0,-1 0-12 0,4 2-19 15,-6-2-13-15,6 2-11 0,-4-2-16 16,4 2-8-16,0 0-9 0,0 0-11 0,0 5-4 0,0-5-5 16,4 10-8-16,-1-5-9 0,4 7-1 15,0 0-4-15,2 4-5 0,1 0-3 0,2 3-5 0,-3 0-5 16,2-1 2-16,-4 2-2 0,0-1-3 0,-1-1-1 0,-2 2-1 16,-5 1-5-16,-1-2 0 15,-5-2-9-15,-4 0-13 0,-3 1-14 0,-2-4-25 0,-4 1-30 0,2-2-44 16,-2-4-67-16,-5-2-126 15,1-3-340-15,2-2 151 0</inkml:trace>
  <inkml:trace contextRef="#ctx0" brushRef="#br1" timeOffset="566807.2526">12999 6311 188 0,'-3'-4'237'16,"0"0"-15"-16,-1-1-8 0,0 2-15 0,1-2-15 0,-4 0-13 16,2 2-12-16,0-2-10 0,-4 1-16 15,2 0-6-15,0 2-13 0,-1 0-10 0,0 1-11 0,-2-1-5 16,1 4-10-16,0-1-8 0,-1 2-10 0,1 0-2 0,-5 3-6 16,2 2-4-16,0-1-8 0,1 2 4 15,-2 1-8-15,3-1-7 0,1 4 2 0,0-2-10 16,1 1 8-16,3 0-7 0,-1 0-4 0,1 2-1 15,2-2-1-15,2 0 3 0,0 1-10 0,2-5-1 0,0 2 4 16,0-1-3-16,2 0-2 0,1-2-4 0,0 0 2 0,1-1 0 16,2 0-2-16,1-3 5 0,1-1-8 15,-2-1 2-15,0 0-1 0,3-2 3 16,0 0-1-16,-2-1 5 0,2-1 9 0,0-3 3 16,-3 2 8-16,1-3 8 0,-2 1 2 15,1-3 1-15,-2 0 2 0,2 0 14 0,-3-3-1 0,0 4 2 16,-1 0 15-16,-2-1-17 0,1 1 2 0,-1 1-2 15,0 0-2-15,-1 3 16 0,0-2-30 0,1 5-4 16,-1-3-7-16,0 0-10 0,0 4 3 0,1-4-6 0,-1 4-4 16,0 0-6-16,0-3 4 15,0 3-11-15,0 0 6 0,0 0 0 0,-2 15-3 0,2-10-1 0,-1 3 1 16,2 0 10-16,0 4-12 16,-1-3-1-16,0 0 2 0,3 3 15 0,-1-3-23 0,1 0 7 15,0-2 0-15,2 0 0 0,-2 1 1 0,2-1-5 0,1-3 3 16,1-1 4-16,0 1 0 0,2 0 1 15,-1-3 13-15,2-1-11 0,-3-1 1 0,3-3 0 16,0 0-2-16,-1 1 0 0,-1-1 0 0,-1-2 0 16,-1 2-3-16,0-2 0 0,-2 2-3 0,0-1-20 0,-2-1-12 15,1 1-27-15,-2 1-36 16,-1-1-45-16,-1 2-41 0,-2 0-46 0,1 1-74 0,-1-1-201 0,-2 1-546 16,-2 0 242-16</inkml:trace>
  <inkml:trace contextRef="#ctx0" brushRef="#br1" timeOffset="568787.1258">14452 6577 67 0,'0'-3'226'0,"-2"-1"-24"0,2 1-14 0,0-3-16 0,-2 2-4 0,-1 0-8 15,3-1-4-15,-4 1-9 0,1 0-6 16,3 0-14-16,-5 0-9 0,0 1-9 0,1-1-4 0,1 1-10 16,-4 1-8-16,0-1-4 15,-1 1-7-15,-1 1-5 0,-2 2-4 0,1 0-3 16,-4 1 0-16,0 2-4 0,0 3-2 0,-6 3-6 16,3 2 4-16,-1 0-10 0,0 1-4 0,-1 3 0 0,1 3-5 15,4 0-1-15,-3-1-5 0,6 2-6 16,-2-1-2-16,2 2-2 0,4-1 10 0,0 2-12 0,4 2-2 15,3-2-4-15,1-4 5 0,5 0-3 0,1 1-8 16,7-2 1-16,2-1 2 0,3-2-9 0,5-4-5 16,5-1-18-16,9-2-21 0,1-1-25 15,5-4-28-15,-1-4-38 0,2-4-52 0,3-2-60 16,-5-3-181-16,0-2-464 0,-2-1 206 0</inkml:trace>
  <inkml:trace contextRef="#ctx0" brushRef="#br1" timeOffset="569057.696">14718 6752 192 0,'0'0'250'0,"0"0"-24"0,0 2-21 0,0-2-21 0,0 0-20 0,0 0-18 16,7 1-13-16,-2-1-17 0,3 1-26 16,3-2-19-16,6 1-25 0,4-3-23 15,6 3-25-15,-3 0-24 0,6-2-22 0,-3 0-18 16,3 2-29-16,-3-2-29 0,-1 0-124 0,-4-2-268 0,2 1 119 16</inkml:trace>
  <inkml:trace contextRef="#ctx0" brushRef="#br1" timeOffset="569340.7075">14945 6624 80 0,'-3'-3'255'16,"0"1"-16"-16,3 2-14 0,-4-4-19 0,1 3-18 0,3 1-24 15,0 0-12-15,-3-2-19 0,3 2-19 0,0 0-7 0,0 0-12 16,0 0-9-16,7 9-7 0,-1-5-7 0,3 2-7 15,1 3-6-15,2 1-10 0,5 3 1 0,-1-2-5 16,-1 1-8-16,-4-2-5 16,0 1 1-16,4 5-5 0,-6-7-6 0,0 0-1 0,-2 2-9 15,-3-4-2-15,-1 2-3 0,-5 0-1 0,-2-2-1 0,-3 4-1 16,-2-1-4-16,-7 2-11 0,-2-2-6 16,-2 0-9-16,-2 1-13 0,-1-3-14 0,3 0-26 0,0-2-19 15,5-1-29-15,1 0-25 0,5-2-195 16,-2 0-375-16,3-1 166 0</inkml:trace>
  <inkml:trace contextRef="#ctx0" brushRef="#br1" timeOffset="569857.3371">15529 6666 157 0,'-6'-8'278'0,"0"2"-21"16,-1-1-9-16,-2 1-14 0,1-1-12 0,0 2-14 0,-1 1-16 16,-2-4-21-16,-2 5-15 0,5 2-16 0,-2-1-11 15,0 0-15-15,0 2-13 0,0 2-11 0,1 1-9 16,-1-1-1-16,-2 5-16 0,4-2-5 0,-1 2-7 0,-1 3-4 15,1 0-3-15,-1 0-7 0,3 0-4 16,1 2-2-16,-1-1-2 0,4-1-5 0,-1 2 0 16,1 1-7-16,0-5 1 0,3 3-3 0,2-2-8 15,-1 0-3-15,1 0-6 0,2-2-3 16,2 3-1-16,1-5-3 0,1 0-3 0,1-1-1 16,4-2-4-16,1 0-1 0,0-2-2 0,1-2-1 0,0 0 0 0,-1-1 5 15,0-3-2-15,-1 0 1 0,1-1 8 0,-1 0 8 0,-3-2 13 16,-1-1 2-16,0 0 15 15,-1-1 5-15,-2 2 4 0,-2 2 8 0,-1-2 6 0,1 1 2 16,-2 1 0-16,0 0 1 0,-2 3-8 16,1-1 1-16,0 2-8 0,0 0-5 0,-1 0-5 15,0 3-2-15,-3-1-5 0,3 1-7 16,0 0 3-16,-8 6-5 0,5 0-2 0,-1 1 0 0,0 0-15 0,2 4-10 16,0 0-7-16,-1-1-16 0,3 2-12 0,0 0-14 0,1 1-14 15,1-2-15-15,2 2-21 16,1-3-20-16,1 2-29 0,-2-3-30 0,4 2-45 15,-3-5-225-15,1 2-496 0,1-2 220 0</inkml:trace>
  <inkml:trace contextRef="#ctx0" brushRef="#br1" timeOffset="570227.734">15760 6779 30 0,'3'0'254'0,"-3"0"-27"0,0 0-22 16,0 0-20-16,3 3-19 0,-3-3-22 0,0 0-12 15,0 0-15-15,3 2-6 0,-3-2-13 16,0 0-7-16,0 5-14 0,0-2-6 0,0-3-7 0,-3 4-8 16,0-2-6-16,0-1-7 0,1 1-2 0,2-2-7 0,-6 2 3 15,3 0-7-15,3-2 1 0,-7 1 0 16,7-1 1-16,0 0 1 0,-5-1-5 0,5 1-8 15,-2-4 2-15,2 1 0 0,0-1-6 0,0 0 6 16,0-1 6-16,0 2 5 0,2-2 4 0,-1 0-9 0,0 1 0 16,2 0-5-16,-3 0 0 0,3 0-3 15,-2 2-1-15,2 0-5 0,-1-1 0 0,-2 3 0 16,2-1-6-16,-2 1-2 0,2-3 1 0,1 1-7 16,-3 2-9-16,0 0-7 0,0 0-2 0,0 0 2 0,0 0-11 15,0 0-9-15,0 0-5 0,0 0-11 0,0 0-19 16,-3 9-20-16,1-7-23 0,1 0-31 0,1-2-37 0,-7 4-152 15,4-2-363-15,3-2 161 0</inkml:trace>
  <inkml:trace contextRef="#ctx0" brushRef="#br1" timeOffset="570687.5263">16327 6558 82 0,'1'-7'292'0,"2"0"-20"16,-2 3-16-16,-1-2-15 0,0 1-8 15,0-3-20-15,0 3-20 0,-2 1-18 0,-1-1-18 0,-2-2-5 16,1 5-22-16,-3-3-19 15,0 2-5-15,-3 2-16 0,-4-1-5 0,-3 4-9 0,3-1-7 0,-3 3-7 16,-2 2-9-16,-1 5-2 16,2-1-7-16,-1 3-5 0,1 0-5 0,1 1-1 15,3 1-2-15,1 1-6 0,2 4-4 0,1-3 3 16,0-1 4-16,3 2-13 0,3-4-4 0,1 5 4 0,0-4-3 16,2-2-3-16,2 6 14 0,4-1-16 0,-3-3 0 0,6-1 1 15,0-3 0-15,2-1 6 0,1-1-7 16,6 3 1-16,0-5-2 0,4 0 2 0,-1-3-3 15,1 0 13-15,0-3-18 0,0-2-1 16,-4 1-1-16,0-3 1 0,-3 1 2 0,3 1-4 0,-4-4 2 16,-1 1 2-16,-2 1-3 0,0-1 4 15,-3-1-8-15,0 1-6 0,0 0-7 0,-3 0-3 0,-1 1-12 16,0-1-15-16,-2 0-18 0,-1 1-25 16,2 1-37-16,-2 2-27 0,-2-5-41 0,2 3-48 0,0 2-177 15,-4-2-455-15,4 2 202 0</inkml:trace>
  <inkml:trace contextRef="#ctx0" brushRef="#br1" timeOffset="570895.2088">16556 6813 55 0,'4'2'283'0,"-4"-2"-28"16,1 2-26-16,1 2-17 0,-2-1-12 0,0 1-18 15,-2 3-17-15,1-3-18 0,-3 5-12 16,1 1-23-16,-4 2-29 0,2 0-30 0,-1 1-26 0,-2 4-34 0,-1 0-41 16,-1 0-45-16,5-4-53 15,-1 1-162-15,-1-3-332 0,-1 0 147 0</inkml:trace>
  <inkml:trace contextRef="#ctx0" brushRef="#br1" timeOffset="571466.8047">17040 6615 230 0,'-6'-3'234'0,"1"-3"-14"0,-2-2-15 0,0 3-12 16,-1 0-13-16,-3-1-13 15,0 0-13-15,-1 2-12 0,-2 0-15 0,0 0-10 16,1 4-11-16,-2-1-8 0,0-1-13 0,3 2-7 16,-1 2-7-16,-1-1-8 0,4 0-7 0,1 2-6 0,2 0-5 15,0 0-5-15,2 1-1 0,2 0-5 16,1 0-4-16,1 3-3 0,1-1-3 0,3 2-4 0,2-1-4 16,4 3-3-16,1 0-2 0,7 1-3 0,1 0 0 15,1-1-4-15,-1-2-9 0,2 3-2 0,0-2 2 0,0 1-2 16,0-2 1-16,-1 1-4 0,0 1-2 0,-5-4 0 15,-1 1-1-15,-2-1 3 16,1-1 3-16,-4-1 2 0,1-1-3 0,-2 0 1 0,-3-2 10 16,0 2 0-16,-1-2-1 0,-3-1 7 15,1 4 5-15,-1-4 2 0,-9 3-5 0,0-2 2 0,-8 0-2 16,-4 1 1-16,-6-1-6 0,1-2 0 0,-2 2 1 0,0-4-3 16,-1 3-11-16,2-1-8 0,0 0-20 15,3-3-20-15,2 1-33 0,8 3-17 0,1-2-34 16,3-1-52-16,2-1-187 0,2-1-408 0,1 1 180 15</inkml:trace>
  <inkml:trace contextRef="#ctx0" brushRef="#br1" timeOffset="571722.3219">16965 6421 291 0,'1'-7'313'0,"0"3"-28"0,1-1-20 15,-1 3-33-15,0-3-22 0,0 3-19 16,-1 2-24-16,0 0-10 0,0 0-10 0,0 0-1 0,-2 10-13 15,0 0-12-15,-2 2-15 0,0 3 1 16,-2 2-25-16,1 6-1 0,2-1-8 0,-2 1-9 16,1 1-6-16,-1 2-1 0,5 1-10 0,-3 0-4 0,3-1-8 15,0-1-16-15,0-1-7 0,2 0-6 0,1-3 0 16,-2 0-3-16,1 0-6 16,0-7-7-16,-2 1-4 0,4-1-4 0,-4 0-7 0,1-4-11 0,0-1-15 15,-1-2-11-15,1 0-19 0,0-2-12 0,-1-1-12 0,1 1-14 16,0-2-12-16,-1-1-23 15,0-2-53-15,0 0-185 0,0 0-423 0,5-8 187 16</inkml:trace>
  <inkml:trace contextRef="#ctx0" brushRef="#br1" timeOffset="572034.7379">17087 6389 113 0,'0'-8'308'0,"0"4"-17"0,0-2-25 0,2 2-20 15,-2 0-26-15,1 1-27 16,-1 3-18-16,0 0-16 0,0 0-5 0,0 0-5 0,-4 11-12 0,1-2-15 16,0 5-8-16,-1 3-10 15,-1 3-8-15,1 0-7 0,0 2-7 0,1 1-6 0,2 0-8 16,-2 1-6-16,0 1-3 0,2 2-1 0,-2-1-2 0,3 1-7 16,0 7 1-16,0-10-7 0,4 0-4 15,-4-2 1-15,3 2-9 0,-3-6 0 16,4 2-9-16,-4-2 18 0,0-2-18 0,0-5 3 15,1-2-8-15,-1 3 3 0,0-4-3 0,-1-3 0 0,1 0-9 0,0 0 4 16,-1-1-20-16,1-1-13 16,0 1-18-16,0-4-20 0,-2 3-25 0,2-3-30 15,-1 4-54-15,1-4-71 0,0 0-286 0,0 0-569 16,-13-6 252-16</inkml:trace>
  <inkml:trace contextRef="#ctx0" brushRef="#br1" timeOffset="572982.6519">15780 6754 121 0,'0'0'126'0,"3"3"-7"0,-3-1-11 0,0-2-3 15,0 6-22-15,0-3 1 16,3-1-4-16,-3 4-6 0,0-3-1 0,1 0 2 0,1 0-4 0,-4 1-2 16,2-1-2-16,0-3-8 15,0 3 9-15,0-3 0 0,-1 4 2 0,1-4 2 0,-3 2-2 16,3-2-1-16,0 0 1 0,-4 0 0 0,4 0-1 15,-6-3-1-15,6 3-4 0,-4-3 4 0,1 0-6 16,2 0-10-16,-2-1-3 0,3 0-3 0,-2-1 6 0,1-1 1 16,1 1-1-16,0 1-4 15,0-2-4-15,0 1-4 0,3 1-5 0,-2-3-3 0,-1 3-5 0,3-1-3 16,-1 1-1-16,-1 1-4 0,2 1 1 0,-2-4-3 0,1 5 0 16,-1-2-4-16,2 3-2 0,-3 0-2 15,4-3-1-15,-4 3-3 0,0 0-2 16,6 0-22-16,-6 0-18 0,0 0-22 0,7 3-23 15,-6 0-30-15,1-2-35 0,-1 2-46 0,-1 0-183 0,0-3-406 16,-1 5 179-16</inkml:trace>
  <inkml:trace contextRef="#ctx0" brushRef="#br1" timeOffset="573951.926">14376 7202 177 0,'3'-2'236'0,"-3"2"-5"16,2-5-14-16,-2 5-14 15,0-4-17-15,0 4-8 0,-2-2-18 0,2 2-16 0,0 0-10 16,-3-4-19-16,3 4-1 0,-5-1-18 15,5 1-8-15,-10 3-8 0,3-3-7 0,-2 2-4 0,-2 4-1 16,-2 1-5-16,-1-4-1 16,0 6-8-16,-3 2-1 0,-1-1-5 0,1 1-3 15,0 1-1-15,0 1-6 0,6-2 2 0,-3 2-12 16,4-3 5-16,2 1-6 0,-1 2-3 0,5 0-4 0,1-1-1 16,-1 1-2-16,4-1 0 0,1 2-6 0,5-2 1 0,1-1 1 0,7 6-4 15,-4-7 0-15,10 3 2 16,2-4-3-16,1-2 0 0,1-3 2 0,1 3-1 0,-4-3-5 15,3-2 3-15,-1-1-5 0,-1-1 1 16,-8-1 1-16,0 0 0 0,0 0 6 0,-4-1-7 0,0 0 0 16,-3 1 1-16,0-1-2 15,0 0 5-15,-3 0-5 0,1 2-1 0,-4-2 5 0,5-3-4 16,-5 4 0-16,-1 1-20 0,3-3-13 0,-3 3-18 0,1-3-27 0,-1 3-24 16,0-4-43-16,0 4-43 15,0-4-67-15,0 4-166 0,0-2-453 0,0 2 201 0</inkml:trace>
  <inkml:trace contextRef="#ctx0" brushRef="#br1" timeOffset="574180.835">14614 7367 276 0,'0'0'257'15,"-3"0"-26"-15,3 0-23 0,0 0-17 0,-4-2-16 16,4 2-16-16,0 0-15 0,0 0-15 0,13-2-16 16,-8 1-19-16,4 0-19 0,4 2-19 0,2-1-21 15,2 0-19-15,-2 0-10 0,0 0-26 0,6 0-27 0,-1 0-16 16,-4 0-18-16,1-2-20 0,-1 0-23 0,-2 2-37 0,-6-2-101 16,2 0-283-16,-1 1 126 0</inkml:trace>
  <inkml:trace contextRef="#ctx0" brushRef="#br1" timeOffset="574437.2801">14759 7295 36 0,'-3'-2'215'15,"-1"0"-5"-15,1 0-8 0,-1 0-6 0,4 2-12 16,-5 0-20-16,3-2-14 0,2 2-12 0,-4-2-19 0,4 2-13 16,0 0-11-16,0 0-9 0,0 0-8 0,13 4-10 0,-4-2-4 15,1 1-10-15,0 1-5 0,4 1-2 0,0 1-9 16,2 0 1-16,-2-1-6 0,0 2-5 0,-1 0-8 15,-1 2 7-15,-2-1-4 0,-1 1-3 16,-4-1-4-16,-1 0 1 0,-1 1-3 0,-5 0-1 0,0 3 2 16,-1-4 0-16,-6 3-3 15,1 2-7-15,-2-4-13 0,-1 2-4 0,0-1-22 0,-2 0-27 0,2-1-27 16,0-2-49-16,4 0-46 0,-2 1-163 0,5-4-375 0,-3 1 167 16</inkml:trace>
  <inkml:trace contextRef="#ctx0" brushRef="#br1" timeOffset="574781.9227">15224 7408 204 0,'0'0'269'0,"5"-1"-30"0,-5 1-19 16,0 0-23-16,6 0-23 0,-6 0-10 0,0 0-21 0,4 2-16 15,-4 1-11-15,0-3-13 0,-1 4-13 16,1-4-22-16,-2 5-7 0,1 1-12 0,-1-5-12 0,-1 1-8 16,2 1 1-16,1-3-5 0,-1 5 0 15,1-5 1-15,-2 2-2 0,2-2-5 0,0 0 1 16,0 0-3-16,0 0-3 0,-2-8 10 0,4 4 9 16,-3-3-4-16,2 2 8 0,-1 0 3 0,2-1 12 0,-2 0-1 15,0 3-1-15,1-2-7 0,0 0-4 0,0 1-2 16,0 1 2-16,-1-1-11 0,0 0-1 15,0 4-5-15,3-4 0 0,-3 4 3 0,0-3-11 0,0 3-14 16,0-2-11-16,0 2-17 0,0 0-17 0,0 0-23 16,0 0-8-16,0 0-17 0,0 0-33 15,0 0-30-15,0 0-47 0,0 9-180 0,-2-5-415 16,-3 1 184-16</inkml:trace>
  <inkml:trace contextRef="#ctx0" brushRef="#br1" timeOffset="575447.6309">15577 7391 222 0,'2'-5'263'0,"-1"1"-10"0,-1 1-12 15,2-2-13-15,-2 1-4 0,0 0-12 0,0 0-12 16,-2 0-11-16,-1 0-18 0,-1 1-10 16,1-2 1-16,-1 2-22 0,-3 0-13 0,-1 0-12 0,-1 0 4 0,0 0-15 15,-1 1-11-15,-4 2-3 0,1 3-9 16,-1 1-10-16,0-2-6 0,1 2-7 0,0 3-4 15,-1-1-5-15,1 1-4 0,2 0-11 16,0 2-7-16,3-2 0 0,0 2-6 0,2-1-7 0,1 0-15 16,2 3-1-16,0-3-22 0,3 2 0 0,-1-3-6 15,4 1 1-15,0-1 0 0,2-1 2 0,1-2 10 0,2 0-6 16,1-3 1-16,0 1 6 0,4-4-5 16,0 0 6-16,-3-3 16 0,3 1 20 0,-5 1 2 0,2-1 15 15,-3 0-2-15,0 2 7 0,-1-4 14 16,-2 2 3-16,0 2 3 0,0 0 9 0,-1-3 10 0,0 4-5 15,-1-1-5-15,0 0-11 0,-2 2-5 16,3-1-3-16,-3 1-12 0,2-3-7 0,-2 3-13 0,2-1-26 0,-2 1-19 16,0 0-17-16,0 0-1 15,0 0 3-15,4 7-10 0,-2-1-16 0,0-2-3 0,1 3-11 16,1 0-16-16,1 1-14 0,1-2-18 0,1 2-12 0,1-2-10 0,4 0-16 16,1 1-18-16,2-4-23 15,0 1-28-15,-1-1-212 0,3-1-482 0,3-4 213 0</inkml:trace>
  <inkml:trace contextRef="#ctx0" brushRef="#br1" timeOffset="575784.8997">16045 7242 49 0,'-4'-4'328'15,"0"-2"-13"-15,-2 1-13 0,-1 0-14 0,-2-1-16 16,1 4-16-16,-3-1-19 0,-1-1-21 0,0 0-12 15,-2 4-16-15,1-1-14 0,3 1-20 0,-1 1-25 16,1 0 1-16,-3 2-19 0,2 2-5 0,-2-1-16 16,1 6-9-16,2-3 13 0,0 3-33 0,2 0-5 15,-2 2-3-15,-2 5-4 0,4-3-7 0,1 4-4 0,0 0-4 16,4 1-5-16,-1 0 0 0,4 0-7 0,0-3-3 16,4 2 5-16,2 1-7 0,2 0 0 15,3-2-13-15,2-1 8 0,4-3-6 0,3 0-5 0,4-3-4 16,1-1-5-16,2-3 0 0,1-5-6 15,-1-1 0-15,-1 0-8 0,1-1 7 0,-3-3-10 0,0-4 1 16,-4 4-6-16,-6-2-6 16,-3-1-18-16,0-2-6 0,-2 0-17 0,-5-2-23 0,-1 2-21 15,-3 0-31-15,-3 3-37 0,-5-4-35 0,-5-1-62 16,-2 1-177-16,-8 1-501 0,2 2 222 0</inkml:trace>
  <inkml:trace contextRef="#ctx0" brushRef="#br1" timeOffset="576457.5598">15165 7385 11 0,'0'0'266'0,"0"0"-13"0,1-3-9 0,-1 3-11 0,0 0-17 16,0 0-18-16,0 0-22 15,3-3-6-15,-3 3-28 0,0 0-15 0,0 0-15 16,0 0-9-16,0 0-10 0,0 0-11 15,0 0-11-15,0 0-6 0,0 0-9 0,0 0-3 0,0 0-8 0,1 7 2 16,-1-4-10-16,0 1-2 0,0-4 2 16,0 5-9-16,-1-4-5 0,1-1-1 0,0 5 0 15,0-5-2-15,0 0-1 0,-1 3-4 16,1-3 4-16,0 3-2 0,0-3 3 0,0 0 7 0,0 0 3 0,0 0 3 16,0 0-7-16,0 0 2 0,0 0 0 15,0 0 11-15,4-11 4 0,-3 8-7 0,1-1-3 16,0 0-3-16,0-1 5 0,1 2 1 0,0-1-7 0,0 0 2 0,0 1-1 15,0 0-4-15,-1 0-4 16,1 1 2-16,-1-1-5 0,0 1-4 0,0 0-1 0,-2 2-9 16,2-3 1-16,-2 3-3 0,0 0 2 15,0 0-2-15,4 0 1 0,-4 0 1 0,0 0-6 0,0 0-10 16,2 6-11-16,-3-3-9 0,0 0-13 0,-1 1-19 0,0 3-19 16,1-2-29-16,-1-2-42 15,0 3-53-15,2-3-68 0,-2 0-184 0,0-1-495 0,-1 1 219 16</inkml:trace>
  <inkml:trace contextRef="#ctx0" brushRef="#br1" timeOffset="576947.5996">15214 7396 243 0,'0'0'255'15,"0"0"-16"-15,0 0-16 0,0 0-19 0,0 0-19 0,0 0-22 16,0 0-18-16,0 0-17 0,0 0-14 16,0 0-12-16,0 0-6 0,0 0-11 0,-6 8-6 0,3-5-7 15,0 0-4-15,0 1-12 16,0-2-7-16,1 2-2 0,-1-3-7 0,0 2-5 0,1 0-3 16,2-3-6-16,-3 3 1 0,3-3 0 0,-1 3-3 15,1-3 0-15,0 0-1 0,-3 1-5 0,3-1-1 0,0 0 3 16,0 0-8-16,0 0-2 0,2-11 2 0,-1 8-1 15,-2-1 10-15,2 0 4 0,-1 0 13 16,0 1-2-16,-1 0 2 0,2-1 14 0,-2 1-11 0,1 3 6 16,-1-6-2-16,1 3-4 0,0 3-4 15,-2-4-4-15,2 4-2 0,-2-3-4 0,2 3-4 0,-4 0-6 16,4 0-3-16,0 0-12 0,0 0-18 0,-11 3-22 0,9 1-25 16,-1-1-31-16,-1 2-43 15,3 3-55-15,0-1-76 0,0-2-178 0,-1 1-482 0,0-3 214 0</inkml:trace>
  <inkml:trace contextRef="#ctx0" brushRef="#br1" timeOffset="577530.783">14435 7824 92 0,'3'-2'244'0,"-3"2"-4"0,0-3-6 0,0 0-17 0,0 3-13 15,-3-6-15-15,3 4-13 0,-4 2-10 0,1-3 0 0,-4 1-16 16,2 2-11-16,-2-1-3 0,-2 0-12 16,-1 1-3-16,1 1-8 15,-1-1-3-15,-3 3-9 0,0 0-4 0,-1-1-11 0,0 3 0 16,3-1-8-16,-2 1-6 0,-1 1-11 0,4 2-4 0,-4-1-8 0,4 2-1 16,-1 0-6-16,1 1 7 0,-1 3-19 15,2-1-1-15,2 1-6 0,-1 0 9 0,4 2-15 0,-2 0 3 16,5-1-8-16,1 0 0 15,3 6-7-15,-2-7-9 0,6 2-1 0,6 2-4 0,1 0-2 0,3-5-13 16,5 1-6-16,1 0-3 16,5-2-31-16,10 2-25 0,-10-8-37 0,12 3-37 0,0-7-54 15,1 4-82-15,-3-8-161 0,-10 1-496 0,0-4 220 16</inkml:trace>
  <inkml:trace contextRef="#ctx0" brushRef="#br1" timeOffset="578017.1305">14714 7961 39 0,'-5'-1'302'0,"-1"1"-30"0,0 0-24 15,6 0-17-15,-7-1-19 0,4 0-18 0,3 1-22 0,0 0-21 16,0 0-7-16,0 0-18 15,-4 3-13-15,4-3-19 0,12 5-19 0,-3-3-11 0,4 3-22 16,3-3-22-16,5 0-18 0,1 0-17 0,1-1-14 16,-1 1-21-16,0-2-10 0,1-2-10 0,-1 1-2 15,-2 1-7-15,-3-3 2 0,-4 2 11 16,-2-2 5-16,-2 0 11 0,-1 0 15 0,-1 1 16 0,-2-1 14 16,-3-1 20-16,-1 1 9 0,-2-3 15 0,0 3 12 15,-3-1 16-15,0 0 1 0,-1 1 6 0,-2-2 9 16,0 0-5-16,3 2 11 0,-3 2-8 0,-1-2-1 0,3 0-4 15,2 1-6-15,-1 1-3 0,1 0-13 0,3 1-4 0,-7-1-3 16,7 1-3-16,0 0-8 0,-2 3-2 16,2-3-4-16,6 8-3 15,-2-4-2-15,2 1-5 0,2 1-2 0,0 1-3 0,2 1-6 16,1 1-2-16,0-1 5 0,-3 0-3 0,1-1-2 0,0 3 0 16,-5-4-1-16,1 1-1 0,-3 0 1 0,-2 0-3 15,-2 0 1-15,-1 0 1 0,-2 2 0 0,-5-2-2 0,1 2-1 16,-3-1-8-16,-1-1-8 15,-1 0-9-15,0-1-16 0,1 0-16 0,0-1-30 16,3-1-33-16,1-1-50 0,1-3-62 0,-2 1-192 16,3-1-456-16,1-1 202 0</inkml:trace>
  <inkml:trace contextRef="#ctx0" brushRef="#br1" timeOffset="578507.3697">15372 8079 124 0,'0'0'231'0,"-3"-2"-20"0,3 2-10 0,-3-2-13 15,3 2-9-15,0 0-13 0,0 0-14 16,0 0-14-16,0 0-13 0,0 0-11 0,0 0-9 0,-3 5-10 16,3-5-13-16,0 0-5 0,4 5 4 0,-4-5-19 15,1 4-7-15,-1-4-4 0,0 4-7 0,-1-1-2 16,1-1-5-16,-2 2-4 0,-1-1-2 0,-1 0-2 15,0-2-5-15,0 1-2 0,1 0 1 16,-1-1-3-16,4-1-3 0,-8-1 1 0,8 1-2 0,-6-4-1 0,3 3 1 16,1-2-5-16,1 0 0 0,0-2 3 15,0 0 9-15,2 2-6 0,1-2 5 0,-2 0-2 16,4 1 5-16,-1-1 3 0,0 1-3 0,1-1 1 0,0 3 3 0,0-3 2 16,1 1 8-16,2 1-4 15,-2 0 3-15,-2 1 0 0,1-2 0 0,0 3-4 0,0-1-5 16,-2 1-5-16,-2 1-1 0,4-1-8 15,-4 1 3-15,0 0-1 0,0 0-5 0,0 0-22 0,-4 14-27 16,-3-8-31-16,-2 2-34 0,0 1-43 16,0 1-48-16,2-2-48 0,-2 1-204 0,3-2-483 0,1 0 214 15</inkml:trace>
  <inkml:trace contextRef="#ctx0" brushRef="#br1" timeOffset="579134.191">15886 8101 170 0,'-3'-3'297'0,"-3"0"-16"0,1-1-13 0,-5 1-19 0,1-1-7 16,-3 0-20-16,-1 0-9 15,-2 0-18-15,-1 1-16 0,2 0-10 0,-1 1-16 0,-2 2-7 0,3 0-22 16,-2 0-6-16,2 0-15 0,3 2-10 16,-1-1-9-16,3 1-11 0,0 2-6 0,1 0-8 0,2 1-3 15,-1 1-8-15,2 1-5 0,0-1-4 0,1 0-2 16,1 1-11-16,2-1-21 0,2 0-3 16,-1-1-3-16,3 0-5 0,3 1-1 0,1 0-5 0,0-1-5 0,2-2-4 15,6-1-3-15,-1-1 3 16,0-2-1-16,1-1 1 0,2-3 5 0,4 0-3 15,-5 1 1-15,4-5 1 0,-6 3 8 0,5-6-2 16,-2 1 4-16,-1-4 3 0,-1 1 8 0,-2-4 20 0,-2-1-4 16,-1 1 3-16,0-3 7 15,-2 1 4-15,-1-2 2 0,-1 0 6 0,-3 1 4 0,-2 2 18 16,2 4 1-16,-3 1 10 0,0 2-9 0,0 0 7 0,-3 5 0 16,2 0-10-16,-2 1 6 0,-4 0-14 0,1 2-4 15,-1 0-4-15,-1 4-2 0,-2 0-8 16,0 1-3-16,3 3-6 0,-3 0-3 0,2 1-8 0,-2 5-4 15,3 0 8-15,0 3-7 0,3 0 0 0,-1 5 0 16,3 2 0-16,3-2-11 0,3 4 0 16,2-2-17-16,1 3 11 0,3 0-20 0,1-1-4 0,3-2-2 15,2-1 1-15,0-1-8 0,0-4 3 16,1 1 3-16,0-4 11 0,-3-2-2 0,0-2-1 0,-1-1 0 16,1-1-1-16,-2-4-6 0,-2-2-4 0,3-1 5 15,-3-3-10-15,0 3-11 0,-2-3-11 16,2-3-10-16,-3 1-7 0,0-1-11 0,0-2-19 0,-1 0-14 15,-2-3-26-15,-1 0-35 0,0-1-43 0,-2 0-36 16,-1 1-224-16,0-2-524 0,0 0 232 0</inkml:trace>
  <inkml:trace contextRef="#ctx0" brushRef="#br1" timeOffset="579463.3619">16504 7508 273 0,'2'-1'368'0,"-1"-1"-10"0,-1 2-31 0,3-4-23 15,-2 2-31-15,-1 2-23 0,0 0-30 0,0 0-25 0,0 0-20 16,0-3-22-16,0 3-14 0,0 0-16 0,0 9-8 0,2-1-1 16,-4 0-21-16,2 7-28 0,-3 3-42 15,-4 3-40-15,0-2-58 0,-3 1-66 0,-4-1-83 16,-4 0-295-16,0-3-561 0,-5-3 248 0</inkml:trace>
  <inkml:trace contextRef="#ctx0" brushRef="#br1" timeOffset="581361.9895">15246 7352 28 0,'0'0'115'15,"-6"0"-8"-15,6 0-6 0,0 0-1 0,0 0 2 16,0 0-18-16,0 0-5 0,0 0-10 0,0 0-3 16,0 0-5-16,0 0-5 0,0 0-3 0,0 0-2 0,0 0-9 15,0 0 0-15,0 0 1 0,-5-1-8 0,5 1 0 0,0 0-4 16,0 0 0-16,-5 3 3 0,5-3-5 15,-5 3 3-15,3-2-1 0,2-1 2 0,-5 2-1 16,2-1 0-16,3-1 5 0,-3 1 0 0,3-1-3 16,-2 2 1-16,2-2 1 0,0 0-2 0,0 0 3 15,0 0 1-15,-5 1 0 0,5-1 4 16,0 0 2-16,0 0 1 0,0 0 2 0,0 0 0 0,0 0-1 16,0 0 0-16,0 0-6 0,0 0-6 0,0 0-1 15,0 0-3-15,-4 2-6 0,4-2 0 0,0 0-7 16,0 0-2-16,0 0-17 0,0 0-26 0,0 0-25 0,-4 0-38 0,4 0-40 15,-4 2-64-15,0-1-124 0,-1 0-347 16,1 0 154-16</inkml:trace>
  <inkml:trace contextRef="#ctx0" brushRef="#br1" timeOffset="582789.0503">15806 6749 59 0,'0'0'127'0,"0"0"-3"16,0 0-14-16,0 0-3 0,0 0-18 0,-13 3-7 16,12 0-8-16,-1-1 4 0,2-2-15 0,-1 4-1 15,-1-3-17-15,2-1-2 0,-1 3 6 16,1 0-10-16,-3-1 0 0,3-2-2 0,0 4-9 0,0-4-2 16,3 4-1-16,-3-4-3 0,1 3-1 0,-1-3-2 0,0 3 6 15,0-3 8 1,0 0-9-16,0 0 3 0,6 0-3 0,-6 0 9 0,0 0-2 15,10-3-5-15,-7 1-2 0,1 0 1 0,-1-1 0 16,1 1-1-16,-1-1 9 0,-1-1 8 0,0 1 7 16,1-1 1-16,-3 1 2 0,0-2-6 0,0 1 5 15,0 1-1-15,0-1-1 0,-2 0-3 0,1 1-2 16,-2-1-7-16,-1 2-4 0,0 0-5 0,-2 2-1 16,2-1-4-16,4 1-9 0,-11 0 2 0,5 1 3 0,0 1-5 15,-1 0 0-15,3 2-3 0,-2-1-5 0,2 1-14 0,1-3-2 16,0 4-6-16,2-2-13 0,1 1 5 15,0-1-3-15,3-1-7 0,0 1-12 0,1-1 3 0,2 1-4 16,-1-2 4-16,2 1-4 16,0-2-2-16,-2 1 2 0,0-1-3 0,1 0 6 0,-6 0-12 0,4 1 1 15,-4-1-27-15,6-2-24 16,-6 2-150-16,0 0-277 0,0 0 122 0</inkml:trace>
  <inkml:trace contextRef="#ctx0" brushRef="#br1" timeOffset="591747.225">16931 7409 67 0,'3'-2'215'0,"-3"2"-2"0,0 0-5 0,0 0-20 16,0 0-13-16,0 0-19 15,0 0-22-15,0 0-8 0,-9-6-7 0,5 6-6 0,-5 0-8 0,1-2-7 16,-2 2-6-16,0 0-4 15,-3 0-8-15,0 2-2 0,1-2-8 0,2 2-5 0,-3-1-4 16,3-1-9-16,2 1-5 0,-2 1-4 16,2-1-4-16,1 1-5 0,-1 2-6 0,2-4-4 0,0 4 0 15,2-2-3-15,0 1-3 0,0 1-9 16,2-1-3-16,-1 0-5 0,2 4-8 0,-2-2 7 0,6 2-6 16,-2 0-11-16,2 0-7 0,1 1 9 0,2-4-1 15,1 3 2-15,4 0 4 0,2-1-2 0,0 1-1 16,2-1-1-16,0-1-2 0,0 0-1 0,5 0 2 15,-4-1-4-15,1 0 10 0,-3-1-5 16,-1 2 2-16,1-2 3 0,0 1 4 0,-4 1-4 0,-2-3 0 16,-1 0 2-16,-3 1 2 0,1-3 0 15,-1 4 8-15,0-3 10 0,-1-1 3 0,-2 2 2 0,-1-2 1 16,-1 4-1-16,-3-1-2 0,-4 0 1 0,-1-1-3 0,-3 1-3 16,-4 2 3-16,2-2-4 0,-3-2 0 15,0 1-4-15,0-2 2 0,3 3-10 0,1-3-14 0,0 0-11 16,0 0-16-16,3 0-19 0,1 0-21 15,-2 0-12-15,3-3-30 0,1 1-21 16,0-2-51-16,1-1-120 0,-1 0-341 0,3-3 152 0</inkml:trace>
  <inkml:trace contextRef="#ctx0" brushRef="#br1" timeOffset="592027.5304">16831 7280 4 0,'1'-7'265'0,"1"-1"-12"16,0 3-7-16,-1 0-14 0,1 1-10 0,-2 2-17 0,0-1-19 15,0 3-20-15,2-4-18 0,-2 1-15 16,0 3-18-16,0 0-13 0,0 0-6 0,0 0-11 16,0 0-12-16,0 16-3 0,-2-4-9 0,1 1-6 0,1 2 2 15,-1 4-12-15,-1 3-4 0,2-2-4 0,-1 0-7 16,2 3 7-16,0 1-8 0,-1 3-5 0,1-3 1 16,1 1-6-16,-2 2-9 0,0-1 0 15,0-1-1-15,0-1-5 0,-1-2-1 0,1 0-3 16,1-3 8-16,-2-4-8 0,-1-2 0 0,2 0-2 15,-1-5 4-15,0 1 0 0,0-3-1 0,1-1-5 0,0 1-12 16,1-3-11-16,-1 1-10 16,0-4-20-16,-1 5-16 0,1-2-11 0,0-3-20 0,0 0-16 15,3 1-13-15,-3-1-38 0,7-5-36 0,-4 1-140 16,0-3-373-16,1 0 165 0</inkml:trace>
  <inkml:trace contextRef="#ctx0" brushRef="#br1" timeOffset="592304.521">16936 7291 222 0,'1'-4'265'15,"-1"4"-29"-15,0-4-21 0,0 4-23 0,0 0-16 16,2-1-17-16,-2 1-13 0,0 0-12 16,0 0-10-16,-3 7-14 0,2-1-11 0,0 3-3 0,-1 1-15 15,2 3-8-15,0 1-7 0,-3 7-2 0,3 0-3 16,0 3-5-16,0-2-6 0,0 5-5 15,-1-2-5-15,0 1 0 0,2-1-6 0,-1 1 0 0,1 8-9 16,-1-12 4-16,-1 0-5 16,2-1-1-16,-1-7-3 0,0 0-1 0,0-3-5 0,-1-3 7 15,1 1-7-15,-1-5 0 0,-1 2-9 0,2-2-8 16,-1-1-24-16,1 0-29 0,0 2-34 0,0-5-38 16,-2 3-55-16,2-3-64 0,0 2-135 0,0-2-415 0,0 0 184 15</inkml:trace>
  <inkml:trace contextRef="#ctx0" brushRef="#br1" timeOffset="592682.3948">16445 8066 150 0,'0'0'277'0,"-6"-2"-29"0,6 2-26 0,0 0-19 0,0 0-15 15,0 0-12-15,-7 2-17 0,7-2-14 16,-4 3-19-16,4 0-13 0,0 0-12 15,-3 1-9-15,3 1-6 0,0 0-10 0,0 2-7 16,-1 1-8-16,-2 1-5 0,0-2 0 0,3 2-11 0,-4 2-2 16,1-2-15-16,0 1-12 0,1-2-16 0,-3-1-16 0,3 1-12 0,-3 1-18 15,1-2-18-15,1-3-23 16,3 1-23-16,-3 1-24 0,2-3-31 0,2 1-25 0,-1-4-126 16,0 2-343-16,0-2 152 0</inkml:trace>
  <inkml:trace contextRef="#ctx0" brushRef="#br1" timeOffset="593087.4487">16841 7909 146 0,'-9'-4'273'0,"-3"-1"-14"0,-1 1-13 0,-1 1-13 16,1 1-10-16,-2 0-15 0,0 0-19 0,1 2-14 0,1 0-19 15,-2 1-7-15,6-1-23 16,1 3-15-16,-1-1-10 0,1 2-10 0,-1 0-10 0,2 2-9 16,2-1-4-16,1 3-5 0,1-2-8 0,3 2-9 0,0 0-4 15,0 1-10-15,3 0-7 0,4-1-14 0,0 3 1 16,3-1-2-16,1 2-1 16,4-1-1-16,-1-2-5 0,-2 0-11 0,8 3 0 0,-3-3 1 15,-3-1-3-15,-1-1 1 0,-1-2-3 0,0-1-2 0,-3-1 4 0,0-1 0 16,-1 2 2-16,-1-2-1 15,-2 1-1-15,0-1 4 0,-1-1 2 0,-1 0 4 16,1 1 5-16,-4-2 0 0,3 3 4 0,-3 0 5 16,0-3 1-16,-6 6-6 0,2-4 1 0,-3 3-5 0,-2-1 10 15,-3 2-7-15,-2-1-3 0,0 2 3 16,-1-1-3-16,-1-2 1 0,0 1-15 0,2 0-8 0,-1-2-4 16,0-2-10-16,1 2-11 0,1-3-18 0,4 0-20 0,0 0-13 15,3-1-40-15,0-1-25 16,3 0-33-16,1-5-206 0,0 2-431 0,5-2 191 0</inkml:trace>
  <inkml:trace contextRef="#ctx0" brushRef="#br1" timeOffset="593349.8302">16790 7816 157 0,'2'-8'300'0,"0"2"-19"0,-2 1-22 16,1 1-17-16,-1-1-17 0,1 3-25 15,-1-1-18-15,0 3-18 0,0 0-22 0,0 0-14 16,0 0-13-16,0 0-12 0,0 0-3 15,-6 15-12-15,3-5-6 0,3 4-12 0,-3 0-8 16,3 7-4-16,-2 1-10 0,0 1 1 0,2 1-5 16,0 0-4-16,1-1-1 0,-1 3-5 0,1-3-2 0,1 2-5 15,-2-2 0-15,0-2-5 0,0 2 2 16,0-4-9-16,2-1 1 0,-2-2 1 0,0-3-5 16,0-4-5-16,0 0-11 0,1-2-9 0,-2 1-10 0,1-3-15 15,0-1-13-15,0 0-17 0,0-1-18 0,-2-1-18 16,2 1-23-16,0-3-27 0,0 0-24 0,0 0-26 15,0 0-190-15,5-8-427 0,-3 0 190 0</inkml:trace>
  <inkml:trace contextRef="#ctx0" brushRef="#br1" timeOffset="593667.3819">16900 7817 95 0,'2'-7'300'0,"1"3"-20"0,0 0-17 0,-3-1-16 0,1 1-22 0,-1 3-9 16,2-3-15-16,-2 4-20 15,1-2-18-15,-1 2-14 0,0 0-8 0,0 0-2 0,0 0-23 16,-4 16-7-16,3-4-12 0,-2 2-10 16,-1 4-8-16,-2 0-9 0,2 4-4 0,-2-1-8 15,2 3-4-15,-2 9-5 0,0-8-2 0,1 1-5 16,0 2 0-16,0-2-7 0,0-2-5 0,1 1-3 0,-1-3-1 16,2 1-3-16,0-2-3 0,-1-7-5 15,1 1 1-15,0-1 2 0,-1-3-1 0,2-2-4 16,-2-1 4-16,1-3-6 0,1 2 2 0,-1-2-2 0,1-2 2 15,0 0 1-15,-1 0 1 0,3-3-8 16,0 0 4-16,0 0-1 0,-9-6-1 0,6 3-1 16,1 0-23-16,0-2-15 0,-1 0-18 0,1-3-23 15,2 4-29-15,-2-1-34 0,1 1-41 0,-1 2-36 0,0-2-51 16,1 1-214-16,-1 1-513 0,-2-1 227 0</inkml:trace>
  <inkml:trace contextRef="#ctx0" brushRef="#br1" timeOffset="595047.4362">13899 6391 95 0,'0'-4'146'15,"1"1"-6"-15,1 0-6 0,-1 2-3 0,0-5-17 0,-1 6-7 16,2-1-12-16,-2 1-14 15,0 0 2-15,1-3-17 0,-1 3-6 0,0 0-6 16,0 0-11-16,0 0 5 0,0 0 0 0,0 0-2 16,-3 10-4-16,2-7-5 0,0 1-2 0,-1 3-1 0,1 1 1 0,-2 4 8 15,2 1 2-15,-2-1 1 0,1 7-4 0,0 1 1 16,-3 2-8-16,4 3 4 0,1-1-2 16,-1 1-2-16,-1 3 3 0,4 6-1 0,-2 0-2 15,2 1 1-15,0 0 3 0,-1 4-1 0,5-1-2 16,-2 6 3-16,0-1 1 0,2 2-3 0,1 17-2 0,-3-19 0 15,3 19-2-15,-4-20-7 0,-2 2 3 0,4 0-2 0,-3-1-2 16,0 19-5-16,1-20 2 16,-2 1-1-16,2 0-5 0,-2 19-1 15,-2-20 1-15,-1 1-5 0,1 1 0 0,1-1 1 0,1 1-4 0,-1-5 2 16,2 1 1-16,-1 1-1 0,-2-1-3 0,-1-2 2 0,5 0-3 16,-1-1 0-16,-1-1 2 0,-1-2-2 15,3-8-1-15,0-1 0 0,1 4-1 0,0-4 0 16,-1 0 5-16,0 1-6 0,1-1 1 15,0-2 2-15,2 0-1 0,-6-2 1 0,0-2-3 0,0-1-1 16,0-3 1-16,0-3 2 0,0 1 1 16,0-6-5-16,0 0-7 0,-3-1-5 0,3-1-4 0,0-1-7 15,0-3-18-15,-3 1-28 0,3-2-29 0,0 0-30 16,-10-10-34-16,6-2-44 16,-3-1-157-16,0-9-391 0,1-4 173 0</inkml:trace>
  <inkml:trace contextRef="#ctx0" brushRef="#br1" timeOffset="596224.9441">14076 6384 6 0,'-8'-3'126'0,"1"-1"-15"0,0 0 0 0,-2-2-3 0,4 1-5 16,-2 1-5-16,2 2 4 0,-2-3-12 0,3 2 2 15,0-1-4-15,0 2 1 0,-2-1-4 0,2-1-5 16,1 2 3-16,0 0 0 0,2 0 0 0,-2 0-6 16,0 0-7-16,3 2 0 0,-4-2-2 15,4 2-7-15,0 0-5 0,-3-1-1 0,3 1-4 16,0 0-1-16,0 0-2 0,-4-2-5 0,4 2-3 0,0 0-3 0,0 0 2 0,-2-2 1 16,2 2-6-16,0 0-1 15,0 0-5-15,0 0-3 0,0 0-1 0,0 0-4 16,0 0 1-16,0 0-4 0,0 0-3 0,0 0 0 15,13 1-3-15,-7-1 1 0,1 1-2 0,7-1-1 16,0 0-3-16,1 0 2 0,8 0 1 0,1-1-1 16,4 1-2-16,-1-3-3 0,15-1 2 0,-1 3-2 0,1-1 1 15,5-1-1-15,-1 1 1 16,-1-4-5-16,3 4 5 0,0-3-4 0,-1-1 1 0,3 3 4 16,-2-3 8-16,22-5 11 0,2 0 9 0,7 2 2 0,0-3-2 0,-2-1 0 15,2 3-2-15,-3 2-8 16,1 0 0-16,-1 0-1 0,3 0-6 0,2 1 0 0,-1 0-3 15,-1 2 0-15,-7-2-3 0,7 3-1 16,-3 1 1-16,-6-2-1 0,2 5-1 0,0 0 2 0,-3 0-6 16,-18 0-1-16,19 2 5 0,-2-2-4 15,-22 1-1-15,23-2 7 0,-22 2-8 0,3-2 1 0,17 1-2 16,-20-3 5-16,1 0-6 0,21 0 2 0,-24 0 0 16,3-1 0-16,0 1-2 0,-2-2 3 0,0 4-2 15,-2-5 0-15,0 3 2 0,-5 0-4 0,2 0-1 0,-13 0 4 16,1 2-2-16,-1 0 2 15,0 1 5-15,1-1-5 0,1 1-1 0,0-1-1 0,-2 0-2 0,3-1 3 16,-4 3-3-16,1-1 2 0,1 1 0 16,-2 0 2-16,-3-2-4 0,-1 1 5 0,-3 1-5 0,1-2 2 15,-6 1 4-15,1 0-3 16,-2 0-1-16,-6-1-1 0,2 1 2 0,-3-1-1 0,0 0-1 16,0 1 1-16,-4-1 1 0,3 1 1 15,-2-1-2-15,-4 1 4 0,7 0-4 0,-7 0 4 0,4-1-2 16,-4 1 9-16,6-1-11 0,-6 1 2 0,2-1 1 0,-2 1-2 15,5-1-2-15,-5 1 1 16,0 0-1-16,0 0 3 0,5 0-2 0,-5 0-3 0,0 0 0 16,0 0 0-16,0 0 0 0,0 0 3 0,0 0-2 0,3-1 1 0,-3 1-2 15,0 0 1-15,0 0-1 16,0 0 5-16,0 0-2 0,0 0 3 0,-1 5-3 0,1-5 3 16,-2 5-3-16,2-5 2 0,-1 5-1 0,1-2 2 15,-1 3-3-15,1 0 2 0,-1 2-1 0,2 1 0 16,-1 3 0-16,0 1 2 0,0 7-1 15,0 0 2-15,-3 2 1 0,3 5 1 0,-2 9 4 0,-1 1-1 16,-2 3 3-16,2 4-1 0,2-1 1 16,-5 23 2-16,2-5-2 0,-3-1-1 0,3-16 2 0,-2 19-1 15,0-1 10-15,6 5-8 0,-5-2-1 16,0 2-1-16,4-5-3 0,1 1-2 0,0-20-3 16,0 20 0-16,1-21 6 0,4 21-4 0,-1-19-3 15,0 0 6-15,3 19-4 0,0-21 3 0,-1 3-6 16,1 14 13-16,-3-16-9 0,2-2-3 0,1-1 0 0,0 0 0 0,0-1 4 15,3-2-3-15,-7 1-1 16,1-11 2-16,0 10 1 0,-1-11-1 0,0-2 4 0,2 0 5 16,-2-2-12-16,-2-8 1 15,-1-1 0-15,0 0-2 0,0-6-2 0,-1 2 8 0,0-4 3 0,-1 0 5 16,2 0-2-16,-1-1 2 0,-1-3 5 0,1 2-7 0,0-2-7 16,1-1 8-16,0 0-14 15,0 0-14-15,-10-4-23 0,6 2-11 0,1-1-20 16,0 0-17-16,-4-2-25 0,3 2-37 0,-2-1-29 15,0 0-37-15,-1 1-243 0,-1-2-494 0,-2 1 219 0</inkml:trace>
  <inkml:trace contextRef="#ctx0" brushRef="#br1" timeOffset="597147.0933">14476 8459 140 0,'-7'0'150'0,"-3"1"-10"16,3 0-13-16,-4 1-8 0,-2 0-5 15,-1 0-3-15,2 1-11 0,-1 0 2 0,-3-3-3 16,4 3-1-16,-1 0-7 0,-1-1-7 0,1 2-6 16,-1-2-6-16,-3 1-8 0,0 1-5 0,2-1 4 15,0 1 4-15,0-1 7 0,0 0 3 0,1 0-1 0,1 1-1 16,-1-2 3-16,0 1-2 0,4-1-6 15,-3 0 1-15,4 0-1 0,0-2 3 0,1 1-3 0,-1 1-2 16,1-2-3-16,2 1 5 16,-1 1-13-16,3-2 1 0,4 0-4 0,-10 0-6 0,6-2-2 0,4 2-3 15,-7 2-1-15,7-2-1 0,-6 0-2 0,6 0-5 0,-4 1-1 16,4-1-6-16,0 0-2 16,-3 0-1-16,3 0-2 0,0 0-6 0,0 0 2 0,-4 2 7 0,4-2-7 15,0 0 0-15,7 5 0 16,-3-5-1-16,0 0 1 0,5 4-3 0,-1-2-1 15,6 0 0-15,0-1-1 0,9 5 5 0,1-5-2 16,4 1 7-16,0 0 1 0,17-3 2 0,6-1 9 16,18 0-11-16,-1-2 2 0,3 1-9 0,5-5 8 15,3 3 0-15,5-4-2 0,4 6-2 0,10-3-1 16,-1-2-5-16,7-3 3 0,1-1-2 0,5 3 3 0,4-3-4 0,3 0-7 16,3-1 0-16,-1 0 3 0,-2-1 1 15,4 0-4-15,-1 0-20 0,1 1 3 0,3 1 1 0,-8 0 6 16,2 3 0-16,-4 0-7 15,-8 3 5-15,-1 0 0 0,-5 3-5 0,-8 2 8 0,-8-1-5 16,-3 4 7-16,-8-1-3 0,-24-1-11 16,-2 0-4-16,-1-1-1 0,-5 1 0 0,-13-2-1 0,-1 0-1 15,-3 2 5-15,-4-2 1 0,-5 2-2 16,-7 0 10-16,2-1-4 0,-6 0-2 0,1-1 7 16,-1 0 0-16,-3 1 1 0,-1 1 0 0,3-2 2 0,-3 2 6 15,0 0-2-15,-5-6-3 0,2 3-3 0,-2 2 4 16,1-1-2-16,0 1 5 0,0-1-2 0,-1 1-1 15,1 0 1-15,4 1-8 0,-7-5-3 0,6 5-21 16,1 0-23-16,-6-1-25 0,6 1-39 0,-5 0-36 0,5 0-39 16,0 0-38-16,0 0-270 0,-8 0-542 15,8 0 239-15</inkml:trace>
  <inkml:trace contextRef="#ctx0" brushRef="#br1" timeOffset="597323.0422">17745 8187 166 0,'0'-4'300'0,"0"1"-33"0,-3-1-33 0,2 1-34 0,1 3-27 16,-3-4-27-16,1 2-27 0,0-2-37 16,-1 3-38-16,0-1-50 0,-1 0-58 0,-1 0-68 0,0-1-124 15,-2 1-275-15,-2-1 122 16</inkml:trace>
  <inkml:trace contextRef="#ctx0" brushRef="#br1" timeOffset="599459.1419">13665 3877 2849 0,'0'-4'66'0,"-3"-1"8"15,3 0-13-15,-1-1-7 0,1 2-19 0,0-1 7 16,-3 2 2-16,3-1-1 0,0 3 3 0,0 1 4 16,-1-5 1-16,1 5 14 0,1-3-14 0,-1 3-3 0,-1-4-5 0,1 4-8 15,0 0-4-15,-2-2-5 16,2 2-5-16,0 0-4 0,0 0 4 0,0 0-7 0,3 12 0 15,-3-6-1-15,3 4-2 0,-3-1 1 16,1 3 0-16,-1 1-4 0,0 1 1 0,3 5 2 0,-3 0-4 16,0 0 0-16,0 3-3 0,2-4 0 15,-2 1 4-15,-2 0-2 0,2 0-3 0,-1-6 3 16,1 6 0-16,0-5 3 0,-2-1-2 0,2-1-4 0,0-2 0 0,0-3-3 16,0 1 4-16,-1-3-5 0,1 0 6 15,0 1 1-15,-3-3 1 0,3 1 8 0,0-2-9 0,0 1 2 16,0-3-2-16,-3 4 6 0,3-4-7 15,0 0 2-15,0 0-1 0,0 0 6 0,-4 0-5 16,4 0 3-16,0 0-2 0,-7-4-3 16,4 2 7-16,-1-1 0 0,1 2 2 0,-1-1 2 0,-2 1-6 15,2-1 6-15,-2 1-2 0,1 1-3 16,-1-3-2-16,0 3 0 0,2 0-1 0,-3 0-2 16,2 0-4-16,5 0 7 0,-7 0-8 0,4 1 4 0,3-1 1 15,0 0-7-15,-7 0 7 0,7 0-5 16,0 0-2-16,0 0 1 0,-4 3 7 0,4-3-6 0,0 0 2 0,11 3 2 15,-4-3-1-15,3 3 0 0,-1-3 8 16,4-1-12-16,1 1 0 0,0-2 3 0,3 1-2 16,-4-2 4-16,0 0-2 0,1 0 0 15,0 2-1-15,0-3-4 0,-2 2 4 0,-3-2-16 0,2 1-12 16,2-1-13-16,-5 0-15 0,-1 1-21 0,2-1-20 0,-4-1-20 16,1 1-41-16,-2 0-41 0,-1-1-39 15,0-3-41-15,-2 0-225 0,-2 2-545 0,-2-5 241 16</inkml:trace>
  <inkml:trace contextRef="#ctx0" brushRef="#br1" timeOffset="599748.7796">13534 3816 197 0,'-5'-2'298'0,"-1"-2"-8"0,2 2-16 0,1 1-11 16,-3-1-10-16,2 0-18 0,1 1-20 0,3 1-15 0,-3-2-18 15,3 2-11-15,-4-3-19 0,4 3-25 16,0 0-13-16,0 0-9 0,9-4-15 0,-1 3-10 16,6-1-13-16,9-1-9 0,0-3-2 0,2 3-9 15,1-2-6-15,1 2-6 0,1-2-3 0,-3-1-3 0,-1 2-4 16,-2-1-1-16,-7 3 1 16,-2-2-4-16,-2 3-1 0,-4-1-3 0,1 0-5 0,-2 2-1 15,-2-1-2-15,2 1 0 0,-2-1-1 0,-4 1 5 16,6-2-5-16,-6 2-5 0,0 0-18 0,0 0-12 15,0 0-23-15,-3 8-25 0,0-7-27 0,-1 4-32 16,0 0-27-16,-2 1-45 0,3-1-42 0,0 2-219 0,-1-1-505 0,3-1 223 16</inkml:trace>
  <inkml:trace contextRef="#ctx0" brushRef="#br1" timeOffset="602527.3652">5314 9901 65 0,'1'-2'180'0,"1"0"-2"0,-1-1 1 0,1 0 2 16,1-1 3-16,-2 1-4 0,-1 1-1 0,1 0 0 0,1-3-4 15,-2 3-6-15,0-2 0 0,0 4-5 16,0-5-6-16,0 2-6 0,0 3-5 0,0-2-9 0,0 2-9 15,0 0-11-15,0 0-13 16,0 0 2-16,0-4-20 0,0 4-14 0,0 0-2 0,0 0-10 0,0 0-7 16,0 0-3-16,-3 9-3 0,2-3-7 15,-1 2-2-15,1 1-4 0,0 2-3 0,1 2-2 16,-1 1-4-16,0 0-3 0,1 5 0 16,2-4-2-16,-3 3-4 0,2 0 1 0,-2-3-6 0,1-1-1 15,0 1 3-15,1-1 0 0,-1-1-2 0,0-2-7 0,-1-2 2 16,1-1 3-16,0 0-3 15,-1-2 0-15,1-2 0 0,1 0-1 0,-2-1 5 0,2 0-4 0,-1-1 0 16,0-2-5-16,0 5 6 16,0-3-2-16,0-2-1 0,0 0 0 0,0 0-1 0,0 0-1 0,0 0 4 15,0 0-1-15,0 0-5 0,-11-5-3 0,11 5 9 16,-7-2-3-16,3 0-5 16,0 1-3-16,4 1 4 0,-8-2 1 0,3 0-3 15,1 2 7-15,-3 0-10 0,7 0 9 0,-11 0-3 0,5 2 0 0,0-1-3 16,1-1 6-16,-1 1-4 0,2 0-3 0,4-1-5 15,-7 2 6-15,4-2 4 0,3 0-6 0,-6 0 10 16,6 0 3-16,0 0-10 0,0 0-1 0,0 0 3 16,0 3-3-16,0-3 11 15,0 0-9-15,9 2 3 0,-2-2-2 0,1-2 1 0,1 1-2 16,1 1 9-16,3-2-13 0,1-1-1 0,1-1 5 16,-1 2 0-16,1-3 0 0,1 2 3 0,-2-2-6 15,3 0 1-15,-3 1 8 0,-2 1-7 0,0-2 12 0,-2 2-14 0,-2 1 1 16,0-1-10-16,0 1-10 15,-3 0-12-15,-1 0-13 0,1 1-10 0,-3-1-18 0,-2 2-19 16,5-3-30-16,-5 3-30 0,1-3-44 16,-1 3-4-16,-1-4-25 0,-2 2-23 0,-1-1-202 0,-2-1-487 15,-1 1 215-15</inkml:trace>
  <inkml:trace contextRef="#ctx0" brushRef="#br1" timeOffset="602844.7728">5179 9900 117 0,'-4'-2'296'0,"-2"0"-17"16,2 0-14-16,1-1-17 15,-1 0-14-15,1 2-12 0,3 1-16 0,-3-3-14 16,3 3-16-16,-2-2-18 0,2 2-17 0,0 0-12 16,8-4-11-16,1 1-12 0,1 1-10 0,6-2-12 0,5-1-7 15,-1 1-9-15,4-1-7 0,-1 0-7 0,0 1-5 0,4-4-4 16,-6 3-7-16,3 1-3 15,-4-5 2-15,-3 8-8 0,2-6-2 0,-6 4-5 0,-2 0 0 0,-2 3-1 16,-1-3-5-16,-2 3 0 0,-1-1-1 16,0 0 6-16,-1 0 1 0,-1 0 11 0,-3 1-12 0,0 0 0 15,0 0-9-15,0 0 0 16,0 0 5-16,0 0-7 0,-12 5 0 0,8-2-4 0,0-1-15 16,1 1-22-16,-1 0-24 0,1 1-23 0,-1-1-27 0,1 1-30 15,2 2-30-15,-2-1-32 0,3-1-35 16,1 1-248-16,-2 0-519 0,4-1 229 0</inkml:trace>
  <inkml:trace contextRef="#ctx0" brushRef="#br1" timeOffset="603256.8422">5659 9893 269 0,'0'0'288'16,"0"0"-12"-16,0 0-15 15,0 0-4-15,0 0-12 0,0 0-17 0,0 0-14 0,-11-1-20 16,11 1-19-16,0 0-21 0,-7 4-15 16,4-2-12-16,-3 4-9 0,1-1-2 0,-2 2-27 15,0 1-3-15,-3 2-12 0,1 2-7 0,1 0-5 16,-2 0 7-16,-3 4-22 0,4-5-1 0,0 2-7 16,1 3-5-16,-2-4 2 0,3 1-1 0,1-2-2 0,-2 2-4 0,2-3 1 15,2-1-5-15,1-3-4 16,-1 2-2-16,2-1-8 0,1-2 20 0,1-2-17 0,-2 3-2 15,2-4-3-15,0 2 4 0,2-1 3 16,1-1-1-16,1 1-5 0,0-3 0 0,5 2-2 16,-1-2-3-16,2-1-3 0,0 0 5 15,4-1-1-15,3 1 2 0,-3-2 0 0,3 0 7 16,4 0-9-16,0 1-4 0,-5-2-5 0,-1 2-2 0,2-1 11 16,0 0-20-16,-3-1 5 0,0 2-5 0,-1-2-2 15,-3 3-8-15,-2-2 2 0,0 0-16 0,-2 3-10 0,-2-1-9 0,2 1-14 16,-3-1-8-16,-3 1-16 15,5-1-15-15,-5 1-22 0,5-2-26 0,-5 2-16 0,0 0-16 0,0 0-20 16,0 0-35-16,0 0-156 0,-12-4-433 16,7 2 191-16</inkml:trace>
  <inkml:trace contextRef="#ctx0" brushRef="#br1" timeOffset="603568.5428">5659 9951 271 0,'-3'-3'289'15,"1"1"-3"-15,-1-2-5 0,0 2-3 16,0 0-14-16,2-1-14 0,-2 0-4 0,3 3-24 0,-4-3-19 16,1 2-26-16,3 1-9 0,-2-2-26 15,2 2-10-15,0 0-10 0,0 0-18 0,0 0-14 0,0 0-6 16,-4 9-10-16,4-4-4 0,0 1-3 0,0 7-13 0,3-3-3 16,-2 3-2-16,1 1-7 15,1 5-6-15,1 0-6 0,-1 0 4 0,-1-3-9 0,3 2-2 16,-5 0-2-16,3-5-1 0,-2 2 2 0,0-1-6 15,1-1 6-15,2 0 12 0,-4-2-14 0,0-3-3 16,0 0-6-16,0 0 5 0,0-3-2 16,0 0 2-16,0-1-1 0,0-1 14 0,0-3-18 0,0 5 1 15,0-3-3-15,0-2 0 0,0 0-11 16,3 3-20-16,-3-3-19 0,0 0-31 0,0 0-33 16,0 0-25-16,0 0-43 0,0 0-52 0,4-10-57 15,-1 6-289-15,-2 1-620 0,1-4 275 0</inkml:trace>
  <inkml:trace contextRef="#ctx0" brushRef="#br1" timeOffset="611246.4478">14024 4011 34 0,'0'0'272'0,"2"-4"-21"0,-2 4-19 0,0-3-13 0,0 3-16 16,0 0-17-16,0 0-20 0,0 0-14 0,0 0-13 15,-3-3-17-15,3 3-12 0,0 0-11 0,0 0-7 16,0 0-7-16,-6 9-4 0,2-5-10 0,3 4-5 0,-5-2-7 16,3 1-4-16,-1 0-5 0,1 3-6 15,-1-2-4-15,1 0-2 0,-1 3-4 0,1-4-4 0,0 1 0 16,2 1-6-16,-2-2-4 0,1 0 2 15,1 0-1-15,-2-3-4 0,2 1-3 0,1-1 0 0,-3-1 0 16,3 0-3-16,0-2-1 16,0-1 5-16,-3 4-4 0,3-1-2 0,0-3 5 0,0 0 6 15,0 0 5-15,0 0-5 0,3 2 0 0,-3-2-1 0,0 0 1 0,0 0 0 16,10-3 2-16,-2 1-7 16,1 0 1-16,-2 0-5 0,3-2-1 0,0 1-3 0,-2 1 3 15,2 0-3-15,0 1 6 0,0 0-9 16,-2 1 0-16,2-1 0 0,-2 3-4 0,1-1 3 0,-2 0-1 15,1 2 0-15,2-1 1 0,-3 1-1 16,-3 1-1-16,2 0-3 0,-2-1 26 0,2 4-4 0,-2-2-4 16,-1-1-1-16,1 4 2 15,-4-3-4-15,3 1 1 0,-3-1-1 0,0 2-2 0,0 0-2 16,-3 2-1-16,-1-1 0 0,1 0 1 0,-1-1 2 0,1 1-2 0,-4-2-1 16,1 0 9-16,2 0-11 15,-3-2-3-15,0 1-1 0,0 1-6 0,1-4-6 0,2 2-7 16,0-2-7-16,-2 1-14 0,2-1-16 15,0-1-16-15,-2-1-26 0,2 2-29 0,0-1-32 0,-3-1-41 16,7 0-39-16,-10-3-207 0,3 2-479 16,0-3 213-16</inkml:trace>
  <inkml:trace contextRef="#ctx0" brushRef="#br1" timeOffset="611616.9007">13982 3984 247 0,'0'0'286'0,"0"-3"-21"0,0 3-19 0,1-4-21 16,-1 4-21-16,0 0-21 0,2-2-20 0,-2 2-14 0,1-2-20 16,-1 2-11-16,0 0-11 15,0 0-8-15,0 0-8 0,0 0-9 0,10 5-13 0,-10-5-1 16,7 1-4-16,-1 1-2 0,-2-1-2 0,6 1-1 15,0-2-8-15,1 0-1 0,3 0-1 16,1-2-2-16,1 1-5 0,7-3-2 0,-1-2-4 16,-1 3 1-16,-1-5-2 0,0 4 0 0,-5 1 3 15,-1-2-9-15,-1 1 6 0,-3 3-3 0,-2-2 1 16,-1 2 7-16,0-1-2 0,-3 0 1 0,1 2 10 0,0-2 12 16,-2 1-10-16,-3 1 2 0,7-1-10 0,-7 1 5 0,3-1-6 15,-3 1-8-15,0 0-11 16,0 0-22-16,0 0-25 0,0 0-28 0,-7 7-38 0,4-4-36 0,0 3-48 15,-1 1-54-15,1 0-84 0,0 1-202 0,2-5-557 16,0 2 248-16</inkml:trace>
  <inkml:trace contextRef="#ctx0" brushRef="#br1" timeOffset="612762.1897">13902 5877 33 0,'-2'-3'316'15,"2"-1"-24"-15,-1 1-16 0,1 0-18 0,-2 0-14 16,2 1-19-16,0 2-13 0,-1-6-6 0,0 5-34 0,1 1-18 15,0 0-20-15,0 0-13 16,0 0-16-16,0 0-10 0,0 0-7 0,0 0-11 16,0 0-9-16,-5 9-4 0,4-2-9 0,0 2-1 15,1 4-8-15,-2 0-5 0,2 1 0 0,0 0-9 0,-1 1-2 16,1 3-6-16,0 2 4 0,0-7-3 0,0 1-5 0,0 1 0 0,0 5-6 16,-2-7 2-16,4-1 1 15,-4-3-1-15,2 3 5 0,0-3-12 0,-1 0 3 16,1-2-2-16,-1 0-1 0,-1 0-5 15,2-4 14-15,-1 2-12 0,1-2 2 0,0 0 0 0,-2 0-2 16,2-3 0-16,-4 4 2 0,3-3-2 0,1-1 3 0,-3 2-1 16,3-2-1-16,-7 0-6 0,7 0 1 0,-7 0 3 15,7 0 2-15,-7 0-1 16,4-2 14-16,3 2-15 0,-10-1 3 0,6 1 1 16,-2 0-6-16,2-1 5 0,-3-1-4 0,1 4 0 0,1-4-3 0,-1 4 4 0,0-1-1 15,2-1 0-15,0 1-8 16,-2 1 3-16,6-2 4 0,-7 0-2 0,7 0 2 0,-5 0-4 15,5 0 1-15,-5 1 16 0,5-1-20 0,0 0 2 16,-2 2 1-16,2-2 1 16,0 0-3-16,0 0 5 0,9 6-1 0,-3-6 0 0,3 1 4 15,-1-1 0-15,2 1-7 0,4-2 2 16,-3 2-1-16,5-2 1 0,-2 0-6 0,1 1 10 0,-1-2-8 0,0-1-1 16,0 2-3-16,-1-1 2 0,1 1-3 15,-1-2 1-15,-2 2-4 0,-1-1-4 0,0 1-10 0,0 1-10 16,-3-2-9-16,0 1-8 0,-3 0-10 15,-1 0-8-15,-3 1-15 0,8-1-17 0,-6 1-18 0,-2 0-22 16,4-3-17-16,-3 1-12 0,-1 2-22 16,0 0-7-16,-1-4-190 0,-2 1-423 0,-1-1 186 0</inkml:trace>
  <inkml:trace contextRef="#ctx0" brushRef="#br1" timeOffset="613094.9141">13779 5909 129 0,'-7'-3'277'0,"1"1"-10"0,1-3-15 15,-1 2-7-15,2 0-13 0,0 3-17 0,0-1-11 16,1-1-15-16,0-2-13 0,3 4-17 0,-4-2-18 0,4 2-14 16,-3-1-4-16,3 1-21 0,0 0-16 0,-3-3-6 15,3 3-6-15,0 0-10 0,0 0-9 0,17 0-3 16,-7-1-8-16,4 1-4 0,3-2-3 15,4-1-8-15,0 1-10 0,3-2-2 0,0 2-3 0,-3-2-3 16,3 1 1-16,-3-1-1 0,-4 2-1 16,0 1-3-16,-3-2-3 0,0 1 3 0,-4 1 0 0,-3 1-3 15,-3-1 1-15,2 0-2 0,-2 1 2 16,-4 0 2-16,8-2 0 0,-6 2 0 0,-2 0 10 0,0 0-5 16,6-1 1-16,-6 1-3 0,0 0-3 0,0 0-16 0,0 0-13 15,0 0-15-15,-2 6-27 0,2-6-29 16,-4 5-33-16,1 0-45 0,0-1-21 0,2 1-46 0,-2 2-207 15,3-1-480-15,-1-2 213 0</inkml:trace>
  <inkml:trace contextRef="#ctx0" brushRef="#br1" timeOffset="613576.5031">14300 5976 233 0,'-3'-4'301'0,"2"0"-8"16,-2 0-12-16,-4 1-13 0,4 0-11 0,-4 0-21 0,2-1-11 16,-2 1-12-16,1 1-34 0,0 0-11 15,1 1-19-15,-4 0-12 0,4 0-17 0,-2 2-10 0,-2-1-11 16,1 2-12-16,1 0-11 0,-2 2-9 0,1-1-5 15,-2 3-6-15,3-1-5 0,-3 3-6 16,0 0-5-16,-1 1-3 0,2 1-2 0,1 2-5 0,0-1-3 0,-1 2 2 16,2-1-9-16,1 1 3 15,1 0-6-15,2 0-2 0,0-1-3 0,-1 1 2 0,4 0-7 16,0 2 3-16,1-2 4 0,2 1-3 0,0-2 2 0,1-1-1 0,3 2-10 16,0-4 7-16,2 0-3 15,1 0-9-15,1-2-2 0,0-1-1 0,-1-2 3 16,4-1-7-16,-1-1-1 0,-3-2 4 15,1-2-5-15,0-1 22 0,-1 0-19 0,-2-2-3 0,5-2 6 0,-6 2-1 16,2-2 4-16,-4-1 20 0,2 2-6 0,-5-3 1 16,-1 6 11-16,3-6 9 0,-4 1 12 15,-4 3 0-15,1-2-9 0,-1 2 0 16,-4-1-6-16,-1 1-5 0,-4 1-1 0,-1 2-8 0,-1 0-16 16,-5 1-34-16,-2 2-37 0,-1 3-49 15,-1 1-62-15,3 2-73 0,3 1-87 0,-2-1-215 0,6-2-604 16,-2-1 268-16</inkml:trace>
  <inkml:trace contextRef="#ctx0" brushRef="#br1" timeOffset="635576.7926">11824 7643 54 0,'0'0'145'0,"-1"-4"-3"16,1 4-9-16,-1-2-2 16,1 2-7-16,-3-4-6 0,3 4-2 0,0 0-7 0,-2-1-10 15,2 1-6-15,0 0-7 0,0 0-11 0,0-4-6 0,0 4-3 0,0 0-2 16,0 0-6-16,0 0-4 16,0 0-9-16,0 0 5 0,2-3-1 0,-2 3 0 0,7 0-1 15,-7 0-1-15,0 0-4 16,0 0-4-16,8 1-7 0,-8-1-2 0,6 1 3 0,-6-1-7 15,4 2-7-15,-2-1 1 0,0 1 0 0,1 0 7 16,1 1 2-16,2-1 8 0,-3 2-6 0,4-1-1 16,-3 3 2-16,5-1 2 0,-2-1-8 15,-3 3 1-15,6-1 4 0,-3 3 0 0,1-1-5 16,1 2 3-16,1 2 1 0,-1-2-7 0,1 2 1 16,4 3 2-16,0 1-3 0,2-1-3 0,-1 1 2 0,4 1 2 15,-1-1 3-15,2 2-3 0,1 0-1 0,0 0-1 0,7 8-2 16,-1-1 1-16,1 0-4 15,3-1-1-15,0 3 1 0,4 1-3 0,-1 3-3 0,17 12 0 0,-19-12 2 16,5-1 0-16,12 17 0 0,-17-14-6 16,18 14 2-16,-6 0 4 0,3-1 10 0,-11-15-2 15,13 14-1-15,1 1 0 0,1-1 0 16,-2-1-3-16,-1-1-1 0,-3 4-8 0,-11-14 1 0,12 14-7 16,-13-12 3-16,12 11-1 0,-12-11-1 0,11 12 0 0,-12-15-2 15,2 2 5-15,12 11-2 0,-15-12-3 0,4 1-2 16,11 15-7-16,-16-16-6 0,5-2 1 0,-1 0 1 15,1-1 3-15,-2-2 4 16,-1-1-4-16,-1 0 1 0,-1-3 2 0,-9-7 1 16,1-1 5-16,-2 0-6 0,-3-1 4 0,1-3-1 0,-5-2 1 15,-2-1 2-15,-1-1-3 0,-2-2 0 0,-1-1 2 16,-2-1 1-16,2-1-3 0,-3 1 0 0,0-2 2 0,-1 0 2 16,0 1-3-16,0-1-1 0,-1 0 3 15,1 0-1-15,-1 0-1 0,0-1 0 0,0 1 1 0,1 0-2 0,-3-2 3 16,2 5-1-16,0-3 0 15,-2-2 3-15,3 1-5 0,-3-1 3 0,1 1 1 0,-1-1 2 16,0 0-4-16,3 3 1 0,-3-3 4 16,0 0-5-16,3 3 7 0,-3-3-5 0,0 0 1 15,0 0 0-15,0 0-10 0,0 0-17 16,1 1-7-16,-1-1-15 0,0 0-24 0,0 0-10 0,0 0-17 16,0 0-25-16,0 0-29 0,-7 2-36 0,3-1-213 0,4-1-433 0,-14 0 192 15</inkml:trace>
  <inkml:trace contextRef="#ctx0" brushRef="#br1" timeOffset="636357.5653">12717 8632 1 0,'0'-2'199'0,"0"2"-19"0,0 0-18 16,0 0-20-16,0 0-12 0,0-4-14 0,0 4-5 16,0 0-13-16,0 0-3 0,0 0-7 15,11 1-2-15,-5 1-5 0,1 0-11 0,0 0-5 0,3 1-3 16,-1-1-4-16,3 5-6 0,0-2 2 0,0-1-4 16,2 5-2-16,-3-3-1 0,4 0-7 0,-1 1 0 15,0 1-5-15,5 1-3 0,-5-2-6 0,-1 1 0 0,1-1 1 16,0-1-5-16,0 1-4 15,-1 0 2-15,0-1-6 0,-2 0 2 0,-1 0-2 16,0-2 6-16,-3-1-4 0,0 3 4 0,-1-5-1 16,-2 2-3-16,0-2 3 0,0 1 4 0,0-2-1 0,-1 3 2 0,-1-2 0 15,-2-1 1-15,4 2-2 16,-4-2-5-16,3 1 1 0,-3-1 0 0,0 0-8 0,2 2 4 16,-2-2 0-16,0 0-8 0,4 0-8 15,-4 0-9-15,0 0-10 0,0 0-16 0,0 0-6 0,0 0-19 16,0 0-20-16,0 0-23 0,0 0-34 0,6-3-19 15,-4 1-27-15,-2 2-124 0,3-6-334 0,-2 2 149 16</inkml:trace>
  <inkml:trace contextRef="#ctx0" brushRef="#br1" timeOffset="636676.9591">13067 8556 115 0,'-1'-5'205'0,"0"1"-5"0,-1 0-8 15,2 0-6-15,0 1-9 0,0 3-9 0,-2-4-15 0,2 0-16 0,0 4-12 16,0 0-17-16,0 0-10 16,0-3-13-16,0 3-6 0,0 0-7 0,0 0-9 15,0 0-5-15,0 0-7 0,2 13-1 16,0-10-9-16,-1 4-3 0,1 3-9 0,0-1 4 0,-1 0-1 0,1 4 4 16,-1 0-1-16,0 1-3 0,1-2-1 0,-1 3-2 15,-1-1-1-15,2 1 0 0,-1-1-3 16,0 1-1-16,0-1 0 0,-1-4-1 0,1 0 0 0,1 5 3 15,-2-6-2-15,1-2 0 0,1 3-6 0,-2-3 1 16,1-2-4-16,-1 0-1 0,1 0-3 0,0-2 0 0,-1 0 0 16,1 1 0-16,-1-2-2 15,0-2 3-15,1 3-3 0,-1-3-1 0,0 4-11 0,0-4-22 0,1 2-17 16,-1-2-24-16,0 0-28 0,0 0-38 0,0 0-47 0,0 0-240 16,0 0-455-16,0 0 202 15</inkml:trace>
  <inkml:trace contextRef="#ctx0" brushRef="#br1" timeOffset="637839.0514">13428 8677 104 0,'1'-5'183'0,"-1"2"-3"15,0-3-10-15,-1 2-4 16,0-3-2-16,0 3-10 0,-2-1-7 0,1-1-5 0,-2-1-2 16,-1 0-7-16,2 3-7 0,-3 0-7 0,1-1-10 15,-1 1-7-15,0 3-6 0,-2-2-7 16,1 0-6-16,-1 2-5 0,-1-1-6 0,-1 2-2 0,3 0-8 0,-2 2-3 15,1-1-8-15,-1 2-6 0,1 0-3 0,-1 2-3 16,2 0-2-16,0-1-9 0,1 3-3 16,1-1 0-16,-1 1-4 0,1 1-2 0,1-1 2 15,0 2-3-15,2-2-7 0,1 3-7 0,0-2 3 0,0 1 0 16,1-2-2-16,0 1-2 0,2-1 1 0,-1-1 1 0,2 1 0 16,0-4-2-16,1 3 3 15,0-3-3-15,3 1 2 0,0-1-2 0,3-2 2 0,-2 0 0 16,2-1-1-16,0-1-3 0,3-3 5 0,0-1 0 15,-2 1-4-15,0-3 3 0,0-1-2 0,0-1 0 16,0-1-1-16,-2-2 15 0,2-4 7 16,-2-2 3-16,0-1-8 0,-4 1 2 0,0-3 2 15,0 0 1-15,-1 0 0 0,-1-2-7 0,-1 1 4 16,-1-2 1-16,-1 3 0 0,0 1 4 0,0 0 1 16,0 5-2-16,-3 1 10 0,3 2-11 0,-2 4 0 0,2-1-1 15,-1 2-1-15,1 3-4 0,-1-1 9 16,1 2-16-16,0 0-4 0,0 0 1 0,0 3-3 0,0 0-2 15,0 0 3-15,0 0-1 0,-7 8-2 16,6-2 2-16,-1 3 2 0,-1 0-4 0,0 3-1 0,1-1 0 16,0 6 2-16,-2-4-4 0,1 5 0 15,0 0 4-15,2 0-6 0,-2 3 2 0,2-1-1 0,-1 2 1 16,-1 0 0-16,3 0 0 0,-2-1 4 16,3-1-5-16,-1 1 3 0,1-2 13 0,1-6-15 0,1 2 2 15,1-2 0-15,2 0 11 0,-1-1-11 0,0-3 2 16,3 2-4-16,1-4 6 0,0 0-3 0,1 1-1 15,0-5 1-15,3-1-2 0,1 1 2 0,-1-3 4 0,1-1-8 16,0-1 1-16,-2-1 5 0,1-1-2 16,0 1-4-16,-5-1 4 0,0 0 0 0,-1 0 4 15,-1 0-6-15,-2 1 3 0,1-1 2 16,-4 2-4-16,3-1-4 0,-4-1 1 0,0 1 4 0,0 1-4 16,-4-2-7-16,1 1-24 0,-1 1-21 0,0 0-25 15,-2 0-29-15,0 2-42 0,2 0-51 0,4 0-59 16,-11 1-247-16,4 0-546 0,1 0 242 0</inkml:trace>
  <inkml:trace contextRef="#ctx0" brushRef="#br1" timeOffset="639157.8278">14549 9509 135 0,'-1'-6'224'0,"1"2"-15"15,-3-3-9-15,1 0-9 0,-1 4-9 0,-2-3-11 0,0 0-12 16,-1 2-5-16,-1 0-11 0,1 0-10 0,-1 0-9 0,-2 4-7 0,0-2-6 16,-2 4-11-16,-5 0-2 15,5 1-9-15,-6 4-8 0,3-1-7 0,-4 7-2 16,0-1-1-16,-1 2-8 0,2 2-5 0,-1 3-6 15,4-2-6-15,-3 2-4 0,4 3-7 0,-1-2 9 0,3 1-13 16,3-1-6-16,2-2-2 0,2 3 3 16,2-1-4-16,2 2 1 0,3-3-4 0,3-1 0 15,-1-4-4-15,5-2 0 0,4 5-1 0,-4-6-3 16,7-1 8-16,4 0-8 0,-1-7 1 0,0 3-1 16,-1-4 2-16,2-2 6 0,-4 0 0 0,3-2 1 0,-2-3 1 15,-2 2 0-15,-1-1-1 0,-1-2-4 16,-1 2 7-16,-2-3-5 0,-2 3 0 0,-1-1-3 0,1-1-4 0,-1 3 0 15,1-3 3-15,-4 2-5 16,1-2 0-16,-3 3 1 0,0 0-30 0,1 1-16 0,-1 0-17 16,-1 1-21-16,1-1-30 0,-3 2-31 0,4-2-37 15,-4 2-31-15,6-1-25 0,-2 0-228 0,0-1-494 16,2 0 218-16</inkml:trace>
  <inkml:trace contextRef="#ctx0" brushRef="#br1" timeOffset="639417.3013">14826 9687 134 0,'0'0'279'0,"-6"-1"-27"0,6 1-23 0,0 0-24 0,-6-2-16 15,6 2-15-15,-3-1-16 16,3 1-17-16,0 0-13 0,0 0-13 0,0 0-14 0,17 1-7 15,-4-1-13-15,3 1-7 0,7 0-5 16,2-2-12-16,3 1-23 0,1-1-17 0,-1-1-17 0,2 2-21 16,-1-1-7-16,-1-1-21 0,-1 0-13 15,3 1-9-15,-4-1-23 0,0 0-4 0,-2 0-13 16,-3 0-20-16,-6 0-44 0,-5 0-108 0,0 0-304 0,0-1 135 0</inkml:trace>
  <inkml:trace contextRef="#ctx0" brushRef="#br1" timeOffset="639697.2273">15140 9563 19 0,'-5'-2'292'0,"3"0"-20"0,-1-1-18 0,1 0-16 16,-1 2-20-16,3 1-21 0,-4-4-23 0,4 4-8 0,-3 0-24 15,3 0-17-15,0 0-12 0,0 0-11 16,12 8-13-16,-4-2-6 0,2 2-6 0,1 3-6 15,6 2-7-15,-2 1-5 0,2 0-6 16,0 1-6-16,-2 0-5 0,0 1-12 0,-3-2-4 0,-3-1-3 0,-2-1-5 16,-1 1-4-16,-2-1 8 15,-1 1-11-15,-3 0-3 0,-3-1-5 0,-3 0 1 0,-2-2-3 16,-2 1-6-16,0-1-6 0,-9 0-6 0,2 0-4 0,3-1-14 16,0-4-14-16,-1 1-24 0,1-1-32 15,0-2-34-15,4 2-39 0,1-3-53 0,1-2-135 0,0 0-396 16,-1-2 176-16</inkml:trace>
  <inkml:trace contextRef="#ctx0" brushRef="#br1" timeOffset="640386.8719">15748 9677 216 0,'-3'-5'273'0,"-1"-1"-18"16,-2-1-9-16,-1 0-16 0,0 1-11 0,-1-3-19 0,-2 4-8 16,-1-1-19-16,-2-1-15 0,2 3-9 0,-4-1-13 15,2 3-20-15,0 1-8 0,-3 2-14 0,2 1-9 16,-1 3-6-16,1-1-10 0,-1 1-7 0,2 1-5 0,0 1-7 15,2 4-5-15,1-2-5 16,2 0 0-16,1 2-8 0,1 2-2 0,1-2-3 0,1 0-1 0,4 2-7 16,-1-3 2-16,2-1-11 15,1 0 1-15,2-1-10 0,-1-1-2 0,3-2-5 16,1 0 6-16,1-1-8 0,6-1-1 0,-2-2 2 16,2-2-2-16,1-2-7 0,3 0-2 0,0-4 4 0,2-1 6 15,0-2-1-15,-3-2 4 0,1-2-1 0,-1-1-3 0,-3-1 1 16,1-3 4-16,-2-2 2 15,-3 0 1-15,-2-2 11 0,-1-3 1 0,0 1 9 0,-1-1-1 0,-2 0 10 16,-4-1 6-16,3 5 2 16,-3 1 4-16,-3 6 9 0,2 3-8 0,-2 1-3 0,0 3-5 15,0 0 1-15,-1 3-1 0,1 2-10 0,-1-1-4 0,0 3 1 0,4 1-5 16,-11 5-5-16,3 2 0 16,0 3 0-16,0 4-2 0,1 4-1 0,0 2-4 0,2 2 2 15,3 3 0-15,0 0 3 0,1 0-15 16,1 1-20-16,2-1-11 0,1 4-17 0,0-3-16 0,3 8-18 15,-2-8-15-15,2-1-24 0,-1 1-28 16,-2-3-19-16,1-3-31 0,0 2-26 0,-2-6-211 16,-2-4-477-16,0-2 212 0</inkml:trace>
  <inkml:trace contextRef="#ctx0" brushRef="#br1" timeOffset="640897.1294">15993 9668 42 0,'3'-2'267'15,"-3"2"-22"-15,3-3-29 0,-3 3-24 16,1-2-17-16,-1 2-19 0,3-2-11 0,-3 2-20 16,0 0-10-16,0 0-12 0,7 3-15 0,-7-3-3 15,4 4-9-15,-3 0-9 0,1 0-5 0,-1 0-8 0,1-1-6 16,-2 0-11-16,0 1-10 0,-2 0-2 0,1-1-4 15,-1-1-3-15,1 1 1 0,-3 0-8 16,1-2 5-16,-1-1-2 0,0 2-1 0,-1-1-1 16,5-1-1-16,-8 0 2 0,8 0-2 0,-9-3 0 0,7 0-8 15,-1 1 10-15,0-2 0 0,2-1 0 0,-1 3 1 16,1-3-3-16,1 1 1 0,1-2 2 0,1 3-3 0,-1-2-3 16,2 2 1-16,1-1-1 15,0 3 0-15,0-4-5 0,1 3 3 0,-1 0-1 0,3-1-1 0,-3 3-2 16,2-1 4-16,1 0-3 0,-3 1-3 15,2 2 3-15,-2-2-2 0,2 1-1 0,-1 1 3 16,-2-1-4-16,-2 0-3 0,2 1 8 16,-1 2-3-16,-2-4-2 0,-3 5 0 0,0-3 4 0,-1 1-2 0,-2 1 2 15,2-2-4-15,-3 0 4 0,1-1-2 0,1-1 3 16,-1 1 5-16,6-1 13 16,-10-2 1-16,7 1 3 0,-1 0-4 0,1-1-3 15,0-2-3-15,2 3-1 0,0-2-1 0,1-1-3 0,0 0 0 16,1 0-4-16,0 2 1 0,1-2 1 0,2 1-4 0,0-1 4 15,-1 2-6-15,0-1-10 16,1 3-9-16,0-3-12 0,-1 2-16 0,-3 1-25 16,0 0-18-16,9 4-32 0,-8-1-32 0,2-1-54 15,-3 2-163-15,0 0-399 0,-3 1 176 0</inkml:trace>
  <inkml:trace contextRef="#ctx0" brushRef="#br1" timeOffset="641192.0994">16331 9795 281 0,'0'0'314'0,"0"0"-23"0,0-3-23 0,0 3-18 0,1-2-23 15,-1 2-17-15,0 0-20 0,0 0-26 16,0 0-18-16,2-2-15 0,-2 2-12 0,0 0-13 0,0 0-5 0,-6 11-13 16,3-4-22-16,-4 3-21 0,0 0-16 0,-1 2-19 0,-1 0-20 15,-5 2-12-15,3 2-19 16,-5 1-22-16,1-2-27 0,1 1-15 16,-2 0-15-16,2-2-43 0,3-5-32 0,-4 6-177 15,3-5-402-15,1-2 179 0</inkml:trace>
  <inkml:trace contextRef="#ctx0" brushRef="#br1" timeOffset="641600.3025">16663 9565 53 0,'4'-9'310'0,"-1"1"-20"0,0 1-18 0,-1 1-23 0,0-1-24 15,-2 3-21-15,-2 0-20 0,-1 0-19 16,-1 0-15-16,-3 1-14 0,-3 0-12 0,-3 1-17 0,-2 1-11 16,-5 1-3-16,4 1-12 15,2 2-13-15,-3 0-5 0,5 0-8 0,2 1-7 0,3-1-3 16,1 2-1-16,0 0-18 0,2 1-9 0,4 2-12 0,2-2-9 16,2 2-14-16,3 2-11 0,4 1-5 15,0-2-3-15,3 1-3 0,3 0-5 0,0 3-1 16,0-2 1-16,-3-4 4 0,3 3 6 0,-3-2 1 15,-1 1 0-15,0-3 8 0,-1 1 0 0,2 1 14 0,-4 0 9 16,-3-2 3-16,0 0 8 16,0 0 6-16,-3 0 4 0,-1-3 6 0,-1 3 8 0,-4-1 2 0,-1-2 1 15,-2 3-1-15,-4 0-2 0,-5-1-3 0,0 0-3 0,-5-2-1 16,-2 2-3-16,-1-2-3 16,-2-1-4-16,0-1 3 0,3-1-6 0,0-1-5 0,4-2-17 15,3 1-23-15,0-1-33 0,3 0-41 16,2-2-45-16,2-1-40 0,3-1-216 0,0-1-441 0,3-6 195 0</inkml:trace>
  <inkml:trace contextRef="#ctx0" brushRef="#br1" timeOffset="641832.7435">16598 9369 129 0,'3'-10'300'0,"-1"5"-17"0,-2-2-19 0,1 3-19 15,2 1-22-15,-2-1-20 0,-2 0-23 0,1 4-14 16,3-1-9-16,-3 1-9 0,0 0-4 0,4 13-12 15,-4-1-12-15,1 2-6 0,-1 7-11 0,0 1-9 0,2 2-9 16,-1 0-8-16,-1 3-2 0,-1-1-9 16,1 1-12-16,-2-2-12 0,2 3-3 0,-1-3-3 0,1 0-4 15,-3-3-15-15,3 0-12 0,-3-3-8 0,3 4-5 16,2 1-18-16,-4-6-12 0,2 2-6 0,0-6-16 16,0-1-25-16,0-4-21 0,3 0-15 0,-3-1-35 15,2 0-5-15,0-4-24 0,0-1-23 16,-1-2-181-16,4 1-422 0,-5-2 188 0</inkml:trace>
  <inkml:trace contextRef="#ctx0" brushRef="#br1" timeOffset="642047.2052">16701 9447 143 0,'4'-20'285'0,"-3"6"-10"0,1 2-7 0,-2 0-20 15,4 4-12-15,-4 1-22 0,0 2-22 0,1 2-18 16,1 0-23-16,-2 0-12 0,0 3-11 15,0 0 2-15,0 14-9 0,0-1-7 0,0 7-13 0,0 4-1 0,0 1-13 16,0 1-6-16,0 11-11 16,-3 1-3-16,4-1-21 0,1-3-12 0,-2 1-18 0,0 3-34 0,-2-4-25 15,1 3-31-15,1-3-41 16,-2-7-49-16,4-5-45 0,-4 3-258 0,2-6-505 0,-2 0 224 16</inkml:trace>
  <inkml:trace contextRef="#ctx0" brushRef="#br1" timeOffset="642701.3391">14158 9332 70 0,'0'-7'252'0,"-3"2"-7"0,3 0-25 0,0 1-17 15,-4 1-21-15,4-2-18 0,-3 2-17 0,0 1-17 0,2-1-13 16,1 3-11 0,0 0-8-16,-9 4-14 0,4 0 9 0,1 4-3 0,-1 3-5 0,1 3-7 15,1 6-3-15,2 6-7 0,-2 8-1 16,3 4 0-16,0 0-6 0,2 2 4 0,-1 2-8 0,0 3-10 0,4 15-5 15,-4-15 1-15,3 18-6 16,-4-21 0-16,0 2-4 0,0 0-3 0,-3 18-3 0,3-23-5 16,-1-3-17-16,1-1-7 15,-3-1-11-15,3-10-9 0,0 0-8 0,-4-1-2 0,3-3-8 0,-1-1-6 16,-1-5-13-16,2-5-8 0,-2-2-13 0,3 2-16 16,0-5-15-16,-1-1-31 0,2 0-39 0,-1-3-190 15,3-9-403-15,4-2 179 0</inkml:trace>
  <inkml:trace contextRef="#ctx0" brushRef="#br1" timeOffset="643844.7506">14238 9172 59 0,'-17'-1'230'16,"3"1"-21"-16,0 0-18 0,3 2-11 0,2-2-22 0,1 1-6 16,1 0-4-16,4 0-9 15,-1 0-11-15,4-1-1 0,-3 3-3 0,3-3-10 0,0 0-8 16,7 6-7-16,0-2-11 0,3 0-9 0,0 1-9 0,8-2-4 16,3 2-4-16,3 2-9 0,0-3-5 15,3 1-6-15,1-2-5 0,12 0-3 0,-1 0-3 0,6-1-4 16,2-1-1-16,1-1 0 0,27 0-4 15,-1 1-4-15,6-2-3 0,5-2 0 16,7 0-1-16,7 3-1 0,8 0-6 0,0-5-8 16,6 3 0-16,-3 3-6 0,-2-2-5 0,-2 2 7 15,-9 3-1-15,-7-2 1 0,-7 4-4 0,-7-1 2 16,-7-2 1-16,-21 3 1 0,-4 1-2 0,-4-3 1 0,-10-4-2 16,-2 3 1-16,-7-2 4 0,-7-1 1 0,-4 0-1 0,0 0 2 15,-1 0 2-15,-4-3 7 0,-2 3 7 0,1-1 2 16,-4 1 0-16,0-6 2 0,0 6 1 0,-7-5 2 15,3 3-4-15,-3-3 1 0,0 3 1 16,0-2 0-16,0 0-4 0,0 1-2 0,1 3-5 0,2-2 2 16,0-2-2-16,-2 4-1 15,6 0 1-15,-6-1-4 0,5-1 1 0,1 2-2 0,-7-1 1 0,7 1 1 16,0 0-3-16,0 0-1 0,0 0 1 16,0 0 0-16,0 0 0 0,18 5-1 0,-9-2 4 15,3-3-2-15,5 2-3 0,3 0-1 0,3-1 3 0,3 1 0 0,5-1-2 16,9 0 2-16,3-1-1 15,2 2-1-15,3-2-2 0,23-2 1 0,-22 0-5 0,20-1-7 16,-20 3-3-16,0-2-2 0,1-4-5 16,-1-1 0-16,-1 0 2 0,-4 0 6 0,-2-2 4 15,-14 1-5-15,-2 0 0 0,0 2 6 0,-5 2 11 16,-6-1 8-16,-3 1 4 0,-3 3 3 0,-1-3 3 0,-1 2-1 16,-3-1-4-16,-1 3 4 0,1-1-4 0,-4 1 0 15,5-3-5-15,-5 3 4 0,0 0-5 16,0 0 3-16,0 0 1 0,-3 9-2 0,0-5-3 0,-1 2 2 0,0 2 0 15,0 5-4-15,1 1 2 16,-1-1-1-16,-2 7 2 0,2 3 1 0,1 3 9 16,-3 8-8-16,3 0-2 0,0 4 2 0,1 1 8 15,0 1-11-15,-1-2-1 0,3 4 3 0,0 0-2 0,-3 20-3 16,2-21-3-16,0 3-18 0,-1-5-7 0,-1 4 4 0,3-2-1 16,3-2 3-16,-3-3 1 15,0-1 1-15,4-9 11 0,-2-1-6 0,-2-1-4 0,1 0 3 0,1-3 0 16,0-1 3-16,0-6 3 0,-2-1 5 15,1 2 0-15,-1-6-1 0,2-1-1 16,-2-2 0-16,0 0 5 0,0 0 0 0,1-3 11 16,0-1 2-16,0 1 7 0,-1-3-1 0,-1 6-4 15,1-6-3-15,0 0 4 0,0 0-3 0,0 0-2 0,0 0-4 16,0 0 0-16,0 0 1 0,0 0-8 0,-2-13 3 16,0 10-1-16,0 0-1 0,-3 0 2 0,-2 1-3 0,0 0-5 15,-3 1 3-15,-3-3 2 0,0 3-5 16,-9-2 1-16,-3 2-1 0,-2 2-1 0,-1-1 0 0,-12 2-1 15,-2-1 0-15,-1 4-4 0,-2-2 2 16,-4 1-1-16,1 1 1 0,-19-1-2 0,18 1 1 0,-19 3 2 16,-1-1-3-16,0 0 5 0,-1 2-3 15,-2 1 0-15,-1-1 0 0,-3 0 2 0,-3 2-5 0,-7-2-1 16,-3 1-10-16,-5-2-1 0,-6 0-3 0,-1-1 1 0,-1 1 1 16,-2-1 3-16,0-5 3 0,1 2 3 15,1-4 1-15,-3-2-1 0,2 2 4 0,1-3-3 0,1 2 4 16,-3-2 3-16,2 0 4 15,2 2 3-15,5 1 3 0,5 1 3 0,0-2 14 0,14 1-5 0,4 0 2 16,3-2 1-16,24 4 3 16,3-4-1-16,1 0 1 0,11 2-3 0,3 1 1 0,4-2 0 15,3-2-5-15,6 2-1 16,1 0 1-16,6 1-6 0,-1 0-1 0,2 0-2 0,3 0-6 16,3 0-5-16,0 0-7 0,-7 0-8 0,7 0-18 0,0 0-17 15,0 0-20-15,13 4-26 0,-6-2-36 0,0-1-30 16,3-1-52-16,-2 2-212 0,1-1-467 0,-2-1 207 0</inkml:trace>
  <inkml:trace contextRef="#ctx0" brushRef="#br1" timeOffset="644583.8904">14734 8891 9 0,'1'-3'281'16,"2"1"-20"-16,-3 2-16 0,4-2-16 16,-3-1-15-16,-1 3-17 0,2-2-16 0,-2 2-22 0,0 0-19 15,0 0-12-15,0 0-15 0,0 0-8 16,0 0-11-16,2 10-8 0,-3-2-7 0,0-1-10 0,-1 6-4 16,2 0-8-16,-1-1-2 0,-2 3-8 0,2 4-2 15,1-5-5-15,-1 0-4 0,1 0-4 0,1 0-4 16,-1-1-2-16,0-1-4 0,1-3-1 0,-1 0 1 0,1 1-5 15,1-4-1-15,-2 0 0 16,0 0-3-16,-2-2 3 0,1 2-1 0,1-3-7 0,-1 0 7 16,-2 1-6-16,3-1 4 0,-3 0-8 15,3-3 4-15,-4 2-3 0,1-2 1 0,-4 0-3 0,1 0-2 0,-2 0 4 16,0 0 1-16,-1-2-3 0,1 1 1 0,1 0-1 16,-3-1 0-16,2 1 2 0,-1 0 4 15,2 1 3-15,0-1-1 0,3 1-1 0,4 0 1 0,-6-2-4 16,6 2 0-16,-7-1 1 15,7 1-3-15,0 0 2 0,-7 1-3 0,7-1-2 0,0 0 3 16,0 0 8-16,0 0-11 0,0 0 2 0,11 8 0 16,-2-7 0-16,-1 1 0 0,6 1 2 0,-1-1 3 15,3-2-6-15,5 2-4 0,0-2 2 16,1 1-1-16,2-2-11 0,0-1-20 0,0 2-9 0,0-5-19 0,1 2-23 16,-2 0-22-16,-1 1-31 0,-1-1-27 0,-5-1-35 15,-2-3-55-15,-4 0-150 0,-3 2-433 0,-2-3 191 16</inkml:trace>
  <inkml:trace contextRef="#ctx0" brushRef="#br1" timeOffset="644777.2356">14666 8862 14 0,'-7'-5'232'0,"2"4"-20"16,0-1-15-16,1 0-16 0,1 1-9 0,3 1-14 15,-4-1-18-15,4 1-11 0,0 0-14 16,0 0-9-16,13-2-11 0,-5 2-14 0,8 0-5 16,4 1-11-16,3 0-31 0,-1 0-25 0,4 0-26 0,2 1-26 0,-2 0-33 15,3-2-39-15,-2 1-180 16,-1 1-318-16,-3 1 141 0</inkml:trace>
  <inkml:trace contextRef="#ctx0" brushRef="#br1" timeOffset="645347.2302">15097 8935 2 0,'0'0'237'0,"0"0"-14"0,0 4-15 0,0-4-2 0,0 3-8 16,-2-1-13-16,2-2-14 0,-1 6-21 0,0-3-12 16,-1 1-10-16,2 0-13 0,-1 1-15 0,1 0-8 15,0 1-9-15,0-1-7 0,-2 1-8 16,1-3-7-16,1 3-4 0,-3 0-10 0,2-5-2 0,1 4-5 15,-2-1-4-15,1-3-3 0,-2 1-4 0,3-2-1 0,-4 1-2 16,-1-1-1-16,5 0-3 0,-8-2-1 16,2 0 0-16,1-1-5 0,-2-3-2 0,0 2-1 15,0-3-2-15,-1-2-2 0,-2 0-2 0,0 0 5 0,3 0 5 16,0 3 0-16,0-2 11 0,3 2 3 0,-2-1-2 16,2 3 4-16,-2-3 1 0,3 3 1 0,2 0-2 0,-2 2-5 15,2-1-3-15,-1 1-7 16,2 2 1-16,-3-2-3 0,3 2 0 0,0 0 1 0,0 0-8 15,0 0 0-15,16 5 4 0,-7-3-5 16,5 2-1-16,0-1-1 0,1 0-3 0,6 1 5 0,1-1 4 16,-1-1-9-16,2 0 0 15,0 1-3-15,-2-3-1 0,0 2 4 0,0-2 0 0,-6 0-3 16,1 0 0-16,-4-2-1 0,0 4 2 0,-5-2-2 16,0 0 4-16,-1 0 2 0,-6 0 2 0,7 0 1 15,-4 0 1-15,-3 0-4 0,5 1 4 0,-5-1 1 0,3 4 25 16,-4-1-1-16,-1 2-6 0,-2 3 6 15,0-2-6-15,1 6-2 0,-3 0-2 0,1 0-2 0,-1 3-1 16,0 3-5-16,2-4 0 0,1 6 10 16,-1 0-17-16,0-1 1 0,0 0 1 0,4 2-1 0,-1-1 4 15,1 0-5-15,-1-2 1 16,2-4-4-16,0-1-13 0,-1-1-8 0,-1 1-10 0,0-1-6 16,1-4-9-16,0-1-14 0,-1 0-7 0,-1 0-11 0,1-1-14 15,-1-1-15-15,1 0-30 0,-2-1-23 16,0-1-35-16,2 2-27 0,-3-4-234 0,4-1-487 0,-9-1 216 0</inkml:trace>
  <inkml:trace contextRef="#ctx0" brushRef="#br1" timeOffset="645582.8698">15042 9144 315 0,'-2'-2'299'0,"0"-1"-21"0,1 0-19 15,1 3-22-15,-1-4-26 0,1 4-16 0,0-3-23 0,4 2-18 16,4 0-13-16,1 0-6 0,8-1-24 16,6 1-11-16,0-2-16 0,2 2-27 0,4-1-13 15,-3 1-26-15,3 0-24 0,1-1-10 0,-3-2-25 16,-1 1-9-16,-2 0-14 0,-8 0-6 0,-2 0-11 0,-4 1-2 16,-2 0-13-16,-3 0-11 0,-3 1-16 15,-2-1-17-15,0 2-34 0,-8-2-120 0,-2-2-317 0,-3 3 140 16</inkml:trace>
  <inkml:trace contextRef="#ctx0" brushRef="#br1" timeOffset="663497.5356">12395 10169 86 0,'-6'-2'140'15,"-1"2"-10"-15,2-2-5 0,-4 0-4 0,2 1-3 16,0-1-4-16,0 2 0 0,0-1-6 0,1 1-3 16,-1-1-7-16,2 0-5 0,0 0-2 15,5 1-11-15,-7-2-4 0,7 2-3 0,-5 0-5 0,5 0 4 16,-4-1-5-16,4 1 1 0,0 0-2 0,-5 0-7 16,5 0 3-16,0 0-3 0,0 0 4 0,0 0 1 15,-4-3-8-15,4 3 3 0,0 0 3 0,0 0-6 0,0 0-1 16,0 0-3-16,0 0-5 0,0 0-1 15,0 0-6-15,0 0-1 0,0 0-5 0,0 0-2 0,0 0-7 16,0 0 2-16,0 0-4 0,0 0-3 16,0 0-4-16,0 0-4 0,0 0 3 0,0 0-5 0,3 8 1 15,1-6 0-15,0 1 0 16,-1 1-2-16,7 2 2 0,4 3 1 0,3 3-6 16,3-1 2-16,2 3 1 0,4 0 2 0,10 8 3 0,2 1 0 0,2 2-4 0,15 14 5 15,2-2 0-15,-2 0 1 16,4 0 1-16,1 0 1 0,0-1 1 0,5 4 6 15,4-2-2-15,-4 1-5 0,2-3 0 16,-2 1-4-16,1-2 0 0,3 3-8 0,-1-5 1 0,2 4-7 0,-2 0 3 16,-4 2-1-16,0 1-2 15,-2-5-1-15,-2 4-1 0,2-4 1 0,-4-1-1 0,-17-10-1 0,17 12 4 16,-20-12 16-16,1-1-7 0,-1 1-1 0,-1-2-4 16,1 1-7-16,-3-2-8 0,-4 0-6 15,-7-7-4-15,-3-1-12 0,0-2-9 0,-4 0-11 0,-3-3-23 16,-1-2-16-16,-5 0-14 0,-1-2-12 15,-1 1-11-15,0-1-21 0,-1-3-22 0,2 1-33 0,-5-2-169 16,-2 0-402-16,5 0 178 0</inkml:trace>
  <inkml:trace contextRef="#ctx0" brushRef="#br1" timeOffset="664207.49">13055 10730 215 0,'0'0'210'16,"-4"-2"-16"-16,2 0-9 0,2 2-11 0,-3-2 0 15,3 2-7-15,0 0-12 0,-2-3-16 0,2 3-9 0,0 0-17 16,0 0-13-16,0 0-11 16,0 0-6-16,0 0-13 0,0 0-4 0,0 0-2 0,0 0-8 0,0 0 0 15,0 0-8-15,17 7-2 0,-8-5-3 16,0 1-4-16,0-1-1 0,4 4-3 16,-1-1-3-16,2 0-3 0,-2 0 0 0,3-1-5 0,0 3-2 0,-2 1-1 0,8-3-4 15,-2 5 0 1,-4-6-3-16,0 3 0 0,2-3-2 0,-3 2 0 0,6-2-2 0,-6 2-2 0,-1-5 1 15,0 4-1-15,-5-3 1 16,2 0-3-16,-2 0 4 0,-2-1-6 0,-1 0 6 0,0-1-2 16,-1 2-4-16,0-2 2 15,-4 0-1-15,6 0 0 0,-6 0-1 0,4 0 2 0,-4 0-1 16,0 0-5-16,0 0-9 0,5 1-19 0,-5-1-17 16,0 0-22-16,3-3-20 0,-3 3-21 0,1-2-15 15,1-1-26-15,-2 3-23 0,2-4-42 0,-1 0-128 0,-1 1-369 16,0 3 163-16</inkml:trace>
  <inkml:trace contextRef="#ctx0" brushRef="#br1" timeOffset="664507.4297">13362 10603 183 0,'-2'-3'225'0,"0"0"-14"0,2 0-14 15,0 3-11-15,-2-4-9 0,2 4-12 16,-1-2-12-16,1 2-11 0,0 0-22 0,-4-3-10 0,4 3-11 16,0 0-11-16,0 0-9 0,-3 8-6 0,3-4-7 15,0 2-3-15,0 1-10 0,-2 1-1 0,0 0-4 16,2 1 0-16,0 0-4 0,0 1-4 0,2 2 1 16,-1 2 1-16,0-2-2 0,-1 1-2 0,-1 0-3 0,2-1-1 15,-2-3-4-15,2 3-4 0,-1 0 1 16,0-4-6-16,0 1-2 0,0 1 0 15,-2-2-2-15,0-2-3 0,2 3 2 0,0-1-25 0,0 0-31 16,-1-2-27-16,1 3-50 0,-2-2-48 0,4 1-55 16,-4-4-185-16,2 2-437 0,0 0 195 0</inkml:trace>
  <inkml:trace contextRef="#ctx0" brushRef="#br1" timeOffset="666147.2714">13986 10746 103 0,'3'0'129'0,"-3"0"-1"0,4-3-7 15,-1 0-3-15,0 1-5 16,1-1-5-16,-4 2-2 0,0 1 1 0,3-3-2 0,-3 3 1 16,3-3-5-16,-3 3-5 0,1-2-6 0,-1 2 6 0,0 0-3 15,0 0-6-15,0-5-8 0,0 5-3 16,0 0-6-16,0 0-6 0,-1-4-5 0,1 4-4 16,0-3-4-16,0 3-6 0,0 0-3 0,-3-4-2 15,3 4-2-15,-3-1 0 0,3 1-3 0,-4-3-4 0,4 3 1 16,-3-2-5-16,3 2-1 15,-7-1-3-15,4 0-2 0,3 1 1 0,-4-2-4 0,4 2 3 16,-7-3-7-16,4 3-2 0,3 0 1 0,-7-2-2 16,7 2-5-16,-4 0 0 0,4 0 2 0,-6 0 0 0,6 0-3 15,-7 1 2-15,3 0-2 16,4-1-1-16,-9 2 1 0,5-1 4 0,0 0-1 16,0 0 2-16,-2 1 3 0,2 0 3 0,-3 1 0 0,3-2 1 15,-2 2 6-15,2 0-6 0,0-1 3 0,-3 1-2 16,1 1 2-16,0-1-6 0,1 2 4 0,2-3-3 15,-1 2 2-15,-2 0-4 0,3-1 6 0,-1 2-4 16,0 1 5-16,-2 0-7 0,3-2 7 0,-1 4-2 16,0-5-2-16,1 3-4 0,0 1 6 15,-1 0-8-15,4-2 4 0,-3 2 1 0,0-2 2 0,2 1 2 0,1 0-4 16,0 0 1-16,0 1-3 0,0-1 2 0,1-1-6 16,1 1 3-16,-1 1-4 0,2 1 2 15,-3-2 2-15,3 1-2 0,1-1 2 0,0 3-3 0,-1-4-1 16,3 1 2-16,-2 0-4 0,0 1 2 15,2-1-1-15,-2-1-3 0,3 1 3 0,-1-1-1 16,-1 0 2-16,4-1-2 0,-2 1-1 0,0-1 0 16,0 0 0-16,1-3 5 0,1 2-7 0,-1 0 5 0,2-2-6 15,0 1 2-15,0-2-4 16,1 3 5-16,-4-3-2 0,0 0 1 0,3 0 0 0,-3 1 0 16,-4-1-1-16,4 0-3 0,-3 0 2 0,-4 0-2 0,7 2 1 15,-7-2 1-15,6 0 3 16,-2 0 0-16,-4 0 0 0,0 0-2 0,4 0 2 0,-4 0-1 15,0 0 0-15,0 0-5 0,4-2-8 0,-4 2-5 16,0 0-12-16,0 0-19 0,6-1-19 0,-5-2-16 16,-1 3-22-16,5-1-19 0,-2-1-19 0,-3 2-30 15,4-4-34-15,-1 2-59 0,-2 1-136 0,0-3-430 0,-1 4 190 16</inkml:trace>
  <inkml:trace contextRef="#ctx0" brushRef="#br1" timeOffset="667047.1835">13931 10681 15 0,'0'0'157'0,"2"-2"-1"0,-2 2-16 0,4-2-3 0,-4 2-13 16,5-2-17-16,-2 2-2 0,2-2-15 15,-5 2-19-15,7-1 9 0,-3-1-12 0,0 0-6 0,3 2-2 16,-4-1-8-16,-3 1-4 0,8-1-3 0,-2 1-6 16,-2 0-8-16,2-2 3 0,-6 2-2 0,7 0-2 15,-3 0 4-15,-4 0-8 0,6 0 6 0,-6 0-1 0,5-1 8 16,-5 1 2-16,5-1 1 15,-5 1 3-15,0 0 6 0,0 0-3 0,0 0 2 16,0 0-2-16,0 0 0 0,7 1-3 0,-7-1 4 16,0 0-3-16,0 0-5 0,0 0-1 0,0 0-4 0,0 0 0 15,0 0-2-15,0 0-3 0,0 0-1 16,4 0-1-16,-4 0-4 0,0 0 3 0,0 0-1 16,0 0-2-16,0 0 0 0,0 0 0 0,0 0 0 15,0 0 5-15,0 0-6 0,0 0-2 0,0 0-5 16,0 0 0-16,0 0 0 0,-11-4-1 0,8 2-6 0,-3 2 3 15,6 0-1-15,-7-2-1 0,3 1 3 16,-3 1 2-16,0-1-3 0,1 1 4 0,-1 0-2 0,1-1 0 16,-2 1 1-16,1 1 1 0,0-1-2 15,0 1 1-15,-2-1-1 0,5 1-4 0,-3-1 5 0,2 2-5 0,-1 0 0 16,0 0 6-16,-1 0-10 0,3-1-3 0,0 2 4 16,-3 0-1-16,3 2 1 0,-1-2-2 0,0 2 0 15,2 0 1-15,-3-1-1 0,2 4 1 0,0-3-3 16,0 2-2-16,1-1-1 15,0-2 2-15,-1 4 2 0,1-3 2 0,0 3 3 0,0-1 4 0,3 0 2 16,-1 0 2-16,-2 0-1 0,3 1-2 16,-3 0-2-16,3-2 0 0,-3 2-1 0,2-1-1 0,1-1 0 15,0 2-3-15,-3 0-2 0,3-1 2 0,0 0 1 16,0 0-1-16,0-2 0 0,-1 1 1 16,2 0-2-16,-1-1 0 0,0 1-7 0,3 1 3 0,-3-2 0 15,4 0 4-15,-2 1 2 0,-1-3-6 0,3 1 3 16,-1 2 5-16,4 1-7 0,-1-1 7 0,-2 0-3 15,3-2-3-15,0 2 3 0,-1-3-3 16,4 2 0-16,-2-2 0 0,0 1 0 0,1-1 1 0,1 0-3 16,-2 0 0-16,2-2 1 0,0 1 0 0,-2 0-4 0,1 0 3 15,-2-2 11-15,4 0-14 16,-4 1 6-16,0 0-6 0,-1 0 11 16,-2-3 3-16,3 2 15 0,-1-1-7 0,-2 1 3 0,-4 0 6 15,8-3 1-15,-5 2 15 0,-3 1-16 0,6-2 6 0,-6 2 1 16,3-1-6-16,-3 1 2 0,1-2 3 15,-1 2-9-15,3-4 3 0,-2 2-14 0,-1 2 0 16,3-5-2-16,-1 5 3 0,-2 0-4 0,0 0-4 16,0 0-3-16,1-3 5 0,-1 3-6 0,0 0-4 0,0-5-10 15,0 5-20-15,0 0-22 0,0 0-31 16,4 0-36-16,-4 0-41 0,0 0-44 0,0 0-53 16,0 0-77-16,0 0-177 0,0 0-552 0,0 0 244 0</inkml:trace>
  <inkml:trace contextRef="#ctx0" brushRef="#br1" timeOffset="669287.261">15093 11387 78 0,'-3'-2'203'16,"0"-1"-11"-16,0 2-6 0,0-3-7 16,0 1-12-16,-2 1-8 0,-1-1-7 0,2 1-10 0,-1-1-6 15,-3 0-7-15,2 2-6 0,-5 0-5 0,1 0-7 16,-3 1-5-16,2 2-2 0,-1-1-2 0,-2 2-6 16,-1 2-7-16,0 0-5 0,3 2-8 0,-8-1 1 0,6 2-7 15,-4 3-7-15,3 2 2 16,-3-1-4-16,3 0-7 0,0 2 0 0,2 1 2 0,0 5 0 15,2-4-3-15,1 3-5 0,3-6-6 16,1 4-3-16,2-1-3 0,1-2 11 0,3 5-18 0,0-5-2 16,3 0 0-16,1 0-5 0,6 4 2 0,0-2-24 0,1-5 2 0,3 2 3 15,5-1-2 1,1-2 0-16,1-2 5 0,1 0-7 0,0-4 2 0,1-2 0 0,1 0 1 16,0-1-1-16,-1-2 4 15,-2-1-3-15,-5 1-4 0,0-2 3 0,-1 1 2 0,-2-2 0 16,-3 1 1-16,-2 1-3 0,-1-1 3 15,-1 2-3-15,0-1-1 0,-2 0 4 0,0-1-1 16,-1 3-3-16,2-1-6 0,-3-1-13 0,-2 2-17 16,2-2-17-16,-2 2-14 0,1-3-19 0,-1 3-11 0,0 0-24 15,0 0-28-15,0 0-34 0,0 0-27 0,0 0-35 0,0 0-178 16,0 0-457-16,0 0 202 16</inkml:trace>
  <inkml:trace contextRef="#ctx0" brushRef="#br1" timeOffset="669918.856">15228 11621 208 0,'0'0'211'0,"-6"0"-9"0,6 0-11 0,0 0 7 0,0 0-9 15,0 0-10-15,0 0-14 0,0 0-11 0,0 0-13 16,-4-1-11-16,4 1-1 0,0 0-19 0,0 0-13 0,0 0-10 15,0 0-6-15,19 0-10 0,-6-3-2 16,3 1-12-16,0 2-6 0,5-1-4 0,0-1-7 0,5 2-18 16,-3 0-10-16,-1-1-15 0,2 0-13 0,-1-1-23 15,1 0-22-15,-2 2-29 0,-1 0-29 0,1 0-38 16,-4-2-40-16,-5 3-164 0,2-2-389 0,-5-1 173 16</inkml:trace>
  <inkml:trace contextRef="#ctx0" brushRef="#br1" timeOffset="670209.4228">15466 11461 119 0,'-4'-2'270'0,"1"0"-27"16,0-1-22-16,-1 2-24 0,4 1-23 0,-3-3-15 15,3 3-19-15,0 0-9 0,0 0-10 0,0 0-11 16,0 0-9-16,13 11-9 0,-3-6-10 0,2 3-7 0,1 1-8 15,4 5-7-15,1-3-5 0,-1 2-4 16,3 1-6-16,-5 0-7 0,-3-3 0 0,-1 1-8 0,-4-1-1 16,0 0-5-16,-1 1-2 15,-6 1 2-15,-3-1-25 0,-3 0-2 0,-2 1 0 0,-8-1 0 16,-1 2 3-16,-1-2 0 0,-4-2 0 16,2 2-3-16,-1-4-8 0,1 2-11 0,6-4-13 0,1 0-21 15,1 0-26-15,3-3-37 0,3 0-47 0,2-2-40 16,0 0-129-16,2-1-363 0,2 0 161 0</inkml:trace>
  <inkml:trace contextRef="#ctx0" brushRef="#br1" timeOffset="670767.0286">16086 11507 118 0,'-2'-6'223'0,"1"0"3"0,1 0-9 0,-6 0-4 15,2-1-6-15,0 0-15 0,-3 1-9 0,-3-2-7 16,2 3-8-16,-1 0-4 0,1 1-2 15,-2 0-17-15,0 1-7 0,0 0-10 0,-1 0-12 0,0 2-9 0,-2-1-12 16,0 2-10-16,2 2-5 16,-3 1-8-16,0 1-6 0,1 0-2 0,3 4-7 0,-2-2-7 15,3-1-4-15,1 6-8 0,-2-3-6 16,3 4-2-16,1 3 3 0,1-1-6 0,-1-1-3 16,4 0-2-16,0 0-7 0,2 0 2 0,0 2-5 0,0-6 5 0,5 2-7 15,1-1-10-15,0-3 3 0,-1 0-3 16,4-1-4-16,0-3-7 0,4 1 1 0,1-2 2 0,2-2-1 15,-1-2-2-15,-1-2 3 0,2-1-1 16,1-4-2-16,-3 3 0 0,3-6 5 0,-3-1 4 0,-3 2 0 16,-2-6 3-16,-2 6-2 0,0-1 12 15,-3 3 0-15,0-2 4 0,-1 2 7 16,-2 0 3-16,1 2 11 0,-1 3-7 0,-1-1 6 16,0 1-8-16,0 0-9 0,0 1 4 0,0 0-5 0,0 3-3 15,0 0 1-15,0 0-6 0,0 0-2 0,0 0 2 0,-7 8-1 16,4-3 1-16,0 4-4 0,2 2-13 0,1 4-14 15,0-2-7-15,0 2-12 0,0-2-13 0,4 6-17 16,-1-5-22-16,0 0-33 16,1-1-25-16,-1 2-31 0,1 0-44 0,2-2-50 0,-5-1-182 0,2-4-494 15,-2 1 219-15</inkml:trace>
  <inkml:trace contextRef="#ctx0" brushRef="#br1" timeOffset="671324.3712">16461 11472 113 0,'1'-6'250'0,"0"1"-9"16,-1 1-10-16,0-1-16 0,-2-1-11 0,0 1-13 15,-1 0-5-15,-1 1-12 0,1 0-12 0,2 0-6 16,-5-1-11-16,-1 1-15 16,3 1-7-16,-3-1-6 0,-2 2-3 0,2 1-12 0,0-2-3 0,-2 2-14 15,0-1-9-15,2 2-9 0,-3 0-5 16,3 0-6-16,-3 3-6 0,2 0-4 0,-1-1-5 0,2 1-11 15,-1 1 12-15,-1 1-13 0,1 1 1 0,2 0-7 16,-1 1-4-16,0 2-2 0,0 1 1 0,0 2-6 16,3 2-1-16,-3 0 2 15,4 0 1-15,0 5-3 0,-1 0-1 0,1-6-3 0,-1 6-4 16,4-5 5-16,0-1 2 0,4 0-3 0,-4 1-2 16,4 0 1-16,2-2-1 0,1 0-2 0,3-2 1 15,1-2 6-15,1 0-13 0,0-1-4 0,4-2-7 16,1-3 1-16,-2 0 3 0,6-2-5 0,-5 0 4 15,6-4 0-15,-8 0 2 0,0 1-1 0,-1-1 5 0,-3 1-5 16,-2-1 9-16,1-2-5 16,-2 2 9-16,-1-1-1 0,-2 2 3 0,1-2 1 0,-2 1-2 15,1 2 1-15,-2-1-3 0,1 1 1 16,-2-1-15-16,0 0-27 0,-1 3-25 0,0-3-28 0,0 3-31 16,0 0-31-16,-8-1-43 0,8 1-37 0,0 0-229 0,-13 3-500 0,11-2 221 15</inkml:trace>
  <inkml:trace contextRef="#ctx0" brushRef="#br1" timeOffset="672032.3509">16642 11566 221 0,'4'-1'254'0,"-4"1"-26"0,0 0-19 0,3-2-14 16,-3 2-17-16,0 0-16 16,2-2-21-16,-2 2-8 0,0 0-4 0,0 0-17 15,5 5-10-15,-5-3-12 0,2 1-10 0,-2 1-11 16,1-1-3-16,-1 0-9 0,0-1-8 0,0-2-4 0,-3 7-6 16,2-4 0-16,-3-1-5 0,1 0-9 0,-1 0-1 0,-1 1 5 15,3-2-3-15,-3 1-9 16,5-2-3-16,-7 1 3 0,7-1-4 0,-5 0 0 0,5 0 1 15,-6-3 0-15,6 3-3 0,-3-4-1 0,0 2-2 0,-1-3-1 16,4 1 0-16,3 0-2 0,-6 1 0 0,6-3-1 16,-3 4-2-16,1-3 4 15,2 2-6-15,0 0 1 0,0 0 2 0,2 1-1 16,-2-1 0-16,1 1-4 0,3 0 2 16,-2 1 1-16,0 0-3 0,-5 1 5 0,12 1 3 0,-7 0-9 0,-1-1 5 15,1 2-7-15,0 1-1 0,-2-1 5 0,1 1 1 16,-1 1-1-16,1-2 1 0,-3 2-2 0,1-1 2 0,-2-1-2 0,0 1 0 15,0 1 2-15,-1-1 4 0,0 0-5 16,-2 0 1-16,0-1 0 16,0 0-3-16,0 0 4 0,3-2 1 0,-6 0 0 0,6 0 3 0,-6 0 2 15,6 0 0-15,-7-3 1 16,6 1-1-16,1 2 4 0,-4-6-5 0,4 4-1 0,-1-4-1 16,1 2 3-16,1-2-3 0,-1 2 2 0,2 0-2 15,0 1 5-15,0 0-9 0,1-1-5 0,-1 1 2 16,1 0-2-16,-1 2 2 0,1-1-3 0,-3 2 3 15,5-1-3-15,-5 1 0 0,6 0 1 16,-6 0 3-16,5 1-2 0,-5-1 1 0,3 3 1 0,-3 1-1 16,2-2 1-16,-4 2 0 0,2-4 2 15,-1 5-1-15,0-3 4 0,-2 1-4 0,1-1 2 0,-1 0-2 16,3-2 2-16,-1 4 1 0,-2-2 0 0,3-2 13 0,0 0-10 16,0 0 1-16,0 0 2 0,0 0 1 15,0 0-6-15,-3-8 2 0,3 5 0 0,0 3 2 0,3-9 6 16,-3 5 6-16,0-2 0 15,0 3 2-15,2-3-4 0,-1 3 2 0,-1-1-6 0,1 0-1 0,-1 1 1 16,0 1-5-16,0-1-2 16,0 3-3-16,0 0-9 0,0-4-16 0,0 4-8 0,0 0-14 15,0 0-31-15,0 0-29 0,0 0-34 0,2 11-42 0,-4-6-71 16,2-2-135-16,-1 3-418 0,0-2 185 0</inkml:trace>
  <inkml:trace contextRef="#ctx0" brushRef="#br1" timeOffset="672299.7093">16904 11632 287 0,'0'0'283'15,"0"0"-28"-15,4 0-27 0,-4 0-17 0,0 0-15 0,1 3-17 0,-1-1-10 16,-1 5-23-16,-2 1-17 16,-1 1-11-16,-2 1-4 0,1 3-39 0,-3 7-26 0,3-7-23 15,-4 7-27-15,2 1-32 0,-1-4-31 16,-2 2-38-16,2-6-43 0,1 0-67 0,0 0-106 16,1-1-345-16,-2-2 152 0</inkml:trace>
  <inkml:trace contextRef="#ctx0" brushRef="#br1" timeOffset="673267.407">17087 11419 120 0,'0'-4'290'0,"0"-2"-20"0,-1 2-7 0,-1-2-17 0,-2 0-11 16,1-1-9-16,0 2-8 0,-1-2-12 0,0 5-17 0,-1-2-5 16,1 0-24-16,0 1-17 0,-2 1-10 15,1-1-15-15,-4 0-2 0,1 3-14 0,-2 0-5 0,0 0-6 16,1 1-18-16,-1 2 5 0,-2 1-17 0,1 2-7 16,0-1-4-16,0 4-5 15,2-3-9-15,2 3 2 0,-1 1-12 0,0 0 0 0,4 1-4 16,0-2 2-16,1 0-6 0,3 5-1 0,0-1-4 0,0-4-12 15,3 3 1-15,1-5-6 16,0 0-3-16,2 0-3 0,1-1-8 0,2-3-2 0,-1 2-4 16,2-3 2-16,3 0 2 0,0-4 0 15,-3 0 7-15,3-3-2 0,1 1 0 0,-3-3 4 0,0 1 0 16,-1-3 3-16,-1-1 0 0,-3 4 18 0,-2-3 10 16,2 2 8-16,-4-1 6 0,1 1 10 0,0 0 6 15,-1 2-9-15,-1 1 1 0,0 0-2 0,1 1-6 0,-1 1-3 16,-1 2-8-16,0-4-4 15,0 4-5-15,2-2-2 0,-2 2 6 0,0 0-5 0,0 0-5 0,-6 9-5 16,5-1-5-16,-1-3-11 0,2 2-6 0,2 2-12 16,-2 0-13-16,0-1-5 15,1 1-5-15,0 1-13 0,2-2-7 0,0-1-10 16,1 2-12-16,-1-5-17 0,4 3-16 0,-1-1-15 16,2-3-19-16,1 0-17 0,2-3-12 0,4-1 5 0,-1-1-4 0,0-1 8 15,2-3 26-15,-2 1 14 0,-1-1 26 16,-1-3 26-16,0 0 34 0,-1-2 19 0,0-1 23 0,-3 1 28 15,3-6 23-15,-2 0 24 16,-2 5 19-16,-2-1 26 0,0 2 18 0,-2 2 11 0,0 1 11 16,-1 0-1-16,-1 2-4 0,0 2-1 0,1 0-10 0,-1 1-14 15,1 0-10-15,-1 1-15 0,-1 2-6 16,0 0-6-16,0 0-12 0,0 0-7 0,-11 6-3 0,7 0-5 16,-1 2-6-16,0 3-5 15,1 0-4-15,-1 4-5 0,-3 1 2 0,0 2-12 0,0 0-14 0,1 4-11 16,0 0-9-16,-1 1-9 15,-1-1-9-15,-1 1-11 0,-1 2-14 0,1-2-14 0,0 0-9 0,-2 1-19 16,1-1-18-16,0 0-14 16,1-1-19-16,1-2-22 0,2-1-29 0,4-4-41 0,-1-2-152 15,1-2-426-15,1-1 188 0</inkml:trace>
  <inkml:trace contextRef="#ctx0" brushRef="#br1" timeOffset="673797.0727">17445 11648 154 0,'-1'-3'310'0,"-2"-2"-13"0,0 1-8 0,1 1-9 0,-2 0-26 0,1-1-26 0,-2 0-13 16,2 2-19-16,-1 1-20 15,0-1-19-15,-1-1-16 0,1 2-11 0,4 1-15 0,-11 1-13 16,5 2-10-16,-1-1-10 0,1 0-8 15,2 1-10-15,-3 1-5 0,0 2-11 0,1 0-1 0,2 0-4 16,-1 3-9-16,0-2 1 0,1 1 1 0,1 0-10 16,1 1-5-16,0-2-9 0,0 0-9 0,0 0-3 15,1-3-1-15,1 2-3 16,1-2-2-16,-1 0 3 0,2 1-7 0,0-3-3 0,1 1-6 16,2-2-4-16,1-2 0 0,2 0-9 0,1-1-1 0,0-1 2 15,0-1 1-15,4-2 2 0,0-1 2 16,0 0 4-16,-1-2 2 0,-1-3 0 0,4-2 2 0,-7 2 5 15,4-4 2-15,-4-3-3 0,-1 1 9 16,1-2 3-16,-1-1 14 0,-2-1 1 0,0 0-1 16,-3 2 19-16,0 1 3 0,0-1 6 0,-2 6 9 0,0 2-2 15,0 1-1-15,-2 2-5 0,0 1 3 16,-1 2-1-16,1-1 2 0,-1 2-10 0,-1 1-4 0,1 0-2 16,-1 3-3-16,-1-1-4 0,0 1-6 15,5 1 4-15,-12 3-7 0,6 1 0 0,-1 1-3 16,1 2 6-16,-2 4-8 0,0 0-5 0,2 4 3 15,-1 3-4-15,1 3 4 0,3 0-5 0,3 2 1 16,0-3 3-16,0 3-7 0,3-1-7 0,4-1-19 16,2-1-14-16,0 2-15 0,4-2-11 0,1-3-7 15,2-2-10-15,1-2-7 0,2-3-18 0,-5-4-22 0,3-1-26 16,3-3-37-16,-4-3-34 16,-1 0-230-16,-1-6-497 0,0 1 220 0</inkml:trace>
  <inkml:trace contextRef="#ctx0" brushRef="#br1" timeOffset="674548.6713">14517 11085 157 0,'-4'-5'203'16,"0"2"-10"-16,-1-1-4 0,1 0-5 0,3 1-10 15,-1 0-16-15,0 2-14 0,-1-1-14 0,3 2-17 0,-3-4-10 16,3 4-13-16,-6 8 12 0,5-1 7 16,-2 4-3-16,-1 7-7 0,-2 4-6 0,6 1-6 0,-3 4-4 15,3 10-6-15,-1-2-10 0,-2 2 3 16,3 1-9-16,0-1-7 0,0 2-6 0,3 0-4 0,-2 5-3 15,-2-1-2-15,2 0-5 0,-1 0-6 16,-4 0-20-16,1-2-2 0,-1-1 2 0,1-2 0 16,1-3-4-16,0-8 2 0,2-3-3 0,0-2-9 0,0 0-12 15,0-5-12-15,0 2-12 0,0-7-15 0,0 0-19 16,4-3-27-16,-4-2-29 0,3 2-41 0,-3-6-27 0,0 3-181 16,0-4-413-16,0-2 182 15</inkml:trace>
  <inkml:trace contextRef="#ctx0" brushRef="#br1" timeOffset="675549.199">14607 11071 28 0,'-3'-3'211'0,"-1"-1"-12"0,-1 2-7 0,2-1-12 0,-1 0-5 16,3 2-11-16,-3-1-14 0,4 2-11 16,-5-2-18-16,5 2-9 0,-3-2-10 0,3 2-9 0,0 0-11 15,0 0-6-15,0 0-4 0,0 0-2 0,0 0-10 0,8 7-6 16,-3-4-6 0,7 0-2-16,6 0-1 0,2 0-2 0,8 0-2 15,1-3-3-15,15 2-5 0,4-3 1 0,22 2 1 0,-1-3-5 16,3-2-5-16,-1 3-2 0,4-3-2 0,4 1 0 0,0-2-2 15,4 4-4-15,1-1-1 0,-1-2-8 16,-1 0-5-16,-9-1 2 0,-5-3 4 0,-21 7-8 0,1-3 1 16,-4-1 0-16,-3 0 5 0,-13 5 4 15,-3-1 2-15,-2-1 5 0,-6 1 4 0,-3 1 9 16,-4-1 8-16,-2 0 7 0,-1 1 8 0,-1 0-3 16,-2-2 1-16,-4 2-1 0,7 0-7 0,-7 0-2 15,6 0-3-15,-6 0-3 0,0 0-4 16,4-1-6-16,-4 1 3 0,0 0-7 0,0 0-1 0,0 0 0 15,0 0-5-15,0 0-4 0,0 0 0 0,0 0 0 0,0 0 1 16,0 0-3-16,3 3 3 16,1-1-5-16,-1-1 1 0,4 2-2 0,0 1 3 0,1-1-3 0,-1 0 2 15,2 0 6-15,2-1-13 0,0 2 0 0,4 0 3 16,0 0-2-16,6-3 3 0,-1 3-1 16,4-1 2-16,-3 0-7 0,4-2 2 15,1 1 2-15,0-2 8 0,12 3-3 0,6-2-1 0,-2-2 3 16,6-2-3-16,20 3 1 0,1 0 2 0,2 0-1 0,1-3-2 15,-1 3-1-15,3-1-3 0,1-3 1 0,-2 0 4 16,-1 0-8-16,2 0 11 0,-4 1-10 0,-1 0 3 16,-21 1 1-16,2 0-6 0,-3 1 4 15,-3-2-3-15,-6 3 0 0,-10 1-1 0,-3-2-3 16,-1-1 0-16,-3 1 12 0,-4 1-16 16,-4-2 8-16,-4 2-5 0,-1 0 9 0,0-1-3 0,-1 1-3 0,-7 0 7 15,9-1-5-15,-9 1 2 0,7 1-1 0,-7-1 0 16,0 0 0-16,7-1 0 0,-3 1-1 15,-4 0 0-15,0 0-1 0,0 0 1 0,0 0 3 16,0 0-3-16,0 0-6 0,0 0 4 0,8 0 0 16,-8 0 2-16,0 0 0 0,0 0 4 0,0 0-7 0,3 0 7 15,-3 0-1-15,0 0-1 0,0 0-1 0,8 0-2 0,-8 0 2 16,6 0-1-16,-3 0-3 16,3-1 7-16,-1 1 1 0,-5 0-1 15,13-2-1-15,-6 1-4 0,0 0 2 0,3 1-3 0,-3 0 3 16,0 1 0-16,0 0 0 0,3 1-1 0,-3-1-5 0,-3-1 7 15,2 0-5-15,-2 1 1 0,-1 2 3 16,1 0-2-16,-1 1 0 0,0 0 0 0,-2 1 2 0,2 2-5 16,-2 0 5-16,1 3 4 0,-2 3 1 15,0 0 5-15,0 6 3 0,-3 2 1 0,1 5-4 16,1 0 1-16,-2 9 1 0,2 1 7 0,-2 5-3 0,0 4 0 0,2 2 1 16,-2 16-4-16,3 0 0 0,0-2-4 15,0-17 2-15,6 17-2 16,-5-21-21-16,2 2-2 0,0-4 2 0,2-1 2 0,-1-10 1 15,2-1 3-15,0 0-2 0,-1-4 3 0,0 0 0 0,-1-4-12 16,-3-3-6-16,2-1 0 0,0-3 3 16,-2-3-3-16,1 1-3 0,-1-4-15 0,0 0 5 15,1-2-15-15,-2 1-9 0,0-2-31 0,0-2-38 16,0 0-37-16,0 0-56 0,0 0-256 0,-17-9-519 0,10 3 230 16</inkml:trace>
  <inkml:trace contextRef="#ctx0" brushRef="#br1" timeOffset="676251.3534">14634 11993 182 0,'-13'1'174'0,"-1"0"-21"0,0 1-11 0,-3 1-14 16,-4-1-14-16,6 1-11 0,-8 0-8 0,3-2 4 0,6 2 1 16,0-2-4-16,-3 2-4 15,5-3-4-15,-4 2 1 0,4 1-8 0,-3-2-4 0,1 1-2 16,2-1 1-16,-1 2 1 0,3-2-4 15,0 1-2-15,2-2 1 0,-1 0 0 0,2 1 4 16,3 0-2-16,-3-2-5 0,7 1-1 16,-7 1-3-16,4 0-7 0,3-1-3 0,-4 1-8 0,4-1-2 0,0 0-4 15,-6 0-6-15,6 0-2 16,0 0 0-16,0 0 4 0,0 0 2 0,0 0 4 0,13 5-6 16,-6-5-3-16,7 2 3 0,2 0-6 0,9-1-3 15,3 1-3-15,12 0 4 0,6-2-3 0,20 3 0 16,3-3 3-16,9-2 5 0,3 1-3 0,11-3 0 0,6 3-7 15,6-3-3-15,7 1 1 16,7-3 1-16,7 3-1 0,2 0-5 0,7 2-5 0,1-5 5 16,4-1-2-16,6 3-6 0,3-3-1 15,-3 3-4-15,0 1 7 0,0-4-5 0,0-1-13 0,-8 4-6 16,-13 1 10-16,-5-1-14 0,-5 3-4 16,-8 1-4-16,-10 1-10 0,-17-2-3 0,-7 1-9 0,-26 1-7 15,-16 0 4-15,-1-1-4 0,-2-2 6 0,-6 2 3 16,-7 0 5-16,-4 0 3 0,-1-2 5 15,-4 0-2-15,-3 1-18 0,-1-1-11 0,-1 2-19 0,-10-5-39 0,-3-1-44 16,-2 1-48-16,-7-3-197 0,-5-2-445 16,-10-4 197-16</inkml:trace>
  <inkml:trace contextRef="#ctx0" brushRef="#br1" timeOffset="677298.9069">14835 10681 56 0,'5'-6'203'16,"-3"-2"-3"-16,1 3-14 0,-1-3-4 0,0 4 3 15,0-2 7-15,1 0-5 0,-2 3-2 0,0-1-15 0,0 1-18 16,0 1-14-16,0-1-15 0,-1 3-16 0,0 0-9 0,0 0-9 16,0 0 6-16,2 8 0 0,-2-1-8 15,0 2-7-15,-1 3-7 0,1 1-8 16,-1 0-6-16,2 1-2 0,-1-1-7 0,0 1-3 0,0-2-7 15,-1 1-6-15,0-1 1 0,3 1-4 0,0 0-7 0,-1-1 1 16,0-3-2-16,1 0-1 16,-2 0-2-16,3 0-5 0,-2-2 0 0,-1 0 1 0,0-1-5 0,0-1 3 15,-1 1-2-15,0-3-2 16,-1 1 2-16,2-2-2 0,0 1 0 0,-2-1-3 0,2-2 1 16,-6 3 0-16,2-1 2 0,-2-2-5 0,1 2 1 15,-3-4 0-15,1 1-3 0,-2 1 5 0,1-1-8 16,0 0 4-16,-1-1-3 0,2 1 1 0,0 0-1 0,1 0 3 15,1 0-4-15,-1 0 4 0,2 0-3 16,-3 0-1-16,2 1-1 0,5 0 3 0,-5-2 5 16,5 2-10-16,-7-1 2 0,7 1-3 0,-3 0 1 15,3 0-3-15,0 0 3 0,0 0 0 0,0 0 4 0,-4 3 0 16,4-1 2-16,0-2 0 0,5 4-2 0,-3-1-1 16,5-1 3-16,-3 1 2 0,2-1-3 15,4 0 2-15,1 1-2 0,2-1-2 0,0 0 0 0,2 0 5 0,2-3-3 16,5 2-1-16,0-2 4 15,-1 0 5-15,1-1-13 0,1 1 1 16,-2-1-7-16,-1-2-13 0,-5 2-10 0,-1-1-9 16,-5 1-7-16,-1-1-10 0,1 0-9 0,-4 0-19 15,0 0-16-15,-2 0-14 0,-2 0-21 0,-1-1-18 0,-1 1-17 0,-2-1-22 0,-2-3-28 16,-4 3-143-16,-5-3-394 16,-5-2 175-16</inkml:trace>
  <inkml:trace contextRef="#ctx0" brushRef="#br1" timeOffset="677577.1501">14635 10705 183 0,'-4'-2'235'0,"4"1"-11"0,0 1-17 16,-3-2-20-16,3 2-15 0,0 0-13 16,3-6-12-16,3 4-10 0,2 0-12 0,-1 0-14 15,5 0-10-15,3-1-10 0,0 1-11 0,5-2-5 0,3 3-5 0,-1-2-9 16,3-2-5-16,1 4-8 15,1-2-4-15,1 1-4 0,-1-3-5 0,-3 2-3 16,2-1-1-16,-5 1-1 0,1 0-4 0,-7 1-3 16,-5 1-3-16,-2-1-3 0,0 0-1 0,-4 2 1 0,2 0 2 15,-3-2-4-15,-3 2 1 0,0 0-4 16,0 0 0-16,0 0-2 0,0 0-1 0,0 0 1 16,-9 9-5-16,4-7-21 0,0 2-25 0,1-2-21 15,-1 3-27-15,1 0-31 0,1-1-29 0,2-2-41 16,-2 5-184-16,2-2-405 0,0 0 180 0</inkml:trace>
  <inkml:trace contextRef="#ctx0" brushRef="#br1" timeOffset="678217.2856">15160 10891 225 0,'0'0'215'15,"0"0"-9"-15,0 0-13 0,0 0-14 0,0 0-15 0,0 0-15 16,0 0-15-16,0 0-15 0,0 0-10 0,0 0-12 16,0 0-9-16,-15 2-10 0,12-1-6 0,3-1-7 0,-11 0-7 0,8 1-5 15,-2-1-4-15,5 0 0 16,-12 0 5-16,8-1 0 0,-2-1 0 0,2-1-4 15,-2 1-5-15,2 0 11 0,1-1-7 0,0-2-1 16,-1 0-3-16,3 1-5 0,-2-4-5 0,0 3-1 0,1-4-3 16,1 0-2-16,1 1-5 0,2 0-4 0,2-2 0 15,-1 2-3-15,1-1 0 0,3-1 2 0,-1 2-9 16,5-1 3-16,-1 1-2 0,1 0-2 0,2 1-6 0,-1 3 5 16,0-1-1-16,-2 3-2 15,0 0-3-15,3 1-2 0,-4 1-1 0,-1 0 4 0,1 3-5 16,-2-2 3-16,-3 2-2 0,0 0-2 15,-2 3 0-15,0-1 6 0,-2 1-4 0,-3 3 3 0,1 1 0 16,-4 1 2-16,1 1 0 0,-1 0 1 0,-5 4-1 0,0 0 2 16,0 0 3-16,4-4 1 15,-1-1 4-15,0 1-3 0,1 7 5 0,0-6-4 0,1-1 1 16,2 0-4-16,-1 0 0 0,2-1-3 16,1-2 4-16,1 0-3 0,2 0-1 0,1-2-1 15,-1 1 2-15,3-1 0 0,-1-2-2 0,4-1-1 0,0 1 5 16,2-2-1-16,1-2-5 0,0-1 1 0,1 0 0 0,4-2 1 15,-2-2-1-15,2-1 1 16,-4 1-2-16,2-4 2 0,-3 1-1 0,0-1 3 16,-3 2-1-16,0-2 7 0,-3 2 19 0,2-1 14 0,-3 0 4 15,-2-3-9-15,-2 2-3 0,-1 0 1 0,-2 0-2 16,-2 0-8-16,-1-1 1 0,0 5-2 16,0-3-2-16,-4 3-9 0,-1-1-31 0,-1 1-41 15,1 2-47-15,1 2-53 0,1-2-93 0,-3 2-288 16,0 0-580-16,-1 0 257 0</inkml:trace>
  <inkml:trace contextRef="#ctx0" brushRef="#br1" timeOffset="686877.2133">9995 10900 44 0,'-3'-4'213'0,"1"0"-15"0,0 1-18 0,-1 1-8 15,2-1-11-15,1 3-9 0,-1-3-8 16,-1 1-13-16,2 2-13 0,0 0-14 0,-4-2-10 16,4 2-6-16,0 0-9 0,0-4-10 15,0 4-12-15,0 0 0 0,4-1 0 0,-4 1-10 0,9 0 2 16,-5-1-2-16,1-1-1 0,1 2 3 0,3 0-4 0,-1 0 0 16,0 2-3-16,1-1-5 15,2 2 1-15,-1 0 3 0,4 1 2 0,6 1-1 16,-2 4-1-16,-1 0 0 0,1 1-4 0,2 3 8 0,-2 1 5 15,-1 1-6-15,4 3 2 0,-1 1 0 0,-2 2 1 16,5 6 15-16,-2 2-4 0,-3 0-4 0,-6-4-7 16,3 6-3-16,1 3-1 0,-7-8-4 0,-3 1-1 15,1-1-3-15,-3 8-7 0,-4 3 5 16,-1-10-10-16,-5 9-1 0,2 0-6 0,-6-1 2 0,-2 3-3 0,-2-1 2 16,-3-1-3-16,-3-1-4 0,-3-2-3 0,1 1 5 15,-5-1-2-15,0-1-3 16,-4 0 0-16,0-3-2 0,-4-2 6 0,-3-2-17 0,-1 0 7 0,-2-2-7 15,0-2 3-15,0 1 7 0,-1-7-2 16,0 1 4-16,1-1-5 0,0-1 4 0,1-2 0 0,1-4-2 16,12-4 3-16,-12-1-6 0,1-2 3 0,11-2 3 15,-3-2 4-15,1-3-7 0,-6-6 3 0,7 3-12 16,-8-10-6-16,4-2-7 0,1-3-7 16,2-3-4-16,-3-5-7 0,2-4 2 0,-9-15-9 15,14 13-12-15,-8-16-9 0,11 16-5 0,5-3 8 0,-4-1-2 0,-3-14 1 16,11 18 4-16,1 1 4 15,3 3 2-15,3 7 6 0,0-6 4 0,3 8 1 16,4 0 8-16,1 0 0 0,2 2 10 0,0-1-2 16,1 1 4-16,4 3-6 0,1-2 11 0,4 0 4 15,1 2 0-15,2 2 4 0,3 0 3 0,0 3 1 16,3-1 3-16,1 0-4 0,-2 3 6 0,1 1 1 0,2 0-3 16,-4 3 1-16,0 2 2 0,2 0 7 0,-3-1-8 15,0 3 2-15,-7 1-1 0,1 1 0 16,-1-1 2-16,-4 3-4 0,3-5 0 0,-5 4-2 0,0 0 6 15,0-1-4-15,0 1 2 0,-1 2 4 16,-3-2-1-16,-3 2 0 0,7-4 3 0,-7 4 0 16,0 0 5-16,0 0-5 0,4-1-2 0,-4 1 0 15,0 0-3-15,0 0 2 0,0 0 1 0,0 0 4 0,0 0-7 16,0 0-2-16,0 0 3 0,0 0 2 0,0 0-4 16,0 0 1-16,0 0 0 15,0 0 1-15,0 0-2 0,-17 5 2 0,17-5-3 16,0 0 8-16,-7 1-7 0,7-1-2 0,-3 1 4 15,3-1-4-15,-5 2 2 0,5-2 0 0,-9 1-2 0,9-1 1 16,-7 1 1-16,0 0 1 0,0-1-2 16,1 1-1-16,6-1 1 0,-19-1 1 0,10 1 2 0,-2 0-3 15,-2 1-1-15,0 0 2 0,-2-1-7 0,0 0 3 16,-1 0 4-16,1 0 0 0,-1 2 3 0,2-2-4 16,-2 2 0-16,2 0-1 0,0 0 2 0,1-2-2 0,2 1 1 15,2-1 1-15,-1 2-3 0,4-1 1 16,-1-1 7-16,3 1-4 0,-2 1 3 0,6-2-3 0,-7 0 5 15,4 0-3-15,3 0 3 0,0 0 0 16,-4 1-2-16,4-1-2 0,0 0 3 0,0 0 1 0,0 0-1 16,14-1 1-16,-4-1-3 15,-3 0 2-15,5 0 1 0,0 1-4 0,9-3 4 0,-7 4-4 0,3-2 3 16,2-2-3-16,3 2 0 16,-1 1 2-16,-1-3-1 0,2 0-2 0,-1 3 1 0,-6-1-2 15,0 1-3-15,0 1 6 0,-2-1-4 0,0 2-2 0,-2 0 2 16,-1 1-1-16,-3-1 3 0,0 3-1 15,0 1 4-15,-1-1 1 0,-3 4 11 0,0 0 7 16,-1 1 1-16,0 3-5 0,-2 2 2 16,-6 4 0-16,-1 3 0 0,-1 0-2 0,-4-1-4 0,1 3 0 0,-2-1 1 15,-1 1 3-15,0-1-2 16,-3-1 3-16,1-1-7 0,3-3 5 0,-1 0 0 0,5-5 5 16,1-2-5-16,1-3 3 0,0 1-3 0,3-2-3 0,-1-2 2 15,1 0 0-15,3-1 0 16,-2-1-3-16,0 1-4 0,0 0 0 0,3-3-7 0,0 0-10 0,0 0-16 15,0 0-14-15,0 0-25 0,0 0-23 16,9-7-34-16,-7 5-33 0,1-2-49 0,0 2-55 16,-3 2-169-16,3-5-458 0,-3 5 203 15</inkml:trace>
  <inkml:trace contextRef="#ctx0" brushRef="#br1" timeOffset="695262.3792">9197 12181 106 0,'0'-3'202'0,"-1"-3"-15"0,1 2-10 0,0-1-9 0,0 1-3 16,-1 1-5-16,-1-2-13 15,0 0-15-15,1 0-8 0,-2-2-12 0,0 3-5 0,0-2-6 16,1 2-4-16,-2-2 1 0,0 3-9 16,0 1-12-16,0-2 1 0,0 1-8 0,-1 0-4 0,0 0-1 15,-2-1-4-15,-1 3 2 0,0-3 0 0,0 3-2 16,0-1-2-16,-1 2-6 0,2-2-2 15,-3 2-4-15,3 0-1 0,-2 0-7 0,2 0 1 16,-1 2-4-16,-2-2-3 0,2 1-5 0,2 1 7 16,0 0-10-16,1 0-4 0,-2 0-4 0,1 3-1 15,-1 0 1-15,1 1-7 0,0 1 1 0,1 1 0 0,0 1-2 0,-1-2-2 16,2 0 0-16,1 2 3 16,0-2-4-16,1 4 4 0,1-3 5 0,-1 1-10 0,2 4-1 0,0 0-1 15,0-5 1-15,2 3 2 0,0 2 0 16,1-2 2-16,0-2-4 0,1-1 3 0,3 2 3 15,-2-2-2-15,3 2-3 0,0-1 5 16,0-3-2-16,2 2-2 0,-3-2 1 0,4 0-2 0,-3-3 5 16,1 2-3-16,-2-3-5 0,3-2 5 15,-3 0-1-15,1-1 0 0,1-1-1 0,0 0-4 0,-1-2 3 16,-1 0 1-16,2-1-1 0,-2-2 0 16,1 1-2-16,-1-1 2 0,0-2 0 0,-2 1-1 0,-2 0-3 15,3-5 2-15,-4 1 2 0,-1 3 4 0,0-4 12 0,-1 2-12 16,1 3 6-16,-2-2 0 0,1 2 12 15,-2 1 3-15,1-1-5 16,-1 2-2-16,0 0-2 0,1 1 0 0,0 0-1 0,0 2-3 16,0 1 1-16,0-1-4 0,1 3-3 0,-2-4 0 0,2 4-3 15,0 0-3-15,0-4 10 0,0 4-14 0,0 0 1 16,0 0-2-16,0 0 0 0,0 0 1 0,0 0 4 16,0 0-7-16,-1 12 2 15,2-8 8-15,0 1-12 0,0 0 5 0,0 2 2 16,1 1-3-16,0-1 3 0,1 6-6 0,1-3 1 0,0 1 2 0,0-3-4 0,1 1 2 15,-1 0-2-15,2 1 7 16,0-3-1-16,0 0 2 0,0 0-4 0,1-1 2 16,0-1-1-16,-1-2 4 0,1 1-3 0,3-3 2 15,-2 0 0-15,1-1 3 0,-1-1 7 0,2 0-6 16,-3-2-5-16,3-2 5 0,-2-1-6 0,2-4 19 0,-1 2-10 0,0-2 6 16,-4 3-1-16,3-4 2 15,-3 3-2-15,0-1-3 0,-1 3 2 0,-2 0 9 0,0 0 3 16,1 3-1-16,-1-2-1 0,-1 3-6 15,-1 2-1-15,0-6-5 0,2 4-15 0,-2 2-10 16,1-3-25-16,-1 3-28 0,0 0-39 0,0 0-43 16,-9 7-55-16,4-1-66 0,-1 1-297 0,0 0-612 15,0 0 271-15</inkml:trace>
  <inkml:trace contextRef="#ctx0" brushRef="#br1" timeOffset="703088.0665">7835 10581 68 0,'0'0'106'0,"-7"0"-13"16,7 0-7-16,-4 2-6 0,-2-2-2 0,6 0-5 15,-7 0 5-15,3 1-11 0,-2-1-1 0,2 2-5 16,-3 0 3-16,4-2-7 0,-7 2 7 0,3 0 3 16,-3 0-12-16,2 1-5 0,-5 0 1 15,-1 0 3-15,1 1 0 0,-6 1-2 0,2-1-2 0,-3 2-1 0,-1 2 3 16,-2-3-4-16,-2 2-2 0,0 1 5 16,-1-3-6-16,-3 4-3 0,-6 2-2 0,5-5-1 15,-6 5-11-15,-3 1 6 0,0-1 6 0,-1 1-4 16,1 0-2-16,-2 0-4 0,-1 0-7 0,-3 1-1 15,0 1-3-15,2-2 0 0,-3 3 3 0,-1-2-3 0,4 1-2 0,1-2-2 16,1 1-1-16,-2 2 0 16,3-1 0-16,-1-1-3 0,3 1 3 0,11-8 3 0,-1 4 3 15,1-1 1-15,4-2-1 0,1-2 5 16,1 2-2-16,7-1 0 0,0-3-3 0,-1 1-1 0,3-1-1 16,2-1 3-16,1-1-8 0,3 2-1 0,0-1 2 0,1 0-4 15,0-1 2-15,1 0-1 0,4-1-1 16,-5 1-3-16,5-1-1 0,-5 0 2 0,5 0-3 15,-4 0 0-15,4 0 1 0,0 0-1 16,0 0 2-16,0 0 0 0,-4 3-3 0,4-3 2 0,0 0-1 0,0 0-2 16,0 0-2-16,0 0 3 15,0 0 1-15,0 0-2 0,0 0 5 0,0 0 2 16,-6 0-4-16,6 0 2 0,0 0 1 0,0 0-1 0,0 0-2 16,-5-3 1-16,5 3 0 0,0 0-2 15,-2-1 0-15,2 1-2 0,0 0 3 0,0 0-2 16,-3-3 1-16,3 3 0 0,0 0-4 0,0 0 9 0,0 0-9 15,0 0 4-15,-4-1-4 0,4 1 0 0,0 0 0 16,0 0 1-16,0 0 2 0,-1-4-4 16,1 4 1-16,0 0 1 0,0 0 1 0,0 0-3 15,-2-2 0-15,2 2 1 0,0 0-2 0,0 0-1 16,0 0 1-16,0 0 0 0,0 0 0 0,0 0-2 16,0 0-5-16,-2-3-13 0,2 3-12 0,0 0-13 0,0 0-19 15,0 0-20-15,0 0-20 0,0 0-26 0,0 0-23 0,0 0-23 16,0 0-158-16,5-4-363 15,-3-1 161-15</inkml:trace>
  <inkml:trace contextRef="#ctx0" brushRef="#br1" timeOffset="703538.6224">6579 10719 61 0,'0'0'164'0,"-9"0"-12"0,4-1-11 0,5 1-8 0,-10 3-5 16,4-3-15-16,-1 3-9 16,-1 0-5-16,1 0-9 0,-2 2 1 0,2 0-7 0,-1 1-11 15,-2 4 0-15,0-3-8 0,0 5-7 0,0-3-1 0,3 4-6 16,-2 0 3-16,1-2 1 0,1 2-8 0,-3 2 3 16,3-2-1-16,0 0-3 15,2 1-2-15,0 0-3 0,-2 3-5 0,3-3 1 16,-1-1 2-16,1 0-3 0,-1-1-2 0,4-2-4 0,-2-1-2 0,0 0 3 15,0-2-4-15,2 1 4 0,-2-1 1 0,3-1-6 16,-3-3 2-16,3 4-1 16,-1-3-5-16,0-3 0 0,-1 3-2 0,2 0 0 15,0-2-3-15,0-2 7 0,0 7-7 0,0-7 1 0,2 3 1 16,0-1-4-16,3 0 5 0,0 0 1 0,2 0-2 0,7 1 1 16,0-2-2-16,2 0-1 0,6-1 0 15,0 2-3-15,3 0 0 0,0-2 0 0,1 0-3 0,2 2-1 16,0 0-2-16,0-1 0 15,-1 1 1-15,-2 0-3 0,1-1 0 0,-4 0 1 16,-5 1-3-16,-2-1 1 0,0 1-8 0,-2-1-14 0,-4 2-11 16,-2-2-3-16,-3 1 0 0,-1 1-18 0,1-2-12 15,-4 2-26-15,0-3-32 0,0 4-29 16,-3-2-33-16,0 0-195 0,-2-1-406 0,-2-1 179 0</inkml:trace>
  <inkml:trace contextRef="#ctx0" brushRef="#br1" timeOffset="704504.7033">7077 10555 98 0,'-4'-5'191'0,"-2"-3"-9"0,0 3-9 0,1-3-4 0,-1 2-9 0,-1 1-12 0,-1-1-10 16,1 1-4-16,-2 1-16 0,3 1-8 15,-3 0-8-15,2 2-5 0,-3 1-5 0,2 0-2 16,-2 2-5-16,-3 1-4 0,0 1-8 16,0 1-2-16,0 3-6 0,1 0-5 0,-1 3-3 0,3 0-6 15,-1 0-5-15,-1 4-2 0,2-4-6 16,3 1-1-16,0 1-4 0,2 0-6 0,0-2-1 0,1 1 3 16,3-4-8-16,-1 2 3 0,2-1-5 15,0-1-5-15,3 1 0 0,3-2 1 0,-1-2 1 16,2 1-4-16,2-1-2 0,1-2 0 0,3-1 1 0,2-1-4 0,1-3 0 15,5-2 0-15,0-3-1 16,-1 1 0-16,2-4 0 0,-2-2 1 0,0 1-2 0,-1-2-1 16,-2-2 0-16,-1 0 2 0,-2-1-5 15,-2-2 2-15,-2-2-1 0,-2 1 0 0,-1-2-1 16,-4 1 0-16,0-2 3 0,-3 0-2 0,0-3-1 0,-3 0 0 16,-1-1 0-16,-2 1 1 0,2 0-2 0,-3 1 1 15,1 0-1-15,-2 3 1 0,0 0 1 0,0 2-1 0,0 1 1 16,2 5-1-16,0 0-1 15,2 5 15-15,0 1 3 0,0 1 0 0,2 2-4 0,-1-1-3 0,1 2-2 16,0 2 1-16,2 1-4 16,0 0-1-16,0 0-1 0,-10 6 1 0,6-2 2 15,2 4-2-15,-1 1 1 0,-1 3-3 0,1 1-1 0,3 1 1 0,-3 0 0 16,2 0-1-16,0 1-1 16,-1 2 0-16,2 4 3 0,0 2 1 0,0 0 0 0,3 0-3 0,-2 1 2 15,4 1-2-15,-2 1 0 16,2-1 1-16,-2 0-2 0,1-1 7 0,2 1-6 0,1-3-1 15,1 1 1-15,0-6 3 0,1 0-1 16,-1-4-5-16,3 2 7 0,0-4-2 0,1-4 2 0,2 2-2 16,2-3-3-16,-1-1 3 0,1-3 4 15,0-2-5-15,5 0 4 0,-5-2-4 0,0-3 0 0,-1-1 3 16,-1 1-1-16,-4-3-1 0,3-1 0 0,-5 1 1 16,2-2-1-16,-4 1-2 0,-2 0 1 0,0-2 0 15,-4 2 3-15,2 0-3 0,-4 2-1 0,1 0-4 16,-2 1-10-16,-3 0-15 0,4 2-16 0,-4-1-11 15,0 4-21-15,-1 1-27 0,-1 1-25 0,-2 2-33 0,2 2-34 16,-1-2-65-16,0 2-129 16,2 0-419-16,0 0 186 0</inkml:trace>
  <inkml:trace contextRef="#ctx0" brushRef="#br1" timeOffset="734861.8827">16017 8422 6 0,'0'-4'179'16,"0"-1"2"-16,0 1-10 0,0 0-7 0,1-1-4 0,-1 1-2 16,2-1-2-16,-2-1-11 0,1 4-11 15,0-2-4-15,1 1-9 0,-2-1-8 0,3 0-10 0,-3 3-8 16,0 1-12-16,0-4-8 0,0 4-7 0,0 0-8 16,1-5-9-16,-1 5-8 0,0-2-1 15,0 2-5-15,0 0-2 0,0 0-3 0,0 0-4 0,0 0 0 16,0 0-3-16,11 4 0 0,-6 0-1 0,-1-1 0 15,-1 1-6-15,2 1 6 0,1 0-4 0,0 4 2 0,2 1-5 16,0 3 7-16,1 6 6 16,2 0-1-16,-1 3 3 0,-3-1 2 0,3 5 0 0,0 9 3 0,1 0 5 15,-4 1-2-15,0 4 0 16,-4-2-6-16,1-1 0 0,-4 6-3 0,-3-4 1 16,1-1 8-16,-3-2-10 0,1 0-1 0,-3-12-6 15,1 1-3-15,1-1-3 0,-1-1 0 0,-1-3 1 16,0-3-5-16,4-3-2 0,-1-3 0 0,0 0 2 0,1-6-1 15,0 3-3-15,3-5 0 0,-1 2 4 16,-2-1-6-16,3-2 2 0,0 1 0 0,0 1-2 16,0-2 0-16,0-2 1 0,-3 3-2 0,3-3-2 15,0 0 2-15,0 3 0 0,0-3 3 0,0 0-5 0,0 4 4 16,0-4-1-16,0 0-6 0,0 0 0 0,0 0 5 0,0 0-7 16,0 0 0-16,-7-7 3 0,4 4 1 15,2-1-3-15,1-1-3 0,0 5 1 0,-2-5-6 0,1 1-8 16,1 0 2-16,0 1-2 0,0-4 0 15,-3 3-6-15,3-1-2 0,-1-1-4 0,-1 1 0 0,1-1 5 16,1-1 4-16,-3 0-12 16,0-1-1-16,2-1 1 0,-2-1 2 0,0 3-1 0,-1-7 2 15,0 2 0-15,1 0 2 0,-1-2 3 0,0 0 0 16,-1 2 5-16,0-6-3 0,-1 4 8 0,2 0-1 16,0 0 3-16,1 6 10 0,0-3 9 0,0 1 0 0,2 2 2 15,-2 2 8-15,2-1 6 0,-1 4-2 16,1-2 1-16,-1 0-2 0,1 3-5 0,1-1 1 0,0 3-5 15,0-4 0-15,0 4-3 0,-1-3 0 0,1 3 6 16,0 0-9-16,0 0-1 0,0 0 8 0,4 11-11 16,-4-3 0-16,4 1 2 0,-1 3-4 15,-2 4 7-15,5 1-6 0,-2 4 0 0,-1 1-1 0,1-2 1 16,2 2 3-16,-2 3 2 0,0-5 0 0,-1 2 3 16,1-3 2-16,2-1 0 0,-3-6 1 15,1 1-2-15,0-2 4 0,0 1 1 0,-1-5 4 0,1-1-5 16,-1-1 0-16,1-1 7 0,2-1 4 0,-3-1 0 15,4-1-8-15,3-3 5 0,-3-1-3 0,3-1-1 16,1-2-2-16,2 0-4 0,2-7-1 16,-5 3 0-16,4-4 2 0,-4 4-3 0,1-2-6 0,-2 2 1 15,-1 1 12-15,-1 0-14 0,0 4 2 16,-4-3-4-16,1 4 1 0,-1 0 2 0,0 0-2 0,1 2 2 16,-1-3 8-16,-3 3-12 0,0 0-2 15,0 2-16-15,4-2-4 0,-4 2-1 0,0 0-11 16,0 0-13-16,0 0-12 0,0 0-17 0,0 0-28 0,-13 6-17 0,12-4-26 15,-2 1-32-15,3-3-37 16,0 4-239-16,0-4-492 0,-4 2 218 0</inkml:trace>
  <inkml:trace contextRef="#ctx0" brushRef="#br1" timeOffset="735614.6052">16568 8877 214 0,'2'-4'229'0,"-2"-1"-11"0,0 1-8 0,0-1-3 16,0 1-9-16,0 0-10 0,0-1-12 0,-4 1-5 0,4 0-6 16,-3 1-6-16,0-1-10 15,-1 0-9-15,-3 0-5 0,0 0 0 0,4 2-16 0,-5-1-5 0,2 3-10 16,-1-3-6-16,-3 3-8 0,2 0-9 16,0 2-8-16,-1-1 6 0,-1 2-19 0,0-1-2 0,-1 5-9 15,4-2-6-15,-3-1-3 0,3 3 0 16,0 0-9-16,0 3-7 0,4-4-4 0,0 2 3 15,-1 1-2-15,1-1 3 0,3 1-7 0,0-2-6 16,0 0 6-16,0 0 0 0,3 0-2 0,1-1-9 16,-1-2 7-16,4 1-11 0,0-1-1 0,0-3 4 0,2 1 3 15,-1-2-5-15,2-1-4 0,4-3 2 0,-3 0 5 0,2-1-3 16,1-4-3-16,2-3 1 16,-4 2 9-16,2-4-6 0,-4-3-2 0,0 1-2 0,-3 2-1 0,0-5 9 15,0-2-1-15,-1 0 11 0,-3-1 3 16,-2 1 2-16,-1-1 12 0,4 3-2 15,-4 0 5-15,0 8 8 0,2-1 8 0,-4 3-7 16,2 1-1-16,-1 1-5 0,-2 1-1 0,3 0-9 16,0 3-3-16,0 0-5 0,0-1 0 0,-1 2-9 15,1 2 4-15,0 0-14 0,0 0 14 0,0 0-16 16,0 0 3-16,-6 12 1 0,3-5-3 0,0 4 1 0,2 2-5 16,-2 2 2-16,0-1 0 0,3 7-4 0,0-3-2 15,0 2-8-15,3 0 1 0,-3 0-2 0,4-1-6 0,2 0 2 16,-2-1 5-16,3-1-4 15,0-4 1-15,1 1 10 0,-2-2-2 0,3-2-2 0,-1-2 5 16,2-3 4-16,-3 1-7 0,3-2 4 16,-1-1 0-16,1-1-1 0,1-2 4 0,-1-1-5 0,2-1 12 15,1-4 3-15,-2 0-16 0,-1 1 21 0,1-2-16 0,-2-3 2 16,-4 4-2-16,3-1 4 0,-3 0-2 16,-1 1 3-16,0-1-2 0,-2 2-10 0,-1 1 24 0,1 0-15 15,-2 1-1-15,1 0-22 0,-1 3-19 16,-1-4-27-16,-2 3-29 0,3 1-37 15,-8 0-48-15,2 2-52 0,0-1-70 0,-1 3-264 0,0 0-617 16,-1-1 274-16</inkml:trace>
  <inkml:trace contextRef="#ctx0" brushRef="#br2" timeOffset="809157.1583">15000 6208 202 0,'0'-2'217'16,"0"2"-12"-16,2-2-15 0,-2 2-11 0,0 0-15 0,0-4-8 0,0 4-10 16,0 0-12-16,0 0-6 0,0-4-8 15,0 4-11-15,0 0-8 0,0 0-9 0,0 0-8 0,0 0-5 16,0-3-6-16,0 3 0 15,0 0-13-15,0 0-3 0,0 0-4 0,0 0-1 0,0 0 2 16,0 0-3-16,0 0-3 0,0 0 1 0,0 0-8 16,-5 0-4-16,5 0 0 0,-7 0 0 0,7 0-3 15,-8-2-2-15,2 2-4 0,2-2 6 0,4 2-2 0,-10 0 2 0,4 0 4 16,1-1-7-16,0-1-1 0,0 1 4 16,-4-1-6-16,5 0-2 0,-3-1 1 0,0 1 3 0,-1-1-7 15,3 1 16 1,0 0-11-16,1 0-6 0,-1-1-1 0,-2-1 3 0,1 0 2 0,1 1 1 15,0-1-2-15,-1 0-4 0,1 1 4 16,-2-2 4-16,2 1-2 0,1 0 3 0,1-2-9 0,-3 1 5 16,4-2-2-16,-3 1-8 0,1-2 10 15,1 0-2-15,0 1-4 0,2-1 2 0,-2-4-4 16,3 0-4-16,0 2 1 0,2-2 0 0,-1-1-9 0,0-1 3 16,2 1 1-16,1 0-7 0,-1 0-5 15,3 1 1-15,1 0-4 0,1-1 5 0,1 2-3 16,0 1-7-16,1-2 2 0,1 0 6 15,0 2-6-15,4-1 10 0,-3 0-11 0,7 0 3 0,-6 4-1 0,1-1 4 16,-3 1-3-16,9-2 5 16,-2 2-6-16,-3 2 2 0,1 1 0 0,0 2-5 0,4-3 19 0,0 1-9 15,3 2-1-15,-3-3-4 0,-4 5 1 0,0 2 1 16,6-1-3-16,-2 1 5 0,2 0-1 0,-7 0-10 16,6 1-1-16,-5 2-2 0,4 1 0 0,-1 1-1 15,-5-1-2-15,6 3-5 0,-5-2-8 16,-4 1 1-16,2 1 8 0,0 1-1 0,-2 0-6 0,-2 1 2 15,-1 0-2-15,-1 1 3 0,0 1-4 16,-1-2 4-16,-2 1 5 0,-1 1 4 0,0-1-3 16,-3 1 6-16,-2 0-1 0,-2 0 5 0,1 0 2 0,-1-1 4 15,-3-1-1-15,1 1 4 0,-2-2-1 0,-2-1 13 16,0 1-8-16,0-1 2 0,-1-2-4 0,0 1 5 0,0-2 7 16,-2 1-13-16,1-2 4 15,2-2-5-15,-3 0 0 0,1 1 4 0,3-2 0 0,0 1-1 0,-1-1 3 16,5-2 0-16,-4 0-2 15,3 0-1-15,1-1-4 0,-1 1-6 0,3-2-7 0,-3 0-6 0,2 2-11 16,4 0-13-16,-6-3-11 16,3 1-15-16,-1-1-9 0,1 2-10 0,1-2-3 0,0 0-14 15,0 0-10-15,-1 0-7 0,2 0 0 0,0-1-1 0,0 1-3 0,1-2 4 16,0 0 7-16,2-2 6 16,-1 2 17-16,1-2 2 0,0 0 5 0,1 1 11 0,-1-3 22 15,-1 2 13-15,1 1 1 0,1-3 17 16,-1 4-2-16,2-4 43 0,-1 2-1 0,-1 1 15 0,1-1 8 15,-1 3 9-15,1-1 12 16,-2 1 3-16,-1 0 2 0,3 2 7 0,-3-1 1 0,3 1-6 16,-3 2-5-16,1-3-4 0,-1 3 2 15,3-2-1-15,-3 2 1 0,0 0 0 0,0 0-3 0,0 0-2 16,-3 11-7-16,2-6 1 0,-2 1-4 0,0 1-3 0,-3 0 5 16,1 3-5-16,0-1 2 0,1-2-6 0,-1 1 1 15,2-2-2-15,-2 2-7 0,0-1-3 0,1 0 0 16,1-1 0-16,0-1-7 15,0-1 0-15,0 0-1 0,1 0 0 0,0 0-6 0,0-2 3 0,1-1-4 16,1-1-4-16,-2 5-1 16,2-3 1-16,0-2 6 0,4 3-3 0,0-1 2 0,1 0 6 0,2-1-4 15,2 1-1-15,4 0 1 16,2-3-1-16,1 1-6 0,1 0 3 0,6-1-2 0,0-1-1 16,0 1 2-16,1 0-4 0,0 0 0 0,-2 1-6 0,1 0 3 15,-2 0-4-15,-8 1 3 0,0-1 3 16,-2 1-3-16,-3 0-3 0,1-1 1 0,-4 0 2 0,1 2-1 15,-2-2 0-15,-4 0 1 16,6 1-3-16,-6-1 3 0,5 0-3 0,-5 0 1 0,0 0-5 16,0 0-10-16,6 0-18 0,-6 0-24 0,0 0-26 15,0 0-32-15,4 1-41 0,-4-1-42 0,0 0-62 0,0 0-157 16,0 0-448-16,0 0 198 0</inkml:trace>
  <inkml:trace contextRef="#ctx0" brushRef="#br2" timeOffset="810256.9716">15841 5890 187 0,'0'-6'204'0,"0"2"-4"15,0 0-4-15,0 0-6 0,-2 0-11 16,2 0-14-16,-2 1-8 0,2-1-18 0,-3-1-2 0,1 2-2 16,0-1-20-16,-1-2-8 0,0 4-3 15,0-2-5-15,-1 1-3 0,0-1-3 0,-2 1-9 16,3 1-2-16,-2-1-8 0,-1 0-5 0,2 1-5 16,-2 0 0-16,2 0 0 0,-2-1-5 0,1 3-5 0,-1-2-1 15,0 1-5-15,1 0-7 0,-1 1-6 16,-1 1-1-16,3-2-2 0,-2 2-3 0,6-1-9 15,-13 1 3-15,9-1-5 0,-3 2-1 0,2 0-4 0,0 0-1 16,0 1 1-16,0 1-1 0,-1 0-4 16,0 0 0-16,0 1 8 0,1 0-9 0,-1 1-2 15,2 0-2-15,-2 0 4 0,5 1-2 0,-5 0-7 0,5 0 6 0,-2 0-2 16,3 2 1-16,-4-3 0 0,2 3 3 0,2-1-3 16,0 0 1-16,0 1 1 15,0-1-1-15,0-2 0 0,2 1-1 0,2-1 2 0,-3-1 3 16,1 1-3-16,1-2 2 0,1 1 2 0,-3-2-1 0,5 1 3 15,-3 0 1-15,2 0-1 16,1-3 14-16,-1 1-14 0,1 0-2 0,2-1 0 16,0-1 0-16,0 0 0 0,2-3-3 0,2 1 2 15,-2-2-4-15,3 1 1 0,-3-4 1 0,0 3 0 16,1-2-3-16,-1-1-2 0,-3 1 4 0,0 0 0 16,-1 0 3-16,1 0-8 0,-3-1 3 0,0-1 0 0,2 0 8 15,-3 1-10-15,1 0 5 0,-3-1 8 0,1 0 9 0,-1 2 0 16,2-1 1-16,-3 3-1 15,0-1-1-15,0 2 1 0,1-2-3 0,1 4-3 0,-2 1-5 16,0-4-3-16,0 4 0 0,1-4 1 0,-1 4-3 16,0 0 5-16,0-2-8 0,0 2-3 0,1-2 2 15,-1 2-2-15,0 0-7 0,0 0 2 16,0 0 1-16,0 0 3 0,0 0-1 0,0 0 0 0,0 10 0 16,-1-7 9-16,1 3-9 0,0 0 3 0,0 1-7 15,1 2 4-15,-1 0-1 0,2 0 1 0,-2-1-4 16,1 2 5-16,1 1 2 0,-1-2-3 0,2 1-3 15,0-1 4-15,1-1-3 0,-1-1 3 0,1 1 2 16,2-1 2-16,1 0-4 0,-2-2 3 0,2 0 2 0,0-2-2 16,3 0 0-16,-3 1 3 15,3-4-7-15,0 0 6 0,4-3-3 0,-1-1 4 0,-1 1-2 16,0-3 2-16,0 0-3 0,-2 1-4 0,-1 1 0 0,2-3 20 16,-4 1-8-16,0 1-8 0,0 1-1 15,-1-2 1-15,-3 2 2 0,-1 2-6 0,1-2-2 0,0 1-1 16,-3-1 5-16,1 0-15 0,-1 0-20 0,0 4-35 15,-2-4-40-15,-1 1-51 0,-3 2-64 16,0 0-68-16,-2 0-252 0,0-1-587 16,-2 2 260-16</inkml:trace>
  <inkml:trace contextRef="#ctx0" brushRef="#br2" timeOffset="812086.9674">17343 5984 163 0,'0'0'155'0,"-5"2"-6"0,5-2 0 16,-2 2-2-16,-1 2-11 0,3-4-5 0,-3 1-7 15,1-1-6-15,2 0-13 0,-3 2-3 0,3-2-5 16,-3 3-9-16,3-3-4 0,-3 1-2 0,3-1-3 16,-5 3-1-16,5-3-1 0,-3 3 3 0,1-2-4 15,-1 1 1-15,1 0-4 0,2-2 4 0,-6 5-4 16,4-5-2-16,-1 3 1 0,0-1-1 0,-1-1-3 0,2 0-1 16,-2 3 6-16,4-4-12 0,-4 2-1 0,1-1 1 0,3-1 0 15,-4 2-6-15,4-2-4 16,-4 2-1-16,4-2-4 0,-2 2-4 0,2-2-1 15,0 0-5-15,0 0-6 0,-3 1 9 0,3-1-15 0,0 0-3 16,0 0-6-16,0 0 3 0,0 0 4 16,0 0-3-16,0 0-1 0,0 0 3 0,7-10-4 15,4-1-1-15,10-5-5 0,9-11 4 0,18-15-3 0,5-7 2 16,1-2-3-16,4-11-3 0,5-1 4 0,4-6-4 0,3-9-6 0,5-4-12 16,2-3-16-16,2-5-8 15,-2 1-5-15,2 5-19 0,-7-2-11 0,-2 5-14 16,-8 7-5-16,-1 6-17 0,-5 8 9 0,-8 3-7 15,-17 23-3-15,-3 2 1 0,-4 1 11 0,-7 11 7 0,-3 0 6 16,0 2 10-16,-4 1 14 16,-1 5 10-16,-2 2 14 0,-2-2 13 0,-2 3 10 0,1 3 16 15,-4-2 7-15,0 4 8 0,3 0 5 0,-3 0 2 0,0 1-2 16,0 1-4-16,-3-2 0 0,3 4 0 16,0-5-7-16,0 3-16 0,0 2-16 0,0 0-23 0,0-4-26 15,0 4-15-15,0 0-29 0,0 0-16 16,0 0-16-16,0 0-35 0,0 0-136 15,0 0-340-15,0 0 151 0</inkml:trace>
  <inkml:trace contextRef="#ctx0" brushRef="#br2" timeOffset="812604.0015">17867 4970 72 0,'0'0'261'15,"0"0"-25"-15,-4-2-21 0,4 2-14 0,0 0-12 0,0 0-13 16,-6 0-15-16,6 0-16 0,0 0-14 16,0 0-12-16,0 0-15 0,0 0-13 0,0 0-9 15,0 0-4-15,0 0-11 0,0 0-7 0,17 2-5 0,-7-3-5 16,4 1-4-16,2 0-6 0,5 1-4 15,0 1-6-15,2-1-2 0,-1 3 0 0,2-3-4 0,0 4-5 16,1-2 2-16,-1 2-2 0,-1 1-4 0,1 3 2 16,-6 0-4-16,0 0-1 0,-1 4 0 15,-4 1-1-15,1 0 0 0,-4 5-3 0,-3-1 3 16,-3 2 0-16,-2 1 4 0,-4 3 3 0,1 1-2 0,-5 1 0 16,-1 10-1-16,0-10-2 0,-3 8 0 0,3-8-3 15,0-2 1-15,1 0-4 0,-2-1 0 16,1-3-30-16,3 2-39 0,-1-3-37 0,4 0-59 0,-2-5-66 15,3-1-190-15,0-4-448 0,-1 0 199 0</inkml:trace>
  <inkml:trace contextRef="#ctx0" brushRef="#br2" timeOffset="814185.5135">17894 4297 157 0,'-3'-4'205'0,"2"-1"-12"0,-2 1-8 0,0-2-12 15,-1 3-8-15,3 1-12 0,-2-2-5 0,0 1-14 0,0 1-13 16,0 0-9-16,0 0-11 0,3 2-11 0,-7 0-4 0,7 0-12 16,-9 1-1-16,3 0-2 0,3 1-7 0,-4 2-5 15,1-1-6-15,-1 4-4 0,0 0-1 0,2 2-4 16,-2 2-4-16,0 2-6 15,0-2 0-15,0 3 1 0,2 0-1 0,0 4-2 0,-1-3-2 16,3 0 0-16,-1 3 5 0,3-3-3 16,-2 6-3-16,3-7 5 0,0 6-12 0,3 0-2 0,1-6 2 15,3 3-2-15,-1-2-1 0,2-2 1 0,7 1-1 0,-5-4 4 16,3-1-6-16,1-2-2 16,6 1 1-16,1-3-3 0,3-5-3 0,-3 0 0 0,3-3-1 15,0-4-4-15,1 0 2 0,-2-5 1 16,-2 1 4-16,0-2-7 0,-1-2 3 0,-2-1 0 0,-2 2 4 15,-7 3 11-15,0-2 2 0,-1 4 14 16,-4 1 23-16,1 2 11 0,-4-2-11 0,2 4-7 16,-3-2-13-16,-1 3 0 0,-1 0-3 0,-2-1-17 0,0 1-14 15,-1 2-10-15,0 1-21 0,5 0-24 0,-11 1-27 16,2 4-35-16,2-1-37 0,1 0-38 16,1 2-58-16,-2-1-249 0,1 2-531 0,2-1 235 0</inkml:trace>
  <inkml:trace contextRef="#ctx0" brushRef="#br2" timeOffset="819026.2505">19235 4106 185 0,'-1'-4'179'0,"-1"1"-6"0,0 1-8 16,-1-1-9-16,0 2-7 0,0-1-8 16,-2-1-12-16,-2 1-8 0,0 1-10 0,-1 0-4 15,-1 1-10-15,-1 2-3 0,0-1-4 0,-1 2-8 16,-1 0-3-16,-2-1-3 0,1 3-6 0,0 3-10 16,-1-2-3-16,0 2 2 0,2 1-7 0,-5 4 0 0,0 1-4 0,1 0 18 15,2 2-6-15,-2 0-6 0,3-1-1 16,1 1-8-16,0 1-4 0,3-1-6 0,1-3 1 15,3 0-4-15,1 0-4 0,1 2 0 16,0 0 0-16,3 0-4 0,2-1 2 0,2-2 0 0,1 1 2 16,7 3-3-16,2-3-4 0,-5-2-1 15,3-2-2-15,2-1-1 0,0 0 3 0,3-3-5 0,3 2 0 16,1-3-3-16,-5 0-3 0,0-2-1 0,0-2-1 0,-1 2 3 16,0-2-2-16,-3 0 1 15,-5-2 0-15,1 0-2 0,1 0-1 0,-2 1 8 16,-1 0 8-16,-2 0 10 0,-4 1 2 0,7 0 2 15,-3-2-4-15,-2 1-4 0,-2 1 0 0,3-2-9 0,-3 2-6 16,1-3-12-16,-1 3-11 0,3-2-24 16,-3 2-23-16,0 0-35 0,1-2-38 0,-1 2-47 0,0 0-51 15,0 0-258-15,5-3-525 0,-3 1 234 16</inkml:trace>
  <inkml:trace contextRef="#ctx0" brushRef="#br2" timeOffset="819379.0435">19354 4322 111 0,'0'0'271'0,"-7"-2"-18"0,7 2-11 0,0 0-13 16,-7-1-10-16,7 1-20 15,0 0-17-15,-4 0-18 0,4 0-15 0,0 0-12 0,0 0-16 16,0 0-14-16,0 0-12 0,0 0-8 0,14-1-9 16,-5 1-11-16,5 0-6 0,1 0-15 0,8 0-11 0,0-2-11 15,1 1-13-15,0-1-8 0,3 0-8 0,-3 0-11 16,1 0-7-16,-2 1-7 0,1-1-6 16,-3 1-1-16,-5 0-6 0,-1 1 2 0,2-2 2 15,-4 1 0-15,-3-1-1 0,-2 2 3 16,-1-1-4-16,-1 1-5 0,-2-2-3 0,1 2-11 0,-5 0-9 15,5 0-15-15,-5 0-24 0,5-1-35 0,-5 1-40 16,0 0-104-16,0 0-312 0,-5-6 139 0</inkml:trace>
  <inkml:trace contextRef="#ctx0" brushRef="#br2" timeOffset="819706.3558">19584 4200 146 0,'-4'-1'282'0,"-1"-1"-12"0,0-1-7 0,1 2-19 0,1 1-16 15,1-3-16-15,2 3-24 16,0 0-22-16,-5-3-16 0,5 3-22 0,0 0-18 16,0 0-16-16,0 0-10 0,0 0-8 0,0 0-7 0,14 6-3 0,-4-4-19 15,3 2-11-15,2 3-14 0,0-4-12 16,-2 6-3-16,2-4-8 0,0 3-8 15,-3 0-2-15,1 1-3 0,-2 1-3 0,-1 0-1 16,-2 0 2-16,-1 1 0 0,-4 0 4 0,-1 1 6 0,-4 0 1 16,-3 1 9-16,0 2 5 0,-3-3-3 15,-3 4-2-15,1-5 2 0,-4 4 10 0,-2-3 0 0,5-1-1 16,-1-2-2-16,0 0-4 0,2 2 1 0,0-4-8 16,1-1-25-16,2 0-32 0,2-2-42 15,0 1-51-15,2-2-42 0,0-1-205 0,2 0-429 16,-1 0 190-16</inkml:trace>
  <inkml:trace contextRef="#ctx0" brushRef="#br2" timeOffset="820654.1549">20136 4237 73 0,'0'-6'242'15,"0"-2"-14"-15,-3 1-17 0,2 0-5 0,-2 0-8 16,0 0-11-16,0 0-15 0,-2 1-10 0,0-1-10 16,1 1-10-16,0 2-10 0,-2 1-13 0,1-2-6 15,-2 1-12-15,-2 1-8 0,1-1-9 16,-2 2-6-16,0 2-1 0,2-1-6 0,-5 1-4 0,3 1-8 0,-3 3-4 15,4-1 0-15,-4 1-9 16,0 1-4-16,0 1 0 0,2 2-6 0,-1 0-2 16,0 3-2-16,1 0-2 0,1 1-6 0,2 0-3 15,-2 2-2-15,3-1-2 0,-3 3-2 0,6-2-1 0,0 1 0 16,1-2 0-16,1 3 1 0,2-2 2 0,0-1-9 0,3 0 3 16,1-2-1-16,1 0-3 15,2 0-10-15,0-4 6 0,0-1-1 0,0-1-2 0,7 0-4 0,-2-2 0 16,3 0 1-16,0-3-14 15,6-2 0-15,0 0 5 0,-1-2-2 0,-6-1 6 16,3 0-1-16,-4-2 0 0,2 0 4 0,-1-2-1 16,-1-1 2-16,-2 1 4 0,-2-2 16 0,-1-2 5 15,-2 1 5-15,-2 0 4 0,0-1 4 0,-1 3 13 0,-2 0 1 0,1 1 8 16,-4 1-2-16,1 0 1 16,1 1-8-16,-1 2-1 0,-1 1-5 0,2 0-7 15,-1-1-7-15,-2 3-1 0,2 0 4 0,1 2-9 0,-5-1-7 16,5 1-3-16,-5 5 0 0,3 0-15 0,-1-1-14 0,2 3-8 15,1 2-3-15,0 1-13 16,0 3-15-16,0-1-12 0,1 1-6 0,2 1-12 16,2 1-12-16,0-2-17 0,1 0-18 0,1-1-28 0,1 1-35 15,-1-3-42-15,2 2-224 0,-5-6-501 0,3 0 221 16</inkml:trace>
  <inkml:trace contextRef="#ctx0" brushRef="#br2" timeOffset="822526.2666">20553 4075 201 0,'-3'-2'190'0,"2"-2"-9"0,-1 3-13 16,2 1-10-16,-7-5-10 0,4 2-10 16,-2 2-7-16,1-2-10 0,-5 3-11 0,6-3-6 15,-4 3-9-15,-1 0-3 0,-1 3-6 0,2-2-3 16,0 2-2-16,-3 3-1 0,-2 0-9 0,-1 2 0 0,0 0-2 16,-1 5-5-16,0 1-5 0,0 1-4 0,0-1-4 0,4 4-1 15,-1 0 11-15,4 0-4 0,-3 0-3 0,4 0-9 16,-1 1-1-16,3-1-6 0,1 1-2 0,0-5-2 15,5 0-3-15,-1-1-3 0,2 2 0 16,0-2-5-16,4-1 0 0,0 1-3 0,3-3-4 0,4 5 1 16,-3-6 0-16,0 0-3 15,4-2 7-15,-3-1-7 0,5-1-5 0,3-1 0 0,-5-1-9 16,5-1-2-16,1 0 0 0,3-4 0 0,-10-1-2 0,3 0 0 16,-3 0 2-16,0-2-1 0,-1 0-1 15,-5 2 2-15,-1-2 1 0,3 1 1 0,-3 0 6 0,-4 1 3 16,1-1 2-16,-1 1-5 0,0 0 0 15,-2-1 4-15,-1 1-7 0,0-2-14 0,0 2-14 16,0 3-20-16,-4-4-25 0,4 2-30 16,-3 0-32-16,3 2-39 0,-4-3-23 0,1 1-57 0,-1 1-136 15,1-1-420-15,3 2 186 0</inkml:trace>
  <inkml:trace contextRef="#ctx0" brushRef="#br2" timeOffset="823087.0397">20744 4199 163 0,'0'0'217'0,"0"0"-25"16,0 0-14-16,3-2-19 0,-3 2 2 0,0 0-7 0,0 0-16 15,6 5-13-15,-3-1-12 0,-2-3-8 0,1 1-11 16,-1 2-2-16,0 1-12 0,-1-3-7 0,0 4-9 0,0-3-4 0,-1 1-8 15,-1 0-4-15,-2 1-8 0,0 0-9 16,-2 0-5-16,1-2-1 0,0 0-2 16,-2 0 1-16,1 0-6 0,1-2-2 0,-2 0 0 0,3 0-2 15,-2 0 2-15,6-1 1 0,-7-1 2 0,7 1-1 16,-5-3-2-16,3 1 1 0,-1-1-2 16,2-1-1-16,2-1-5 0,-1 1 1 15,2-2 4-15,1 2 1 0,1-1-1 0,2-3-1 16,-1 4-1-16,2-2-2 0,0 2-2 0,0 1-1 0,0-1-1 0,0 0-1 15,0 2 0-15,0 0-1 0,-1 1 0 0,0 1-1 16,-1 0-2-16,0 0-1 0,-5 0 0 0,7 3 3 16,-5-1-3-16,1 2 0 15,1 0-8-15,-3-1 2 0,1 1 2 0,-2 2 3 0,-2-3 0 16,1 2 0-16,-3 1-4 0,1-3 3 0,-4 3 2 0,4-1-3 16,-4-1 3-16,2-2 0 0,-1 0-3 15,2 0 4-15,0-1 0 0,-2 1 2 0,3-2 0 0,3 0-1 0,-7 0 2 16,7 0-1-16,-5-3-1 15,3 1 6-15,0 0-7 0,1-1-1 0,0-1 0 16,0 0 1-16,2-1 1 0,1 1 1 0,0-2 12 16,0 1-6-16,1 2-3 0,-1-1-1 0,2-1 0 0,-1 2 1 15,2 2-3-15,0-3 1 0,-1 1-4 0,-1 1 3 16,2 0-2-16,-1 1-1 0,0 0-1 16,-4 1 2-16,6 0-2 0,-6 0-16 0,4 3-5 0,-3-1-7 0,-1 0-24 15,0 4-30-15,-3-5-37 16,3 5-38-16,-3-1-58 0,-1-1-140 0,-3 0-386 15,2 2 172-15</inkml:trace>
  <inkml:trace contextRef="#ctx0" brushRef="#br2" timeOffset="823347.2611">20986 4336 238 0,'0'0'298'15,"3"1"-30"-15,-3-1-21 0,0 0-22 0,0 6-20 0,0-3-14 0,-1-1-16 16,1 2-14-16,-2 2-19 0,1 0-9 16,-5 3-14-16,2-2-24 0,-3 4-30 0,0 1-20 15,1 0-23-15,-1-2-25 0,0 1-30 16,0 0-32-16,-2 1-38 0,3-4-37 0,0-1-45 0,-1 1-165 0,2-1-380 15,-2-1 169-15</inkml:trace>
  <inkml:trace contextRef="#ctx0" brushRef="#br2" timeOffset="823966.8984">21380 4124 94 0,'1'-2'249'0,"-1"-3"-10"0,0 2-13 15,-2-1-15-15,0 2-11 0,-1-2-9 0,-2 1-18 0,1-1-16 16,-3 1-14-16,-3 2-14 0,1-1-10 0,-3 2-12 15,0-1-8-15,-1 2-11 16,-3 1-10-16,2-2-6 0,0 4-6 0,-2 0-8 16,4 1-5-16,0-2-1 0,3 1-11 0,0 2-1 0,2-2-7 15,1 0-1-15,1 3-3 0,1-2-7 0,1 0 6 0,3 1-12 16,0 1-6-16,4 0 1 0,1 0-8 16,3-1-4-16,2 1-4 0,3 2 4 0,6-2-3 0,-5-1 1 15,6 1-3-15,1 0 3 0,0 0 0 16,-6-1-2-16,1-2 0 0,3 2 1 0,-5-2 0 15,0 0 1-15,-4-2 0 0,0 2-4 0,-1 0 4 16,-3-1 1-16,1-1-2 0,-3 1 8 0,-1-1 10 16,1 1 0-16,-3 0 8 0,-1 1-1 15,-1 0 0-15,-3 0-2 0,-3 1 1 0,-5 0-2 0,-2 0-4 16,-7 2 2-16,-1-2-7 0,0-1-12 0,-1 1-7 0,-1-1-11 16,1 0-11-16,3-3-19 0,0 0-15 15,5 1-14-15,-1-1-27 0,2-2-33 0,4 0-31 16,1-1-57-16,0 1-153 0,1-5-413 15,3 1 182-15</inkml:trace>
  <inkml:trace contextRef="#ctx0" brushRef="#br2" timeOffset="824256.6393">21292 3966 2610 0,'4'-7'123'0,"0"-2"-20"0,-1 2-30 15,0-1-18-15,0 5-17 0,-2-1-3 0,1 0-3 16,-1 1 3-16,-1 3-12 0,0-4-1 0,2 2-4 15,-2 2 8-15,0 0 2 0,0 0-3 0,-2 11-1 16,2-3 0-16,-3 5-2 0,2 8-2 0,-2-4-5 0,0 6 4 16,-1-1-3-16,1 0 0 15,-1 3-2-15,1 0 0 0,-1 0-1 0,1 1 6 0,0 0-8 16,-1 1-1-16,2-6 4 0,1 2-6 16,-2-4 1-16,3 2 2 0,-1-8-5 0,-1 2-13 15,2-1-16-15,0-2 1 0,-1-3-13 0,2 0-13 16,-1-1-14-16,2-1-10 0,-2-3-17 0,1 1-16 15,-1-2-8-15,1 1-15 0,1-3-22 0,-2-1-19 0,8-1-21 0,-8 1-25 16,9-6-136-16,-3 0-379 0,-2-1 167 0</inkml:trace>
  <inkml:trace contextRef="#ctx0" brushRef="#br2" timeOffset="824476.5064">21403 4003 212 0,'1'-13'277'0,"1"5"-15"16,0 0-11-16,0 2-13 0,-2-2-8 0,1 5-22 0,-1-1-20 15,0-1-16-15,2 4-22 0,-2-2-20 16,0 3-14-16,0 0-13 0,0 0-8 0,0 0-10 16,1 9-4-16,0 0-15 0,-1 3 4 15,0 4-13-15,0 5 0 0,-2 1 0 0,2 4-2 0,-2-1 4 0,1 12-6 16,1-10 1-16,-2 7-8 0,1 2 0 0,1-10-6 16,-2-1-1-16,1 0-22 0,0 3-5 15,-1-3-10-15,1-1-24 0,0-2-27 0,0 0-29 16,-1-2-36-16,-2-1-45 0,4-7-53 15,-2 0-271-15,1-4-523 0,-1-1 233 0</inkml:trace>
  <inkml:trace contextRef="#ctx0" brushRef="#br2" timeOffset="825206.9433">18785 3964 67 0,'0'-4'226'16,"-1"0"-20"-16,0 1-12 0,-1 0-9 16,2 0-13-16,0 3-17 0,-2-4-22 0,2 4-10 0,0 0-14 15,-1-3-20-15,1 3-1 0,0 0-11 0,0 0-4 16,-4 14-8-16,4-2-6 0,-1 3 0 0,1 5-1 16,-3 3 0-16,0 2 1 0,0 10 16 0,1 2-1 0,0 1-9 15,-1 2 7-15,2 1-8 16,-2 1-7-16,-1 1 3 0,1-2-10 0,0 0-6 15,0 3-1-15,3-1-1 0,-4-1-4 0,4-4-2 16,-1 0-3-16,-3-3-4 0,4-9 0 0,1-1-4 0,-1 1-1 16,1-6-5-16,-1 1 4 0,2-4-7 0,-1-4-2 15,-1-4-3-15,0-1-10 0,0 1-10 0,0-5-10 16,2 1-10-16,0-1-5 0,-2-1-18 16,0-1-29-16,0-2-47 0,0 0-56 0,0 0-69 0,1-15-149 15,-2 2-435-15,1-2 192 0</inkml:trace>
  <inkml:trace contextRef="#ctx0" brushRef="#br2" timeOffset="826086.918">18809 3892 121 0,'-3'-2'218'0,"2"0"-8"16,-2 0-15-16,3 2-12 0,-1-4-18 0,1 4-16 15,0 0-16-15,0-2-12 0,0 2-14 0,0 0-12 16,-1-3-7-16,1 3-12 0,0 0-6 0,0 0-7 0,0 0-7 16,0 0-3-16,6-2-6 15,-6 2-1-15,6 0 3 0,1 0-5 0,0 0 0 16,0 0 2-16,3 0-9 0,4-1-3 0,3 1-2 15,4-2-6-15,3 0-3 0,3 0-1 0,2 0-3 0,11 1 2 16,2-2-4-16,5 0-3 0,0 0 5 16,23 0-10-16,-3 1 2 0,5-1-5 0,-3 1 3 15,5-1 18-15,6 1 14 0,8-1 0 0,7 0-1 16,2 0-5-16,-3-1-3 0,2 4-3 0,-5 0-4 16,-2 0-2-16,-9 0-1 0,2-1-3 0,-6 1-1 15,0 1-2-15,-5 1-3 0,-22-4-2 0,0 2-3 16,0 0 2-16,-8 0-3 0,1-1-5 0,-15 0-6 15,-1-1-2-15,-6-1-1 0,-4 3 4 0,-5-2-1 16,-1 0 4-16,-2 0 1 0,1-1 2 0,-3 3 13 0,-1-3 6 16,-2 1 2-16,0 1 0 0,1-2-1 0,-4 3-3 0,3-3 2 15,-3 3-1-15,-1-3-6 0,1 3-2 16,0 0-2-16,-2-4 0 0,2 4 1 0,0 0-4 0,0 0-3 16,0 0 1-16,-4-1-2 15,4 1-10-15,0 0-3 0,0 0 4 0,0 0-2 0,0 0 0 0,0 0-2 16,0 0 4-16,0 0-1 15,0 0 1-15,0 0 4 0,0 0-4 0,0 0 2 0,0 0 1 16,0 0 2-16,9 6 0 0,-1-6-1 16,-4 1 1-16,6-2-2 0,3 2 4 0,3-2 4 15,1 0-7-15,6 0-2 0,5-1 4 0,3 1-1 0,10-3 1 0,2 3 1 16,4-2-5-16,-2-1-18 16,5 1-6-16,-3-1-8 0,0 0 0 0,-2-1-2 0,-3 3 2 0,-4-4 0 15,-11 3 4-15,0 0 4 16,-3 1 2-16,-3-3 4 0,1 4 2 0,-10-1 5 0,-3 0 13 0,-1 2 8 15,-1-2 5-15,-2 2 12 16,-2-3 9-16,1 3 0 0,-4 0 0 0,7 0-1 0,-7 0-4 0,4-2-4 16,-4 2-2-16,0 0-3 0,6 2-3 0,-6-2-5 15,0 0 1-15,3 4 0 0,-3-1-3 16,0-1 2-16,1 4-3 0,1-2 2 0,-1 3-6 0,1 0 4 16,-1 2-1-16,0 4-3 15,2-1 2-15,-1 3 0 0,1 4-4 0,-2-4 2 0,0 7 1 0,1 2 1 16,-1 1 8-16,-1 10 0 15,0 2-1-15,0-2-4 0,-1 2 0 0,1-1-1 0,-2-1 2 0,0-9-5 16,3 9 3-16,-2-12-3 16,1 2 5-16,1-5-4 0,-2 0-2 0,-1-2 0 0,4-3-1 15,-1-1-1-15,0 0 3 0,-1-2 0 0,0-3-4 0,2-2-5 16,-2 0-20-16,0-1-7 0,0 0-4 0,0-2-3 16,1 1-5-16,-1-4-21 0,2 5-15 0,-2-3-21 15,0-3-24-15,-2 4-15 0,2-4-25 16,0 6-9-16,0-6-41 0,0 3-155 0,0-3-400 15,-7 2 177-15</inkml:trace>
  <inkml:trace contextRef="#ctx0" brushRef="#br2" timeOffset="826906.7613">18688 4739 183 0,'0'0'220'0,"-7"-1"-11"0,4 0-11 16,3 1-6-16,0 0-4 0,0 0-11 0,-6 0-7 0,6 0-14 15,0 0-16-15,0 0-12 0,0 0-11 16,-8 0-10-16,8 0-7 0,0 0-9 0,0 0-4 0,0 0-3 15,0 0-8-15,0 0-9 0,0 0-5 16,0 0-7-16,0 0-4 0,0 0-5 0,0 0-4 0,14-5-7 16,-11 4-3-16,7-2-2 15,-3 2-6-15,4-1-2 0,3 1 0 0,2 0-2 0,5-2-4 0,2 2 1 16,3-1-4-16,1 0 0 0,13-1-2 0,3 0 0 0,4 0 3 16,23-1 9-16,2 0-2 15,4 1 1-15,3-2-2 0,7 1-3 0,5 2 3 0,1 0-7 16,6-3 1-16,4 1 1 15,3-1-3-15,5 0 2 0,3-6-5 0,1 3 0 0,9 0-4 16,-4 2 4-16,5-1-2 0,0 0 0 0,2 2-5 16,-6-3 1-16,-4 3 2 0,-1 1-7 0,-8-3-6 15,-6 6-4-15,-3 1-7 0,-13-2-7 16,-7 3-10-16,-9-1-7 0,-25-1-10 0,-2 0-6 16,-4 2 7-16,-11-2 5 0,-2 1 1 0,-5-2 8 0,-4 2 6 0,-2 0 0 15,-6-1 7-15,1 2 11 0,-4-1 10 16,-1-1 9-16,-4 1 4 0,6 0 5 0,-6 0-2 0,0 0-1 15,0 0-1-15,0 0-6 0,-20-6 6 0,13 4-2 16,-5 2-1-16,2 0-1 0,-3-3-14 0,-1 2-12 16,4-1-20-16,0 1-34 0,2 1-39 15,0-2-54-15,2-1-81 0,-1 1-145 0,-2 1-424 0,1-2 189 16</inkml:trace>
  <inkml:trace contextRef="#ctx0" brushRef="#br2" timeOffset="828031.2426">17849 4260 22 0,'0'0'82'16,"0"0"-9"-16,0 0-6 0,0 0 2 0,0 0-12 0,0 0-9 16,0 0 0-16,0 0-5 0,0 0 2 15,0 0 3-15,0 0-9 0,0 0 5 0,0 0-9 0,0 0-4 0,0 0 2 16,0 0-7-16,0 0 3 15,0 0-9-15,0 0 2 0,0 0 0 0,0 0-5 0,0 0-6 16,0 0 1-16,0 0 2 16,0 0-10-16,0 0-1 0,0 0-12 0,0 0-4 0,0 0-14 0,0 0-14 15,0 0-34-15,0 0-59 0,0 0-144 0,0 0 64 16</inkml:trace>
  <inkml:trace contextRef="#ctx0" brushRef="#br2" timeOffset="829946.9464">18579 3324 211 0,'-2'-3'207'0,"2"3"-24"0,0-4-18 0,0 4-14 16,0 0-15-16,0 0-9 16,0 0-4-16,0 0-6 0,0 0-5 0,0 0-9 15,0 14-10-15,0-6-10 0,0 0-4 0,2 2-6 16,-1 5-6-16,0-2-7 0,1 3-5 0,-1-2-1 0,-1-2-8 0,3 1 2 15,-2 1-10-15,2-1 24 16,-1 0-15-16,0 0-6 0,-2-3-5 0,3 1-2 0,-1 0-2 16,0-3-4-16,-2 2-4 15,0-1-2-15,3-1 1 0,-3 0-3 0,-1 0 1 0,1-1-6 16,-2-1 0-16,2-1 1 0,-1 1-3 0,0-3-3 16,-1 0-3-16,2 1 0 0,-1-1 1 0,1-3 1 15,-2 5-1-15,0-4 0 0,0 1 0 0,-1 0-2 0,-1 0 3 16,1-2-6-16,3 0 0 0,-9 0 3 15,3 0-1-15,0 0-2 0,-1 0 1 0,0-2-2 0,0 2-1 0,1 0 0 16,-2 0 1-16,-2-2-1 16,3 2-2-16,-1-1 3 0,-1 2-3 0,2-1 4 15,0 2-3-15,0-2 8 0,1 0-8 0,1 0 1 0,1 2-1 16,-1-2 3-16,5 0 2 0,-7 1-1 0,7-1-4 16,-7 0 2-16,7 0-3 0,-4 0 2 0,4 0 1 0,0 0-2 15,-3 2 3-15,3-2 0 16,0 0 7-16,0 0 3 0,0 0 3 0,14 2 0 0,-4-2-1 15,0 0 2-15,6-1-3 0,0-2 1 16,1-2-1-16,4 2-1 0,3 1-4 0,-1-2 0 0,-1-2 1 16,0 1 0-16,-1 0-2 0,1-1-3 15,-8 3 1-15,7-2-2 0,-8 2-1 0,-4 1-3 16,0-1-16-16,-3 1-12 0,-2 1-14 0,2-1-20 0,-3 1-19 0,0 0-34 16,-2-2-49-16,-1 3-24 0,0-5-218 15,0 5-441-15,-8-5 195 0</inkml:trace>
  <inkml:trace contextRef="#ctx0" brushRef="#br2" timeOffset="830297.0575">18364 3355 154 0,'-4'-2'245'15,"1"0"-5"-15,3 2-14 0,-4-2-16 16,1 0-12-16,3 2-19 0,0 0-20 0,-4-1-19 0,4 1-9 16,0 0-17-16,0 0-12 0,11-2-7 15,-1-2-11-15,4 2-9 0,2-2-6 0,6 1-7 0,1-2-10 16,2 1-2-16,-1-2-6 0,4-1-3 0,-1 3-3 0,0-1-6 16,-2-1-4-16,-1 1-3 15,-3 0-3-15,-4 0 1 0,-3 2-5 0,0 0 1 0,-4 2-1 16,-3-3 2-16,3 2 3 0,-6 0 11 15,2 1 2-15,-2 0 6 0,0-1-1 0,-1 2-2 0,-3 0-7 16,4-2-1-16,-4 2-5 0,3-3-1 16,-3 3-4-16,3-2-6 0,-3 2 0 0,2-2-14 15,-2 2-20-15,0 0-23 0,0 0-29 0,0 0-11 0,0 0-17 0,0 0-27 16,2 5-29-16,-2-5-36 0,4 4-54 16,-4-2-133-16,1 0-409 0,0 1 181 0</inkml:trace>
  <inkml:trace contextRef="#ctx0" brushRef="#br2" timeOffset="831166.7276">18968 3431 27 0,'-4'-6'233'0,"4"2"-15"0,-2-2-15 16,1 1-3-16,-3 0-8 0,0 0-8 0,0-2-11 0,-1 2-18 15,0 2-9-15,-1-1-16 0,-1 1-12 16,2 3-7-16,-2-2-12 0,-2 1-5 0,2 1-9 0,-3 0-7 16,3 1-2-16,-3 1-6 0,0-1-7 0,2 4-6 15,-5 0-4-15,3 2-3 0,1-3-10 0,0 1-4 16,2 1-2-16,1 0-3 0,-1 2-3 0,1-2-2 0,1 1-1 16,2 1-7-16,-1-1 2 15,3 2-3-15,0-2 4 0,1 0-6 0,2-1 3 0,-2 1-8 16,4-2 0-16,-1 1 2 0,1-3-3 15,2 1 1-15,2 0-2 0,0-1 0 0,1-1-4 0,1-2-4 0,2 0-3 16,-2 0-4-16,2-2 0 16,-2 0 1-16,3-1 1 0,-1-3 0 0,1 3 4 15,-1-6-4-15,-4 3 2 0,3-1 2 0,-3 0 0 0,1-2 3 16,-3 3 5-16,0-3 0 0,0 0 6 16,-1 1 12-16,-3 1 18 0,2 0-3 0,-1 3 8 0,-1-3 1 0,-2 2-6 15,2 2 1-15,-2-2 2 16,1 4 7-16,-1-3-2 0,0 4-11 0,2-7-3 15,-2 5 3-15,0 2-15 0,0-2-6 0,0 2-4 16,0 0-6-16,0 0 4 0,0 0-3 0,0 0 4 0,0 0-5 0,0 0 7 16,-3 15-9-16,3-8-2 15,0 0 4-15,0 2-1 0,0-2-4 0,0 3-2 16,0-1 3-16,0 4-2 0,1-1 1 0,1-2 0 0,-2 2-3 0,4 1-1 16,-4-4 4-16,3 4-1 15,-3-3 2-15,0 3-2 0,0-2 4 0,0-2-3 0,0 1-1 0,-2 0-3 16,1-2 0-16,-2 0 4 15,-1 1 11-15,0-1-9 0,-2 0 2 0,-2 2-9 0,-2-1 4 16,0-3 3-16,-2 1 8 0,0-1-13 16,-1-1 33-16,0 1-17 0,0-3-1 0,0 0 0 0,1 1 4 15,2-1-6-15,-5-1 7 16,5 0-1-16,2-1 11 0,-1 0 7 0,1-2 6 0,1 2 8 0,2-2-18 16,5 1 3-16,-8 0-7 0,3-1 8 0,5 1 2 0,-5-2-15 15,2 1 6-15,3 1 2 16,-4-2-2-16,4 2 0 0,-5-2-2 0,3 1 4 0,2 1 4 15,-3-3-1-15,3 3 0 0,-2-2-8 16,2 2-1-16,-3-1-3 0,3 1 2 0,-2-3 8 0,2 3-24 16,-4-3-8-16,4 3-41 0,-2-3-5 0,2 3-49 15,-3-2-38-15,3 2-38 0,-5-2-45 0,5 2-43 16,0 0-60-16,-10 6-307 0,4-2-674 16,-2 2 299-16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9T13:46:21.959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C0000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0070C0"/>
    </inkml:brush>
    <inkml:brush xml:id="br4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18629 5485 5 0,'0'0'90'16,"-3"-5"-14"-16,1 5 0 0,2 0-18 0,-2-4-1 0,2 4-5 0,-3-4-3 15,3 4-17-15,0-3 2 0,0 3-13 0,-1-4 0 0,1 4-7 16,-1-2-6-16,1 2-4 0,1-4-15 16,-1 4-7-16,1-3-16 0,-1 3-55 0,0-3-97 15,0 3 42-15</inkml:trace>
  <inkml:trace contextRef="#ctx0" brushRef="#br0" timeOffset="4699.6371">18608 5129 50 0,'0'0'145'0,"0"-3"-8"0,0 3-13 0,0 0 0 15,0 0-7-15,0 0-13 16,0 0-4-16,0 0-13 0,0 0-8 0,0 0-3 0,0 0-7 16,0 0-1-16,0 0-5 0,1-2-3 0,-1 2 1 0,0 0-1 15,0 0-7-15,0 0-1 0,0 0-3 16,0 0 0-16,0 0 0 0,0 0-5 0,0 0 5 16,0 0 4-16,0 0-6 0,0 0-5 0,0 0 2 15,0 0-2-15,0 0-4 0,0 0 0 0,0 0 0 16,0 0-4-16,0 0 5 0,0 0-2 0,0 0 2 15,0 0-6-15,0 0-3 0,0 0-1 0,0 0-2 16,0 0-5-16,0 0-1 0,0 0-2 0,0 0-1 16,0 0-1-16,0 0-3 0,0 0 3 0,0 0-3 15,0 0-3-15,0 0 0 0,0 0-1 0,0 0-1 0,0 0 3 16,0 0-4-16,0 0-3 0,0 0-1 16,0 0 4-16,0 0-2 0,0 0-3 0,0 0 2 15,0 0-1-15,0 0-3 0,0 0 1 0,0 0-1 16,0 0 0-16,0 0-5 0,0 0 9 0,-4 7 5 15,4-7 0-15,0 0 4 0,0 5 0 0,0-5-4 16,0 4 2-16,0-4 2 0,2 2 3 0,-2-2 1 0,-2 4-3 16,4 0 0-16,-2-4-3 0,0 4-1 0,0-1-3 0,1 2 6 15,-1-4-9-15,0-1 6 0,0 5-6 16,0-2 5-16,0 2-2 0,1-4-2 0,-1 3 0 0,0 1 1 16,1-4-3-16,0 3-2 15,-1 0 2-15,1-1 4 0,-1-1-2 0,0 2 2 0,-1 0 3 16,0-1 3-16,1 1-3 0,0-1-1 15,0 1 2-15,1 1-3 0,-1-1 0 0,0-2 5 0,0 2-10 16,0-1 4-16,1 1-3 0,-1-1 1 16,0 1-4-16,0 0 4 0,0-1-1 0,0 1-2 0,-1 0 3 15,1 0-2-15,0 2-1 0,0-4-2 0,-1 3 3 0,1-2-2 16,0 0-3-16,0 1 0 16,0-1 2-16,-1 2 0 0,1-2-1 0,0 1 3 15,0-1-2-15,0 2 4 0,0-1-4 0,0 0 1 16,0-1-1-16,0 1 0 0,-1-1-1 0,2 0 0 0,-1 0 0 15,-2 0 6-15,2 1-7 0,0-4 2 16,0 4-1-16,0-1 1 0,0-3 0 0,0 4-1 0,0-4 0 16,0 5-1-16,0-3 3 0,0-2-1 0,1 2-3 0,-1-2 3 15,0 4 1-15,0-4-2 0,0 4 1 16,0-4-1-16,0 0 2 0,0 0-1 0,0 0 0 16,0 0 2-16,-3 3-1 0,3-3 1 15,0 0 4-15,0 0-4 0,0 0-2 0,0 0 1 0,0 0 2 16,0 0-4-16,0 0 3 0,0 0 0 0,0 0-3 0,0 0 3 15,0 0-2-15,0 0-1 0,0 0 6 0,0 0-5 16,0 0 0-16,0 0 0 16,0 0 3-16,0 0-5 0,0 0 1 0,0 0 2 15,0 0-4-15,0 0-2 0,0 0-10 0,0 0-5 0,0 0-8 0,0 0-17 16,0 0-29-16,0 0-8 0,4-9-10 16,-4 9-6-16,-1-6 3 0,1 2 1 0,0-1-14 0,0 1 4 15,1 0-7-15,-2-2 1 0,1 0 3 16,0-3-5-16,0 5-2 0,1-3-1 0,0-1-2 15,-1 2 6-15,1-3 9 0,0 1 5 16,-1 1 12-16,2-2 12 0,-2 2 8 0,1 0 12 16,1-1 5-16,0 0 17 0,-2 0 6 0,2 0 16 0,-1 2 9 0,1-1 7 15,-2-1 4-15,0 4 5 0,1-1 17 16,-1 0 9-16,0-2 0 0,0 5 8 16,0-4 3-16,1 2 9 0,-1 0 6 0,0 1 5 0,0 0 10 15,0 3-5-15,0-7 4 0,0 7-3 0,2-1-4 0,-2-3-3 16,0 4-4-16,0 0-1 0,-2-5-7 15,2 5 3-15,0 0-7 0,0-3-4 0,0 3-6 0,0 0-9 16,0 0 2-16,0 0-4 0,0-3-6 0,0 3-3 0,0 0-3 16,0 0-3-16,0 0-5 15,0 0 0-15,0 0-1 0,0 0-3 0,0 0 1 16,0 0-1-16,-2-3-3 0,2 3 0 0,0 0 1 16,0 0-4-16,0 0-1 0,0 0 2 0,0 0-2 0,0 0 0 0,0 0-2 15,0 0 1-15,0 0 2 16,0 0 1-16,0 0 3 0,0 0 2 0,0 0-1 0,0 0 1 15,-2 9-4-15,2-9 10 0,3 3-1 0,-3-3-7 0,-1 3 1 16,1-3 1-16,-2 4 4 0,2-1-2 16,0-3 1-16,0 4-3 0,0-3 1 0,0 3 0 0,0-4-2 15,0 5-3-15,0-3 6 0,0 2-4 16,0-4-1-16,0 6-1 0,0-1 0 16,0-3-2-16,0 2 0 0,2 1 2 0,-2 0-2 15,0 0-1-15,0 1 1 0,1-2 1 0,-1 3 2 0,0-1-8 0,1 0 5 16,-1-2-1-16,0 5 4 15,2-3-1-15,-1-1 6 0,1 3 0 0,-1 0 3 16,0-2-3-16,-1 2-2 0,0-2 0 0,0 2 0 0,0-1 0 0,2 1-1 16,-1-1-2-16,-1 0 1 0,0-1-4 15,0 2 1-15,0 0-1 0,0-1 1 0,0-1 0 0,-3 3-2 16,5-4 1-16,-2 2-1 0,0-1 2 16,-2 1-2-16,2-2-4 15,2 1 3-15,-2-1-1 0,1 1 5 0,-1-1 0 0,-1-1 7 16,2 2-10-16,-2 0 0 0,2 0 3 0,-2-1-2 0,1-1 2 15,0 1 0-15,1 0-3 0,-1 1 1 16,0-2-1-16,0 1 3 0,0-1-3 0,0 3-3 16,0-3 3-16,-1 0 4 0,2 1-10 0,-1-1 2 0,0 1 1 0,-1-1 1 15,1 1-1-15,0-2-1 0,0 0 2 16,0 2-1-16,-2-1-2 0,2-1 9 0,0 3-9 0,0-3 2 16,0 1-1-16,0-1 2 0,0 1-1 15,0 1 0-15,0-1-4 0,0 1 7 0,0-1-6 16,-1 1 1-16,2-1 4 0,-1 2-2 0,0-4 0 15,-2 3 0-15,3-3-1 0,-2 3 0 0,2-1 8 16,-2 0-8-16,1 0 1 0,-2 1-2 0,2-2 3 0,0 1-3 16,2-1 0-16,-2 1 1 0,1 0 0 0,-1 1 0 15,0-1 1-15,0 0 6 16,0-1-7-16,0 3-1 0,0-2 8 0,1 1-5 0,-1-2 0 16,0 1 0-16,0 0-1 0,0-1 0 0,0 1 0 0,0-1-1 15,0 2 5-15,-1-1 0 0,1 2-1 16,0-3-1-16,0 1 0 0,0-1 0 0,0 2-4 15,0-2-1-15,-1 2 3 0,1-2 2 0,0 2-3 16,-2-1 6-16,2 0-6 0,2-1 0 0,-4 2-2 16,1-1-1-16,1 1 2 0,0-3 2 15,0 4-3-15,0-2 2 0,-2-1-3 0,4 2 0 16,-2-1 16-16,0 0-11 0,0-1-1 0,0 2 1 16,0-1-4-16,0 1 0 0,1-1 1 0,-1 0 3 0,0 0-1 15,0 1-2-15,0-1 4 0,0-1 2 0,0 2 2 0,0 0 1 16,0 0 0-16,0 0 1 15,-1 0-5-15,1 3 3 0,-2-4 2 0,2 3-6 0,0-2 3 0,0 2 2 16,0 1-4-16,-1-3 0 0,0 2 2 0,1 0-3 0,-2 0 0 16,2 0 2-1,-1 2 0-15,1-4 5 0,0 2-8 0,-2-2 0 0,2 1 0 0,0-1-2 16,0 1 3-16,0 1 2 0,0 1 3 16,0-2-4-16,0 0 1 0,-1-1 2 0,0 3-6 0,1-3 6 15,0 3-1-15,-2-1-2 0,2-1 0 0,0-2-2 16,0 2-2-16,-1 1 2 0,1 1-3 0,-2-4 0 15,2 1 9-15,0 2-4 16,0-3 1-16,0 1-6 0,-1-1 5 0,2 1-7 0,-2 1 10 16,1-1-7-16,0 0-3 0,0 0-1 0,-1 0 4 15,1 0 1-15,1-2-6 0,-2 3 3 0,0-2 5 16,1 1 0-16,0-1-5 0,-1 0 3 0,1 1 1 0,-1 0-3 16,1-1 5-16,0 1-1 0,-2 0 5 15,2-1-5-15,-1 0 13 0,-1 1-14 0,2 1-3 0,-1-2 3 0,1 1 4 16,0 3-3-16,-1-3-1 15,-1-2-4-15,2 3 3 0,0 3-1 0,0-5-2 0,0 1 3 16,-1 3-1-16,-1 0-2 16,4-3 7-16,-2 3 7 0,1-3-11 0,-1 3-3 0,0-3 1 0,0 4 8 15,0-1-1-15,0-1 1 0,0 0 0 0,0 2-4 16,2 0 2-16,-4-2 0 0,4 1 5 0,-2 3-5 16,0-4 2-16,0 0-4 0,-2 3 4 0,4-1-2 15,-4 3-4-15,4-4 1 0,-4 1 5 16,5-1-2-16,-4 1-2 0,2 0 2 0,0 1-4 15,-1 0 1-15,0-1-6 0,2 0 6 0,-1 1-4 16,-1-1 5-16,2 1 0 0,-2-2-3 0,1 1-3 0,-1 2 4 16,1-3 1-16,0 2 2 0,0-2-6 0,-1 2 4 0,1-3-3 15,-1 4 4-15,0-2 2 0,2-2-8 16,-2 2 5-16,0 0-4 0,0-1 5 0,0 0-3 16,0 0 8-16,1 0-9 0,-2 1 1 15,1-2-1-15,0-2 0 0,0 3 0 0,0 1 1 0,1-2 0 16,-2-1 0-16,1 1 2 0,0-1-5 15,0 2 6-15,0-1-1 0,0-1-2 0,0 1 5 0,0 1 0 0,0-5-3 16,0 4 2-16,0-1-2 16,-2 1 0-16,2 0 4 0,2-2-3 0,-4 1 10 0,2 0-11 15,0 1-1-15,0 0-5 0,-1-2 2 0,2 4-2 0,-1-3 2 0,0 1 3 16,0-1-3-16,0 3 5 16,2-3-7-16,-2 1 7 0,1 0-5 0,-1 0 5 15,2 2-4-15,-2-2-2 0,1 1 5 0,-1-1 1 16,0 1 4-16,0-1-1 0,0 3 12 0,1-1-14 0,-2-3-5 15,2 3-1-15,-1-1 8 0,0 0-4 16,0 1-1-16,-1 0 5 0,2 3 5 0,-1-2-13 16,0-1 3-16,0 0-1 0,0 2-1 0,2 2 3 0,-2-4 1 15,0 1-3-15,1 2 5 0,-1 0-9 16,0-4 2-16,0 5-2 0,3-1 5 0,-3-3-1 0,0 1 3 16,1 0 5-16,-1 3-9 0,2-4 3 15,-2 3-3-15,0-4-5 0,1 3 7 0,-1 1-4 0,0-3-1 16,-1 1 3-16,1 0-4 15,1-2 6-15,-1 2 1 0,0 0-5 0,0 0 4 0,0 1 4 16,0-2-7-16,0 4 1 0,0-4 0 0,0 2 11 0,0 1-7 0,0-2-7 16,0 3 2-16,0-2 3 0,0-3-2 15,0 2 0-15,-1 2-1 0,-1 1-1 16,2-1 4-16,0-4-1 0,0 3-4 0,0-3-3 16,0 4 4-16,-1-3 3 0,2 0 0 0,-1 1 2 0,0 2 1 15,0-3 3-15,0 4-7 0,0-2 4 16,0-1 0-16,0-2 2 0,0 3-4 0,0 0-1 0,0 1 5 15,0 1-4-15,0-4 1 0,0 2 5 16,0 2-4-16,0-2-3 0,0 2 6 0,2-3 2 0,-2-1-1 16,0 2-2-16,0 2 4 0,1-1 8 15,-1 1-7-15,0-4-5 0,0 0 2 0,0 4-5 16,2 0-2-16,-4 1 6 0,2-2 1 0,0-1-4 0,0-1-5 16,0 2 9-16,0 0-6 0,0 0-1 15,0 1 3-15,0-2 1 0,0 2 3 0,3-1-3 0,-4 2 4 16,2-1 8-16,0-1-8 0,-1 2 1 15,0 0 3-15,0 4 4 0,0-5 9 0,0 2-2 0,0-3-9 16,0 1 6-16,0 0-6 0,0 1 2 16,2-2-5-16,-2 3-2 0,-2-2 2 0,5-1 4 0,-3 3-10 15,2-2 6-15,-2 0-6 0,1 0-1 0,1 1 0 0,-1 0 3 16,0 3-1-16,1-4-2 16,0-1 6-16,-2 1-8 0,1 0-1 0,1 0 7 0,-2-1-5 15,0 0 6-15,0 1-9 0,3 1 6 0,-3-1 12 16,0 0 1-16,0-1-1 0,0 1-2 0,2-1 4 15,-2 2 1-15,0-2-3 0,2 0 3 16,-2 0-4-16,0 1-2 0,0 0-4 0,0-2 4 16,2 2-5-16,-1-2-2 0,-1 3 4 0,4 0-6 0,-4-1 3 0,0-2 2 15,3 2-6-15,-3 1 6 0,0-3-5 16,2 0 3-16,0 0-8 0,-2 2 5 0,3-1 1 0,-3 0 0 16,0 0-1-16,0 1 0 0,4-1-2 0,-4 1-5 0,0-1 2 15,1 1-1-15,1 0 2 0,-2 2 0 16,0-1 0-16,0-1-1 15,0 1 3-15,3 0 1 0,-2 0-6 0,-1 1 3 16,1 0 4-16,1-1-9 0,-2 0 5 0,3 0 0 0,-3 0-11 0,4 0 13 16,-4 1-2-16,0 0 0 0,0 0 0 0,0 0 4 15,3 4-8-15,-3-4 9 16,3-1 4-16,-2 5-10 0,-1 1 8 0,2-2 2 0,-1-2 5 16,-1 2 1-16,0-4 0 0,4 7 2 0,-2-2 8 15,-1 2-6-15,1-3-2 0,-1 2 1 0,0 0-2 16,-1-3 3-16,3 3 7 0,-3 1-7 0,2 0-5 15,-1-2 3-15,1 0-2 0,-2 1-2 16,2 0-2-16,-2 1-3 0,0-1 0 0,3-3 4 0,-1 4-7 0,-1-3 0 16,-1-4-1-16,0 5 3 0,3 2-4 0,-5-2 0 0,4 0-1 15,-1 1-1-15,-1 0 7 16,0 2-9-16,0-5 3 0,0 4 0 0,0-6-1 0,2 7 0 16,0-1 4-16,-3 1-4 0,1-1 1 15,2 0 1-15,-1 0-1 0,0 1 0 0,-1-2-2 0,2 4 3 0,0-4 3 16,-2 0-5-16,2 0 1 15,-2 2 1-15,0 0 3 0,1-3-7 0,1 1 1 0,-1 1 2 16,0-1-6-16,0 1 8 0,0-1-5 16,0 0-1-16,-1-1 3 0,0 0-4 0,0 3 7 15,2-2-5-15,-2 1-3 0,1 0 1 0,0 0 1 0,0-1 1 0,1 2-3 16,-3-2 1-16,2 0 1 16,-1 0 0-16,0 2 1 0,2-1 0 0,-2-1-3 0,1 0 4 15,-1 3-2-15,0-2-1 0,-1-2-3 16,2 2 1-16,-2 0 6 0,1-1-4 0,-2 1 3 0,2 0-2 15,-1-1 4-15,1 0 3 0,-1-2-5 16,1 2-1-16,-1 0 2 0,1 1-1 0,-2-2-1 16,3-1 2-16,-2 2-1 0,1 0 2 0,-2 2-2 0,2-2 0 0,0-2 3 0,0 2-6 15,0-1 2-15,0 0 2 16,0 1 28-16,-2 0-3 0,2-6-6 0,0 6 1 0,0 0-4 16,1-2-5-16,-1 2-2 15,0 0 5-15,0 1-4 0,-2-4-3 0,0 3 1 16,2-2 0-16,0 1-3 0,0-1 3 0,0 2-3 0,-2-4 3 15,2 2-4-15,-1 1 1 0,0-4 1 0,0 6 1 16,0-3-6-16,0-3 2 0,1 5 2 16,-2 1-1-16,2-3-1 0,2 2-3 0,-2-2 8 0,-2 2-8 15,2-2 1-15,0 2-3 0,0-1 0 0,0 0 2 0,2-2-3 16,-2 5 0-16,1-4 4 0,-1 3-27 16,2 1 1-16,-1-3 3 0,-2 2-2 0,2-1 3 0,-2-6 4 15,2 7 0-15,-1 0 0 0,0 0 2 16,-1-4 2-16,1 4 3 0,0-1-2 0,-1-3 2 15,2 1-4-15,-2 2 5 0,1-4 3 16,-1 3-2-16,0-3-2 0,1-1 1 0,1 7-2 0,-2 0 7 16,3-3-4-16,-2 2 4 0,0-5-2 0,1 2 2 0,0 2-4 15,0-3 0-15,-1 3 0 0,3-2 4 16,-2 2-1-16,-1-6 0 0,1 0-2 0,1 1 2 16,0 4-3-16,-1-5 4 0,0 1-3 15,-3 0 2-15,3 4 0 0,-2 1 2 0,1-1-6 0,-2-4 1 0,4 3 5 16,-2-2-3-16,-2 3 3 15,4-4 1-15,0-1-3 0,-2 4 1 0,0-4 0 0,0 1 3 0,0-1-1 16,0 2-4-16,1-1 0 16,1 4-2-16,-2-3 2 0,0-2 4 0,0 0-2 0,3 0-5 15,-2 0 3-15,0-1 24 0,3 1 0 0,-1 1 1 16,0-1-4-16,-1-1-5 0,2 0-2 0,-1 0 2 16,-1-2-3-16,1 4-5 0,-2-4 1 0,0 1-8 0,-1 0 8 15,2-2-4-15,-2 2 4 16,2 1 0-16,-1-2-7 0,0-2 7 0,-1 4 0 0,0-2-5 15,1-3 2-15,-1 1 2 0,0 1-4 0,-1-3 3 16,1 5-3-16,1-4 0 0,-1-1-21 0,0 0 1 16,0 0 2-16,0-1 4 0,0-2 0 0,0 1 2 0,0 0 1 15,0-1 5-15,2 2-4 0,-2-2 1 16,1-1-1-16,-2 2-1 0,2-1 5 0,-1 1-1 0,1-3 4 16,-1 2-6-16,0 1 4 15,-1-3 0-15,1-2 1 0,-1 6-5 0,1-3 7 0,0 1-1 0,-2-1 2 16,2 1-1-16,0-2 3 15,-1 2-5-15,1-4 2 0,0 3 0 0,0-3 0 0,0 5-5 16,1-2 6-16,-1 0-1 0,0 1-2 0,0-2 2 0,0 1-5 16,0 1 6-16,2 0-2 0,-2-1 0 0,0 1 4 15,0 1-7-15,1 1 4 0,-1-2 1 0,-1 1-4 16,1 0-4-16,0 0 4 0,-2 1-9 16,2-1-11-16,-1 0-15 0,-1-1-11 0,2 2-11 0,-2 0-23 15,0-3-30-15,2 4-27 0,-1-4-30 16,0 3-22-16,-1-4-51 0,2 3-47 0,0-5-64 15,0 0-343-15,0 0-753 0,0 0 333 16</inkml:trace>
  <inkml:trace contextRef="#ctx0" brushRef="#br0" timeOffset="7360.2986">18659 4984 83 0,'0'0'88'15,"-7"-1"-5"-15,7 1 0 0,-5-2-9 0,0 1-7 16,5 1-7-16,-9-1-4 0,5 0 3 0,-1 1-4 0,5 0 4 16,-9-1 1-16,6 1-4 0,-2 0 5 0,5 0 1 0,-9-2-7 15,9 2 10-15,-4 0-6 0,4 0 6 16,-6-1-5-16,6 1 1 0,-5-2-6 0,5 2-5 0,0 0-4 16,0 0 1-16,0 0-2 0,-7 0-1 15,7 0-1-15,0 0-3 0,0 0 0 0,0 0-3 16,0 0-6-16,0 0 1 0,0 0-6 15,0 0 3-15,-5 1 0 0,5-1 5 0,0 0-1 0,0 0 1 0,-4 2-4 16,4-2-3-16,-1 2 2 0,1-2-2 16,0 0-4-16,-2 3 2 0,2-3-3 0,0 0 1 0,-1 3-2 15,1-3 0-15,0 0 0 0,0 0-5 0,0 0 1 16,1 4 1-16,-1-4 3 0,2 4-2 16,-1-2-3-16,-1-2 2 0,2 4 1 0,0-2-7 0,0-1 7 0,-1 2-3 15,-1-3-8-15,3 3 4 16,1-2-7-16,-2 1 6 0,1-1 3 0,2 2 10 0,-1-1 5 15,6 0-6-15,-3 0-1 0,2-1-2 16,1 1 0-16,0 0-3 0,1-2-3 0,1 0 3 16,3 2-2-16,-3-1-3 0,6 1 0 0,-3-2 2 0,0 1-2 0,0 0 2 15,1-1-4-15,-2 0 3 16,1 0-2-16,-2 0-6 0,1 0 1 0,1 1 0 0,0-2-1 0,-3 2 5 16,1-1-3-16,-2 0-4 0,2 0-1 0,-3 0 2 15,1-1-7-15,-1 2 7 0,3-1-1 16,-3 1-1-16,0-1-1 0,4 2 0 15,-1-2 0-15,0 2 5 0,-3-2-4 0,1 0 0 0,2 0-2 16,-3 0 4-16,1 0-2 0,-2 0 1 16,5-2 4-16,-1 2 1 0,0 0-1 0,-3 0 4 0,3 0 15 15,3-2-1-15,-1 1 3 0,3 1-6 0,2-1 4 0,3 1-9 16,-7 0 0-16,6-2-5 16,0 2 3-16,0 1-5 0,1-1-2 0,1 1 3 0,-1-1 1 15,1-1-4-15,-2 0 0 0,0 2-2 16,2 0 8-16,0-1-8 0,-1 0-2 0,-2 0 0 0,2 1-4 15,-1-1 2-15,-2 1 3 0,-2 1-5 16,-3-4 3-16,7 4 0 0,-1-2 0 0,0 2-2 0,2-2-2 16,-1 0 2-16,-1 0 9 0,0 0-14 0,2 0 4 0,1-2-1 15,-3 4 0-15,2-2-3 0,-2 0 7 16,1 0-1-16,-2 0-1 0,3 0 1 0,-8 0-1 0,6 0 6 16,2 0-3-16,-8 0 1 0,5-2-1 15,1 0 4-15,-5 1-5 0,-1 2 7 0,1-1-3 16,5 0-3-16,-6-1 2 0,2 1-3 15,-1 0 5-15,5 1-5 0,0-1 3 0,0-1-5 16,0 0-1-16,-7 1 3 0,7 0-1 0,2-2 1 16,-8 2 2-16,6-1 6 0,1 1-8 0,-1-2 0 0,0 2 4 15,-6-1-1-15,6 2-2 0,-4-1 0 0,0-1 6 0,4 1-3 16,-5-1-4-16,5 1 2 0,-1 0-2 16,-3-3-1-16,2 3 0 0,-2-1 10 0,4 1-10 0,0-1-3 15,1 0 5-15,-1-1-3 16,-2 2 4-16,4 0-4 0,-1 0-2 0,-2-1 5 0,-3 1-1 15,4 0 3-15,0 0-2 0,-5 0 1 16,6 0-2-16,0 0-2 0,1 0 4 0,0 0 0 0,-2-2 0 16,0 2 2-16,1 0 2 0,0 0 1 15,1 0-1-15,0 0-1 0,-2-1-2 0,-1 2 0 0,-3-1-4 16,4 0 2-16,0 0 1 0,-1 0 1 0,2 0-3 0,-2-1-1 0,4 1 21 16,-3 0-1-16,1 0 1 15,1 0-5-15,-1-1-2 0,1 1-2 0,1 0-1 0,-3 0 1 16,0 1-3-16,2-2-1 15,-2 0-1-15,3 2 1 0,-4-1 1 0,-3-1-1 0,5 0-4 0,-1 0 4 16,3 0-2-16,-4 1-1 0,3 0-2 16,-2 0-1-16,1-1 3 0,0 1-2 0,0 1 1 15,-1 1 0-15,0-3 0 0,-1 2 1 0,1-2 0 0,0 1 0 16,-5 0 2-16,5 0 1 0,0-2-2 16,-4 2-4-16,4 0-1 0,0 0 3 0,2-3 0 0,-2 3-1 0,3 0 4 15,-2-1-3-15,-1 1 2 16,2-2 0-16,-2 2-4 0,0 0-4 0,2 0 6 0,-2 0 1 15,0-1-2-15,0 1-1 0,2-2-7 16,-1 2 10-16,1-1 6 0,-1-2-14 16,2 3 0-16,-1 0 3 0,-1-2-2 0,4 1 3 0,0 1 2 0,-2 0-1 0,3-3-2 15,0 0-2-15,-2 2 0 0,3 1 11 16,0-2-11-16,-2 2 1 0,-1-2 4 0,2 1-5 16,-3 1 1-16,1 1 4 0,0-1-1 15,-1-1 0-15,2 2-5 0,0-2 2 0,-2 1 1 0,4-1 1 16,-2 1 3-16,1 0-7 0,-1 0 3 15,-2 0 3-15,0 0-5 0,0-2-2 0,-2 2 2 16,1 0 4-16,-1 0-3 0,0 0 5 0,1-1-5 0,0-1 3 16,1 4-28-16,0-3 2 0,2-1 4 0,-2 2 0 0,1-1 4 0,1 2 0 31,1-1 2-31,0 0 2 0,-3-1 1 0,2 1 1 0,0 1 1 16,-3-2 0-16,-1 1 9 0,0 1-13 0,-2-1 8 0,2 0 6 0,-7-1-6 15,-1 1 2-15,1-2-1 16,-1 2-5-16,0 0 4 0,1 0 4 0,0 0 0 0,0 0-4 15,0 0 0-15,-1-1 0 16,3 2 4-16,-3-2-6 0,-1 0 4 0,1 0 1 0,0 2-1 0,1-1 2 16,0-2-2-16,1 2-1 0,1-2-1 0,-3 2 4 0,8-1-2 15,-7 1 1-15,2 0 0 0,4 0 8 16,0 0-13-16,-5 0 6 0,-2-2 1 0,3 2-8 0,-2 0 6 16,1 0 3-16,-1 0-3 15,-1 0 0-15,2 0 0 0,-1 0-3 0,-1 0 2 16,2 0 2-16,-4 0-6 0,1 0 6 0,0 0-4 15,1 0 0-15,-1 0 3 0,-4 0 1 0,4 0-5 16,-3-1 6-16,1 2 3 0,2-2-6 0,-3 1 5 16,0 0 0-16,-1-1-1 0,0 1 7 0,1 0-2 0,-3-1 4 15,1 1-1-15,1-1 2 0,-4-1-2 0,1 2-2 16,4-1 1-16,-4 1-5 0,-1 0 3 0,2 0-4 16,2-2-3-16,-1 1 8 0,-1 1-1 0,3 0-3 0,0 0 11 15,-2-1-15-15,2 2 6 16,0-2 4-16,0 1 29 0,1 0-23 0,-1 0 20 0,1-2-12 15,-1 2-17-15,0 0 18 0,0 0 2 0,0 0 9 0,0 0-15 16,-2 0-7-16,3 0 8 0,-1 0-2 16,-10 0 7-16,0 0-2 0,0 0-6 0,38 0-9 0,-38 0 5 15,0 0-5-15,23 0 0 0,-23 0-2 16,0 0-1-16,0 0-4 0,0 0-1 0,21-2 2 0,-21 2 7 16,0 0-2-16,0 0-5 15,0 0-1-15,0 0-1 0,0 0 5 0,0 0-4 0,0 0 0 16,0 0 3-16,0 0-5 0,0 0-2 15,0 0 8-15,0 0-8 0,0 0-2 0,0 0-2 0,18-3-19 16,-18 3-20-16,0 0-25 0,0 0-34 16,0 0-44-16,0 0-40 0,-8 1-83 0,8-1-78 0,0 0-216 15,-26-2-609-15,12-1 270 0</inkml:trace>
  <inkml:trace contextRef="#ctx0" brushRef="#br0" timeOffset="8599.3045">18705 5109 78 0,'-7'0'153'0,"7"0"-8"0,-4-1-7 0,4 1-9 0,-6 0-21 15,6 0-6-15,-4 0-4 0,4 0-7 0,0 0-2 16,-6 0-5-16,6 0 11 0,0 0-13 0,0 0-4 15,-6-2-4-15,6 2-8 0,0 0-2 0,0 0-8 16,-8 2-3-16,8-2-3 0,-4 0-5 16,4 0-4-16,-7 1-1 0,4-1 2 0,0 2-2 0,-2-1-3 15,5-1 0-15,-10 1-3 0,6 1-2 0,-2-2 7 0,3 0 3 16,3 0 0-16,-8 0-2 0,8 0 1 16,-6 1 1-16,6-1 0 0,-4 0 2 0,4 0-3 0,0 0-2 15,-6-1-3-15,6 1-3 0,0 0-1 16,-4 3-9-16,4-3 3 0,0 0-5 0,0 0-2 0,0 0 1 15,0 0-6-15,0 0-2 16,0 0 0-16,7-6-3 0,0 3-1 0,-1 3 1 0,2-1-2 16,2-1-1-16,0 0 2 0,6 0-2 0,-2-1 1 0,2-1-2 15,7 1-1-15,-2 1 0 0,2 0-1 16,-2 2-5-16,0-2-1 0,-5-1-6 0,0 1 3 0,1-1-3 16,-3 3-2-16,0-3 1 0,-4 3-3 15,0-1 3-15,-2 0 0 0,-3 0-1 0,1 0 3 0,-3 1 6 16,-3 0-7-16,7 0 6 15,-7 0 2-15,5-2-2 0,-5 2 0 0,0 0 0 0,0 0-1 16,0 0 2-16,-9-4 1 0,5 3-3 16,-3-1 5-16,1 2 0 0,-2 0-2 0,-2 0 0 0,2-1-1 15,-1 2-1-15,-1-2 1 0,0 1 1 16,2 0-3-16,-4 0 3 0,2 0 2 0,1 1-3 0,-1-1 3 16,1-1 1-16,3 1-1 0,-2 0 2 0,0 0 0 0,1 0 2 15,0 0-1-15,3 0 0 16,4 0 2-16,-10 0-5 0,7-2 4 0,3 2-4 0,-7-1 1 0,7 1-3 15,0 0 1-15,-7 0 1 16,7 0-1-16,0 0-3 0,0 0 2 0,0 0 5 0,0 0-2 16,0 0-3-16,0 0 0 0,0 0 4 0,0 0-3 0,14 3-1 0,-8-3 0 15,2 0 2-15,0-2-1 16,0 2-3-16,0-1 3 0,0-2-5 0,-2 3-5 16,-1 0 3-16,0 0-5 0,-5 0 2 0,7 0 3 15,-4-1 2-15,-3 1-5 0,0 0 4 0,0 0 0 0,0 0 2 0,0 0 2 16,0 0-4-16,-11-3 1 15,11 3 0-15,-11 0 2 0,2 0-8 0,2 0-10 16,-3 0-22-16,3 0-37 0,-1 0-38 0,2-2-57 0,-2-1-201 0,1-1-406 16,2 2 179-16</inkml:trace>
  <inkml:trace contextRef="#ctx0" brushRef="#br0" timeOffset="11170.4088">18887 5371 199 0,'1'-4'209'16,"-1"1"-6"-16,0-1-14 0,2 0-12 0,-1-1-7 15,-1 1-11-15,1-1-13 0,0 1-7 0,-1 0-6 0,-1 0-9 16,1-1-7-16,0 2-10 0,0-1-10 16,-2 0-5-16,0 1-8 0,1 0-8 0,-2-2-11 15,0 4-3-15,-1-3-8 0,0 2-6 0,-3-2-1 0,-2 2-6 0,2 1-4 16,-2 0-5-16,1 1-2 0,-2 1-4 16,-1 1-3-16,3 0-2 0,-2 1-3 0,-3 3-4 15,5-3 1-15,-1 3-1 0,-2 1-2 16,1 0-4-16,0 2 2 0,3-3-5 0,2 1 3 0,-1 0-4 15,2 1 1-15,1 1-1 0,0-1-1 16,3 1 21-16,0-2-4 0,3 2-3 0,1 0-3 0,0-1 1 16,2 0 0-16,3 0-2 0,3 1 1 0,0 0-6 0,5-1 3 15,-2 0-2-15,3 1-1 16,0-1 1-16,2 0-4 0,-6-3-2 0,7 2 3 0,-7-1-2 0,1-2-1 16,-3 3-1-16,0-3 4 15,-3 0-2-15,-1 1-1 0,-2-1 2 0,1-1-1 0,-4 3 2 16,1-2 3-16,-1 0 0 0,-2 2-2 15,-2-1 1-15,-1 1-1 0,-4 1-2 0,-1 1 0 0,-3 1 0 16,-1 0-1-16,-3-2-2 0,-4 2 4 16,3-4-3-16,-5 3 0 0,2-4 2 0,4-1-3 0,-1 2 5 15,1-1-6-15,0-3-10 0,2 2 5 0,-1-5-21 0,0 1-7 16,3 1-12-16,1-1-22 16,-1-5-23-16,2 1-30 0,-2-2-25 0,4-1-18 0,-1-3-24 0,3 1-22 15,-1-3-169-15,3 0-406 0,-1-1 180 16</inkml:trace>
  <inkml:trace contextRef="#ctx0" brushRef="#br0" timeOffset="11443.4205">18902 5330 95 0,'3'-1'223'0,"-3"1"-21"15,4-2-10-15,-2 0-11 0,-2 2-7 0,0 0-5 0,0 0-7 0,7 0-12 16,-7 0-13-16,4 5-5 15,-2-2-12-15,-1 1-6 0,0-1-6 0,2 3-7 0,-2 1-6 16,1 1-4-16,-1 0-15 0,2 1-4 16,1 3-3-16,-1 0-4 0,-1 1-9 0,0-1-4 15,2 1-8-15,0 1-3 0,-3-2-4 0,1 2-2 0,1-2-3 0,-2 1-5 16,1 0-26-16,-2 0-11 0,2-1-12 16,-2 1-9-16,0-2-18 0,2 0-17 0,-2-2-16 15,0 0-23-15,0-1-29 0,0 0-23 0,1 1-24 16,-2-3-189-16,1-3-400 0,-2 1 178 0</inkml:trace>
  <inkml:trace contextRef="#ctx0" brushRef="#br0" timeOffset="12289.9368">18856 5513 54 0,'0'-5'189'16,"0"5"-16"-16,0 0-15 0,4-3-20 16,0 3-10-16,0-1-17 0,2 0-12 0,3-1-7 0,0 2-10 15,1-1-8-15,4-1-8 0,-1 0-7 0,2 0-5 16,0 0 6-16,0 0-19 0,1 0-1 0,-1 1-7 16,0-2-3-16,1 2 3 0,-5-2-7 0,-1 1-3 0,0 0 7 15,-2 0 7-15,0 0 13 16,-3 1 12-16,0-1 14 0,0 0 11 0,-1 0 1 0,1 0-1 15,-1 0 6-15,0 0-10 0,-2-1 0 16,0 2 8-16,0-1-1 0,-2 2 2 0,2-4-6 0,-1 1-5 16,-1 3-2-16,0 0-6 0,-1-3-5 0,1 3-2 0,-3-3-15 15,3 3-3-15,-5-4 0 16,5 4-7-16,-4 0-9 0,4 0-3 0,-6 0 0 0,6 0-7 16,-10 2-3-16,6 0 2 0,-2 1-5 15,1 0 0-15,-2 1-1 0,-1 1-1 0,2 0-7 0,-1 0 10 0,0 2-4 16,1 0-8-16,-1 1 0 15,3-1-2-15,-2 0 1 0,3 2 1 0,-1-2 0 0,1 2 1 16,0-3-4-16,3 2 2 0,0-1 1 16,0-2-6-16,1 1 1 0,1-2-1 0,2 2-3 0,-1-3-7 15,1 0 2-15,-1-2-5 0,4 0 4 0,2-1 2 0,-1-1 1 16,-1-2-4-16,4 1 3 0,-2-3 3 16,2-1 3-16,-3 2-2 0,0-2 2 0,0 0 4 0,-1-1 23 15,-2 1 13-15,2 2 14 0,-1-2 7 0,-3 2-3 0,0 0 6 16,-1 0-5-16,0 1 3 0,-2 0 1 15,3 2-9-15,-2-2-8 16,-1 3-7-16,1-4-10 0,-1 4-4 0,0 0-4 16,0 0-1-16,0 0 0 0,0 0 3 0,0 0-8 0,-8 14-4 0,5-9 3 15,0 2-7-15,-1 0-13 0,3 0-6 16,-2 1-4-16,1-1-3 0,1-1 2 0,0 0-8 0,1 0-7 16,2-2-3-16,0 1-8 0,-2 0 5 15,4-2-4-15,0 1 4 0,1-2-2 0,2-1 3 0,0 0 0 16,1-2 5-16,2 0 6 15,0-1 4-15,0-2 2 0,-1 0 0 0,4-4 3 0,-4 1 6 16,1-3 6-16,1-2 4 0,-1 2 22 0,-1-6 11 0,0-3 8 0,1 0-6 16,-3-2 11-16,0-1 17 15,-3-1-16-15,0-2 2 0,-2 2 6 0,1 2 15 16,-3-1-5-16,0 3 8 0,0 6 5 0,0 3 2 16,0-4 7-16,-2 7 1 0,1 0-8 0,-1 2 9 15,1-1-3-15,0 3-8 0,0-1-15 0,-1 1-10 16,2 3-5-16,-3 0-4 0,3 0-11 0,-6 7-1 0,2 1-5 15,0 2-7-15,-1 5-12 0,-1 4-15 16,2 0-3-16,0 3-15 0,1-1-15 0,1 1-3 16,2-1-13-16,-1 1-8 0,2-1-5 0,1 1-14 0,0-2-7 15,1 1-3-15,-2-2-17 0,2-3-11 16,-2-3-11-16,1 3-14 0,0-3-9 0,0-1-11 0,-2 1-21 16,0-4-19-16,0 0-17 0,0-2-24 15,-1-1-21-15,1-1-176 0,-2-3-484 0,-2 0 214 0</inkml:trace>
  <inkml:trace contextRef="#ctx0" brushRef="#br0" timeOffset="13053.093">19219 5569 41 0,'-1'-4'229'0,"0"-5"-13"0,0 5-11 16,0-1-12-16,0 0-8 0,-1 1-13 0,2-1-14 0,0 1-17 16,0 2-15-16,2 0-12 0,-1-2-13 0,2 3-9 15,-3 1-11-15,7-3-8 0,-1 2-12 16,-1 1-5-16,4-1-15 0,0 0-12 0,-1 1-4 0,1 0-6 15,0 0-4-15,0 0-3 0,1 0-6 16,0 0-1-16,-2 1-1 0,1 0 0 0,-1 0-1 0,1 0 3 16,-3-1-2-16,2 2 0 0,-4-2-4 0,1 1 0 0,-1-1 0 15,0 4 0-15,0-4 4 0,-2 2-1 16,1-1-2-16,0-1-1 0,-1 2 5 0,-2-2-2 16,6 2-1-16,-3 0-2 0,-1 0 1 0,2 0-11 15,-1-1-7-15,-3-1 3 0,5 3-6 0,-5-3-3 0,6 0 6 16,-6 0 0-16,0 0-1 15,8-2 2-15,-5 1 0 0,0 0 7 0,-1-1 1 0,0-2 5 16,-1 1 20-16,1 1 13 0,0-4 13 0,-2 5 11 0,0-4 12 0,1 2 8 16,-2-1 12-16,0 0 15 15,-1 1-8-15,0 0-1 0,-1-1-5 0,0 1-3 0,-2 0-1 16,1 2-15-16,0-2-4 0,-2 3-5 16,6 0-5-16,-12 0-9 0,4 3-3 0,-1 0-6 0,2 3-3 15,-3-1-3-15,3 2-5 16,0 2 2-16,3 0-6 0,-2 1-2 0,2 3-2 0,1-3-3 15,0 2-5-15,3 0-6 0,-1-1-6 0,2-2-11 16,2 1-9-16,0-1 0 0,2-1-2 0,3 0-5 16,0-3-10-16,2 3-10 0,3-4-4 0,0-3-6 0,0 1 1 15,1-2 0-15,0-3 0 0,1 0 0 16,0-4 6-16,5 0 7 0,-6-1 8 16,-3 0 4-16,3-1 11 0,-2-1 20 0,2-4 9 15,-4 2 14-15,-1 0 7 0,3-4 10 0,-6 3 8 0,0-2 5 16,0 5 11-16,-2-1 11 0,-1-2-4 15,-1 1-4-15,-2 4-2 0,0 1 3 0,1 0-7 0,-2 3-12 0,0-2-4 16,0 3 12-16,0-1-23 0,-2 2-8 0,3 2 0 16,-4-1 3-16,4 1-13 0,-8 3-4 15,4 1-8-15,0 2-7 0,0 2-10 0,1-1-8 0,2 2-6 16,-1 0 0-16,0 3-1 16,3 0-3-16,2 0 0 0,-1 1-2 0,4 1-4 0,-1-1 9 0,1-1-4 15,1 1 0-15,0-3 4 0,1 3 5 0,-1-4 4 0,0 0 2 16,1-2 4-16,-2 0 11 0,-1-1 6 15,-2-2 3-15,1 2 15 16,-1-2 3-16,-2-1 11 0,2-2 11 0,-3 1 10 0,2 1-7 16,-2-3-1-16,0 0-10 0,-6 3-5 0,0-3-3 15,-2 1-6-15,-2-1-25 0,-4 0-19 0,-1 0-19 16,-2 0-32-16,-4 0-47 0,-2 0-67 0,6-1-66 0,-4-1-258 16,-2-2-553-16,2 1 245 15</inkml:trace>
  <inkml:trace contextRef="#ctx0" brushRef="#br0" timeOffset="35049.3358">19763 5112 33 0,'0'-3'113'0,"0"3"4"0,0 0-7 0,0 0 6 0,-4-1-2 0,4 1-6 16,0 0-6-16,0 0-3 0,0 0-6 0,-2-4-9 0,2 4-6 15,0 0 4-15,-1-2-9 0,1 2-4 16,0 0-2-16,0 0-5 0,0-3-7 0,0 3-2 15,0 0-10-15,-2-3-4 0,2 3-5 0,0 0 4 16,-1-3-3-16,1 3 2 0,0 0 4 0,0 0 1 16,-3-1 3-16,3 1-9 0,0 0-4 0,0 0 6 0,0 0-3 0,0 0-6 15,0 0 2-15,0 0-2 16,0 0 2-16,0 0-5 0,0 0 1 0,1-5 0 0,-1 5-1 16,0 0-2-16,-2-1 1 15,2 1-1-15,0 0 3 0,0 0-4 0,0 0 4 0,0 0 2 0,0 0-1 16,0 0-2-16,0 0-1 0,0 0 3 15,0 0-4-15,0 0 0 0,0 0-4 0,0 0-1 16,0 0-4-16,0 0 1 0,0 0-5 0,0 0 1 0,0 0-3 0,0 0-1 16,0 0-3-16,0 0 1 15,7-2 0-15,-7 2-2 0,0 0-6 0,0 0 6 0,0 0-1 0,0 0 0 16,0 0-1-16,0 0-1 16,0 0 1-16,0 0-2 0,0 0-1 0,0 0 2 0,0 0-4 0,0 0 3 15,0 0-2-15,0 0 2 16,0 0-3-16,0 0 1 0,0 0-1 0,0 0 4 0,0 0-5 15,0 0 3-15,0 0-4 0,0 0 2 16,0 0 3-16,0 0-1 0,0 0-2 0,0 0 7 0,-4 9-4 16,4-9 0-16,0 0-1 0,0 0 0 0,-1 4-3 0,1-4 4 15,1 3 2-15,-1-3 1 0,1 2-2 16,-1-2 1-16,0 0 4 0,-2 4-7 0,2-4 3 16,1 3 3-16,-1-3 0 0,0 0 6 15,0 0-3-15,0 3 1 0,1 0 1 0,-1-3 0 0,1 4-5 16,-1-1 8-16,0 0-1 0,0 0 0 0,0 0 2 15,-1 0-1-15,1-3 0 0,0 6 5 0,0-3 0 16,-1 0 2-16,1 1-3 0,1-1 3 16,-1-3-1-16,0 4-5 0,0 1-1 0,-1-3 1 0,0 1 1 15,1 1-6-15,0-4 1 0,0 5 0 0,0-5 1 0,1 1-3 16,-1-1-3-16,0 0 1 16,-1 6 0-16,1-6 0 0,0 0 0 0,-1 3-2 0,1-2-2 0,0-1 2 15,0 4-1-15,0-4 3 16,-1 4-2-16,1-1 3 0,0-3-4 0,0 4-3 0,0-4 3 0,0 4-5 15,0-4 7-15,-2 3-3 16,2-3-1-16,-1 4 1 0,1-4 0 0,0 4 2 0,1-1-1 16,-1-3 8-16,0 4 0 0,0-1-3 0,0-1 1 0,0-2 3 15,-1 5-7-15,1-2 1 0,0 0 4 16,1 0-1-16,-2 0 0 0,0 1 1 0,1-1-2 16,0 1 1-16,0 1-3 0,1-2 3 0,-2 0 1 15,0 0 0-15,1 2 1 0,0-2-2 0,-2 1-2 0,2 0 2 16,0-1-2-16,0 0 0 0,0 2 2 15,0-1-3-15,0-3-3 0,0 4 2 16,0-2-1-16,-2 0-3 0,2-3 4 0,0 6 2 16,0-2-4-16,-1-1 2 0,0 0-1 0,0 0 1 0,1-3-3 0,1 4 2 15,-2-1 4-15,1-3 1 0,0 4 1 0,0-4-2 16,-1 3 2-16,1 0 0 0,0-3 0 16,0 4-3-16,0-4 1 0,0 4 2 0,0-1-5 15,0-3 2-15,0 4-2 0,-1-1 0 0,1-3 0 0,0 4 0 16,0-4-1-16,0 3-1 0,0 0 2 0,0-3-1 15,0 4-6-15,0-4 4 16,0 5 1-16,0-5-2 0,-2 3 2 0,4 0-5 16,-2-3 6-16,-2 3-5 0,2 2 4 0,0-5-1 0,2 3-1 0,-2 0 0 0,0 1 0 15,1-2-3-15,-1-2 7 16,1 4-5-16,-1 0-3 0,0-1 7 0,-1 0-5 0,1-3-1 16,0 6 8-16,2-3-3 0,-3 1 1 15,2-1-1-15,-1 1 4 0,-1-1 9 0,1 2-13 0,1-2-1 0,-1 0 1 16,-1 1 0-16,1 1 3 15,1-1 0-15,-1-1 0 0,1 1-3 0,-1 0 0 0,0 1-1 16,0-1-3-16,1-1 5 0,-1 1 4 0,0 0-2 0,2 3 2 16,-2-4 2-16,0 2-1 15,0 0-1-15,0-3-1 0,0 1 3 0,0 3-2 0,0-3-3 16,1 1 8-16,-2-2-8 0,3 2-1 16,-2-1 0-16,0 0 3 0,-1 1-4 0,1-4-2 0,1 6 5 0,0-3-7 15,-1 0 7-15,0-3-1 16,-1 5-3-16,2-1 3 0,-1-1-6 0,0 0 4 0,1 1 0 15,0-1 3-15,-1 0-7 0,0 0 3 16,2 1 10-16,-4-2-7 0,0 3 1 0,2-5 2 0,1 4-2 16,0 1-1-16,-1-2 1 0,0 0 10 0,2-1-8 0,-2-2-6 15,0 3 3-15,-2 1 5 0,2-4-3 16,0 5-1-16,2-2 4 0,-2 0-7 0,0-3 0 0,-3 6-4 16,4-3 8-16,-1-2-3 15,0-1-2-15,0 6 2 0,0-2-3 0,2-2 2 0,-2-2-3 16,0 4 5-16,0-1 1 0,0 2-3 0,0-5-2 15,-2 5 1-15,4-3-1 0,-2 2 0 0,0 0 1 0,0-1 6 16,0 1 3-16,-2 1-7 0,2-2 5 0,0 0-6 0,2 1 1 16,-2-1 1-16,0 1-2 15,0-1 1-15,-2 1 14 0,4 1-12 0,-2-3-3 0,0 2 3 16,0 0-7-16,0-1 2 0,0 1 6 16,0-1-8-16,0 1 3 0,0-2-1 0,1 4 2 0,0-5 4 15,-1 2-7-15,0 3 5 16,0-3 0-16,-1 0 1 0,2 2 1 0,-1-3-3 0,0 1 0 0,0-3 2 15,0 6-5-15,1-4 9 0,-2 3 1 16,1-2-5-16,0 1 7 0,0 1-5 0,0-2-4 16,0 1 5-16,1 1-3 0,-2-2-7 0,1 1 8 0,-1 0-4 0,1 0 1 15,0 0-1-15,0-1 0 16,0 2 11-16,0-1-11 0,0 1-5 0,0-1 7 0,0 0-11 16,0 1 17-16,0-1-8 0,0-1-6 15,0 3 3-15,0-3-5 0,0 3 17 0,1-3-10 0,0 1-2 16,-2 1-3-16,2-1 6 15,-1 1 2-15,-1 0-1 0,0-1-5 0,1 0 5 0,0 2 1 16,-1-1 3-16,1 0-6 0,0-1-7 0,0 1 9 16,0-1 6-16,0 0-12 0,0 1 9 0,0-1-7 15,0 1 6-15,0 1-2 0,0-1-2 0,0-1 1 16,0 1 7-16,0-1-11 0,-2 0 3 0,4 1 3 16,-2-1-8-16,0-1 8 0,-2 3-5 0,2-3-1 0,0 2 10 15,0-1-5-15,0-1 1 0,0 2 0 16,-1 0 3-16,1-1-2 0,0 1-4 0,-1-1 2 0,1 0 2 15,0 0-4-15,-1 0 4 0,2 2 4 16,-1-3 2-16,0 1-1 0,-1 1-4 0,1-1 4 16,1 1-2-16,-1-1 1 0,0 0-2 0,0 0-4 0,-1-1 1 0,1 1 0 15,-1 1-2-15,1-1-1 0,0-1-2 16,0 3 2-16,1-3 14 0,-1 1-16 0,1 0-1 0,-1-1 4 16,-1 1 3-16,2 1-8 0,-1-1-4 15,1-1 4-15,-1 1 2 0,0-2 2 0,0 3 7 0,-1-2-12 16,1 4 3-16,1-4-1 15,-1 1 15-15,0 1-16 0,0-2 2 0,1 2 8 0,-1-1 3 16,0-1-11-16,0 3 9 0,2-3-2 16,-2 2-6-16,0 0 3 0,1 0 0 0,-1-1-5 0,1 2-3 15,0-1 10-15,0 0 2 0,-1 0-8 0,0 0 0 0,1 2 6 16,1-3 2-16,-2 2-2 0,0-1-15 16,0 1 4-16,0 1 9 0,0-3 0 0,1 3 3 0,-1-1-3 15,1 1 0-15,-1 0 1 16,1 1 9-16,-1 0-2 0,1-2 7 0,-1 2-8 0,0 0-4 15,1 0 3-15,1-1-2 0,-2 1 5 0,0-1-6 16,1 0 0-16,1 0-2 0,-1 2 1 0,-1-4 2 0,1 4-1 16,1-2 3-16,-2 0-10 0,1 1 6 0,1-1 4 15,-1 2-9-15,0-3 7 0,0 3-1 16,1-2-3-16,-2 0 5 0,0-1-9 0,0 3 5 0,2-4-4 16,-2 0-2-16,0 2 5 0,0 0 11 15,1 0-6-15,-1 0-4 0,0 1 3 0,0-3-1 0,0 2-1 16,0-2 4-16,0 3-6 15,0-3-1-15,0 2-1 0,0-2 5 0,0 3-3 0,0-2 3 0,0-1-5 16,0 0 6-16,0 1 3 0,0 1-12 0,0-2-3 0,1 4 7 16,0-3-1-16,-1-1 6 0,0 1-7 15,0 0-1-15,2-1-4 0,-2 2 4 0,0 2 2 16,2-4 2-16,-2 3-3 0,-2-4 2 16,4 2-2-16,-2 0 2 0,1 3 1 0,-1-2-1 0,1 0-6 15,0-1 6-15,1-1-3 0,-2 1 0 16,0 1 1-16,0 0 3 0,0 1-4 0,0-1 8 0,0-2-7 15,2 3 0-15,-1 1 4 0,-2-2-4 16,1-1 1-16,1 2 8 0,-1 0-9 0,0-1-1 0,0 1 13 16,2 0-15-16,-2-1 1 0,1 2-3 15,0-2 7-15,-1-2-4 0,0 4-2 0,0-2 15 0,0 2-10 16,0-1 0-16,0 0-3 0,2 1 3 0,-4-2 1 0,2 3-1 16,0-1 2-16,3-2 1 0,-3 1-1 0,0-1-7 15,0 2 3-15,0-4 7 16,0 2 0-16,0 1 3 0,0 0-4 0,2-1 0 15,-4 3 3-15,2-3-2 0,0 0 8 0,0 3-2 0,0-5 2 0,0 3-5 16,2 0 0-16,-2 1 3 0,-2 0 2 0,2-3 2 16,0 2 1-16,0-1-5 0,0 2-4 15,0 0 2-15,2 0-3 0,-2-4 3 0,0 2-2 0,-2 0-1 16,5 0 1-16,-3-1-5 0,0 3 3 16,0-2-2-16,0-2 3 0,0 1-8 0,0 2 2 0,0-2 3 15,0 2-5-15,0-1 5 0,0 1 4 16,0-1-3-16,0-1 2 0,0 1 0 0,0-1-2 0,-1 1-4 15,-1-2 5-15,4 3-3 0,-2-2 0 0,-2 2 2 0,4 0-3 16,-2-2 4-16,0 2 2 16,0-3 3-16,1 2-4 0,-2 0 1 0,1 1 1 0,1-3-4 0,-2 3 4 15,1-1-4-15,-2-2 1 16,2 0 1-16,2 3-2 0,-2 0-2 0,0 1 6 0,1-2 1 16,-1 0 2-16,0 0-3 0,0 1-1 15,1-1 4-15,-1 2-5 0,-1-2 13 0,1 2 1 0,0-2-1 16,0 0-3-16,0 2-9 0,0-1 2 15,0-1 0-15,0 2 2 0,0-4-3 0,0 5-2 0,0-1 0 16,1-3 3-16,-2 3-9 0,2-1 7 16,-2 1-2-16,1-2-1 0,0 3 1 0,0-3-3 0,1 1 2 15,-1 0 0-15,-1 0-1 0,2-1-4 0,-1 2 1 16,2-2 1-16,-2 3-2 0,0-2 2 0,1 1 1 16,-1-1-4-16,-1 1 1 0,2-2 2 0,-1 1-1 0,-1 0 0 15,2 0 1-15,-1 3 14 0,0-2 10 16,-1-1-5-16,1 1-7 0,-2-1 6 0,4 1-5 0,-2 2-1 15,0-3-2-15,-2 1 2 16,2-1-5-16,-1 1 0 0,1 0 1 0,0 0-2 0,0-1-1 0,0 1-3 16,0 0 1-16,1 0 1 0,-2 0 0 0,0-2-3 0,1 3 0 15,0-2-1-15,0 1-1 16,-2 0-4-16,2-1 8 0,2 1-7 0,-4-1 2 16,2 0 7-16,0 1-4 0,0 1-1 0,0 0 1 15,0 0-4-15,-1 1 3 0,1-4-3 0,1 3 1 0,-1 2-2 16,-1-4 2-16,1 2-1 15,-2-1 2-15,4 0-2 0,-4 0 2 0,2-2-1 0,0 2 2 0,-1-2 2 16,2 2-3-16,-1 0-2 0,2-1 1 16,-2-1 2-16,0 2-3 0,0-2-1 0,0 2 0 15,1 0 1-15,-1 1 2 0,0-3-2 0,0 0 0 0,0 2 2 16,2-2-1-16,-1 2 1 0,-1-1-1 16,-1-1 1-16,1 2-2 0,0-1-2 0,0 1 2 0,1 0-1 15,-1-2 2-15,1 2-2 0,-1-2 3 16,0 2-1-16,0 0-2 0,2-2 2 0,-1 1-1 0,-1-1 1 15,0 1 4-15,0 0-6 16,0 1 3-16,2-2-1 0,-2 3 3 0,-2-5-4 0,4 3 5 0,-2-1-3 16,0 1-4-16,0 0 8 0,0-1-6 0,0-1 0 0,1 1 0 15,-1 0 3-15,0 1-5 16,0-1 4-16,0 0-2 0,1 0 0 0,-1 0 4 0,0 2-4 0,0-1 1 16,2 0 1-16,-4-3 0 0,2 4 3 15,2 0-2-15,-1-2-1 0,-1 2 0 0,0 0 2 16,0-2-1-16,0 1-2 0,0 1 4 15,0 0-3-15,0 0 3 0,0-1-1 0,0 0 1 0,0 1-7 0,2 1 9 16,-2-3-6-16,1 3 0 0,-1-2 4 0,0-1-1 16,1 2 0-16,-1 1-2 0,0-3-1 15,2-1 2-15,-4 2 2 0,4 1 0 0,-1-2-4 16,-1 2 2-16,2-1-3 0,-4 3 4 0,4-4-4 16,-2 2 4-16,0 0-4 0,1-2 3 0,-1 1 1 0,2 0-3 15,-2 0-1-15,1 1 3 16,-1 0 0-16,0 0-2 0,-1-1 3 0,2 0 0 15,-1 0-1-15,0 1-2 0,0 0-1 0,1 0 1 16,-1-2 3-16,0 2 0 0,0-2-2 0,0 2 1 0,0-1-1 16,0-1 0-16,0 1 3 0,2 0-4 0,-1-1 7 0,-1 1-2 0,2-1 0 15,-4 0-3 1,4-1-1-16,-2 3-5 0,1-2 8 0,-1-1-2 16,0 2 0-16,1-1 1 0,1 0-2 0,-1-2 1 0,-1 0 0 15,2 3 0-15,-2-4 0 0,1 1-4 0,-1 3 2 0,1-1 2 16,-1-2-1-16,0 0 4 0,0 3 1 15,2-1-1-15,-2 0 1 0,1-1-6 0,-1 2 0 16,0-4 1-16,-1 3-1 0,2 2 1 0,-1-4 2 16,0 3 0-16,2-3-1 0,-2 3-2 0,0-3 3 0,1 2-2 15,-1-2 1-15,0 3 0 0,0-4-1 0,0 4 2 0,0 0 0 16,2-4-3-16,-2 3 1 16,0-1 2-16,0 1-3 0,0-1-2 0,2 3 1 0,-2-3-1 15,0 1 1-15,0-1 3 0,0 0 0 0,0 0-1 16,0 1-1-16,2 1-4 0,-4 0 3 0,2-1-1 15,2 0 2-15,-4 0-1 0,2 2 6 16,0 1-3-16,0-3-2 0,0 1-2 0,0 0 1 0,0 1 2 16,0-1-2-16,0 0 0 0,0 0 0 0,0-1-1 0,0 2 2 15,0-1-3-15,0 2 2 0,2-2 5 16,-4-1-6-16,2 2 0 0,0-1 0 0,0 1 0 0,0 1 2 16,0-3-1-16,2 2 3 0,-2-1-3 15,-2 1 0-15,2-1-1 0,0-1 0 0,-1 1-1 0,1 0 3 16,0 1 1-16,1 0-4 0,-1-2 3 15,-1-2-2-15,1 3 1 0,0-1 4 0,0 0-4 16,-1 1 0-16,2-2-3 0,-1 1 4 0,0 0-1 0,-1-1-2 16,2-2 3-16,-1 3 1 0,0-1-2 0,0-1-1 15,0 2 4-15,0-2-3 0,0 0-1 0,0 1 0 16,-1-1 0-16,-1 0 1 0,2 1-1 16,0-1 2-16,0 1-1 0,0-1 1 0,0 4-2 0,0-2 1 15,0-3 0-15,0 3 1 0,0 0-3 16,0-2 3-16,0 0 0 0,0 2 4 0,0 0-5 15,0-1 0-15,0-1 0 0,0 2 1 0,0-2-4 0,0 1 1 0,2-2 1 16,-2 5 0-16,1-4 8 16,-2 0-8-16,2 3 2 0,-1-1-1 0,1-2 0 0,-1 3 2 0,0-1-1 15,0-1-3-15,0 2 4 0,0 0-2 16,0-1 0-16,-1 1 0 0,1 0 0 0,0-1 0 0,0 1-2 16,0 0 3-16,1 0-2 15,-1-1 3-15,-1 1-2 0,2 0-3 0,-1 2 3 0,0-1 0 16,0-2 3-16,0 0-4 0,0 2 3 15,0 1-1-15,0-1-1 0,0-2 1 0,0 2-2 16,0 0-1-16,0 0 2 0,0 2-1 0,0-2 2 16,0 0-1-16,0-1 0 0,0 1 3 0,0-1-6 0,2 4 2 15,-2-3 2-15,0-1 0 0,0 1-1 0,0 0-1 0,0-1-1 16,1 1 3-16,-1 0-2 16,0 0 0-16,0 0 4 0,0 1-6 0,2-2 5 0,-2 0-4 0,1 1 3 15,-2 0-2-15,1 0 2 0,0 1-1 0,0-2-3 16,1-1 3-16,-1 4-1 0,0-2 1 15,0 2 3-15,1-2-1 0,1-1-3 16,-2 4 3-16,0-2-2 0,0-3-2 0,0 2 5 0,1-1-6 16,-1 2-1-16,0-1 5 0,0-2 0 0,0 2-1 0,0 0 0 15,0-2 1-15,0 4-1 0,0-2-1 16,0-3 3-16,0 3 0 0,2-1-4 0,-2 1 3 0,1 3-2 16,-2-1 1-16,1-2 2 0,1-1 0 15,-1 0-2-15,0 1-1 0,3 4-3 0,-3-6 1 0,0 2 2 16,0-1 4-16,1 1-7 15,1 3 6-15,-2-2-4 0,1-3 3 0,-1 2-3 0,0 3 2 16,0-1 1-16,0-2-1 0,0 1-1 0,3-1 1 16,-3 2-2-16,0 2 3 0,0-4 0 0,0 4 2 15,0-3-3-15,0-1 0 0,0 2-2 0,0-1 1 16,0 1 1-16,0-2 1 0,3 4 0 0,-3-1-2 16,0-2 2-16,0-2 0 0,0 1 1 0,0 0-1 0,1 4-4 15,-1-4 1-15,3 0 3 0,-3-2 0 0,1 5 0 16,1-1-5-16,-2-2 3 0,1 1 5 0,-1-1-5 15,2 2-1-15,-1-2 3 0,0 0 0 16,-1 0-3-16,0-1 4 0,0 4-3 0,2-1 4 0,-2-1-2 16,0-3-2-16,0 3 8 0,1-2-6 0,1 1-4 0,-2 0 1 15,0-1 33-15,0 1-7 16,-2 0 0-16,2 1-2 0,2-3-4 0,-2 2 4 16,0 0-5-16,0 0-4 0,0-2 1 0,0 3 0 15,0 2-2-15,0-4 2 0,0 2-4 0,0 2 1 0,1 0 1 16,-1-4-1-16,0 1 1 0,1 1-4 15,1 1-2-15,-2-2-1 0,0 0 1 0,0 0 2 16,1 1-4-16,1-2-2 0,-4 1 4 0,4 0-4 16,-4-1 3-16,4 1-1 0,-2 0-2 0,0 2 4 0,0-2-10 15,0-1 8-15,0 2-3 0,0-1-5 0,0 0 6 0,0 3-1 16,0-2 2-16,0-1-13 16,1 0 12-16,-2 0 0 0,2 1-3 0,-1 0 4 0,0-1-1 0,0-2 2 15,0 6-3-15,0 1-4 0,1-4 5 16,-1 2-4-16,0 0 4 0,-1-2-3 0,0-1-3 0,2 1 4 15,-2 2 1-15,1 1 1 0,0 0 4 0,-2-1-5 16,4 1 1-16,-2-1 1 0,-2 0-4 16,1 2-2-16,1-3 2 0,0 1 2 0,0-2-1 0,0 3 0 0,0-1 1 15,0 0 1-15,0 0-5 16,0 2-28-16,1-1 6 0,-1 1 0 0,-1-3 11 0,1 2-8 16,0 0 7-16,1 1 0 0,-1-1-1 15,2-1 5-15,-1 1 0 0,0 0-1 0,1-2 1 16,-2 2 3-16,0-1-2 0,1 1 3 15,1-2 1-15,-1-2 0 0,0 3-2 0,-1-2 4 16,2-3-1-16,-2 8 2 0,0-7-2 0,0 2 2 0,1-1 0 0,-1 2 0 16,2 0 1-16,-2-1-1 0,0-1 2 15,2 3-2-15,-2 2 2 0,2-5-1 0,-2 0 3 16,3 1-3-16,-3-2-2 0,0 3 3 0,1 2 1 16,1-1-2-16,-2-1 2 0,0-2-1 0,0 3-5 0,1-4 8 15,-1 3-4-15,1-2 2 16,-1 1 0-16,0 0-1 0,-1-2 1 0,0 1 1 0,2 0-1 15,0-2 0-15,1 0-1 0,-2 1 4 16,0 1-3-16,1-1 0 0,-1 0 0 0,0 5 0 0,2-4-3 16,-2 0 1-16,0-2 2 0,0 2-2 0,0 0 4 0,2 0-2 15,0 0-3-15,-1 0 5 16,1-1 18-16,-4 0-3 0,2 1-1 0,2-2-5 0,-2 1 2 0,2-2-3 16,0 3-3-16,-4-2 3 15,4 0 1-15,-4 1-4 0,2 1-3 0,2-2-3 0,-1 0 2 16,-1 1 1-16,-1-1 4 0,1 0-6 15,0 1-2-15,0-1 5 0,0 1-4 0,0 0 3 0,1-3-5 16,-1 1 4-16,0 5 0 0,0-6-1 16,0 2 1-16,0 1 0 0,0-1 0 0,2 2-2 0,-4-3 0 15,4-1 0-15,-2 2-1 0,0 0 1 0,0 0-1 16,0 0-1-16,1 0 0 0,-2-1-1 0,2-2 2 16,0 4 1-16,1-3-1 0,-4 3-1 0,2-2 1 15,0 1-4-15,2-1 4 0,-2 2 1 16,0 0-2-16,0-2 2 0,1 1-1 0,-1 0 0 0,0 2 2 0,0-2-4 15,0 0 2-15,-1 1-2 16,1-2 1-16,0 3 3 0,0-2-4 0,1-1 1 0,-1 2 2 16,0 0 0-16,2 1-3 0,-1 0 1 0,-1-2 1 0,-1 4-1 15,1-4-2-15,0 2 0 0,0-3 1 16,0 4 0-16,0-2 4 0,1 0-2 0,-1 0 3 16,0 1-3-16,0 1-3 0,0-2 3 15,0 0-18-15,0 1-3 0,0-2 4 0,1 2 2 0,-1 0 3 0,0-1 1 16,0 1 3-16,0-1-2 15,2 0 2-15,-2 1 3 0,0-2-2 0,0 2 0 0,-2-1 0 16,2 1 0-16,0-2 2 0,-1 2-3 0,1 0 5 0,0 0-5 16,-1-2 2-16,1 2 3 0,0-1 0 15,-2-2 2-15,2 2-6 0,0 0 5 0,0-3 0 16,-1-1-2-16,-1 1 6 0,1-1-5 0,0 2-1 16,-1-1 0-16,4-1 4 0,-4-1-4 0,1 2 6 15,-2-1-3-15,3 0 1 0,0-4-6 16,-1 7 5-16,-1-4-2 0,2-3 3 0,-3 4-1 0,3 0-1 15,0-4 1-15,-2 4 4 0,2-4 0 16,0 5-4-16,-2-2 1 0,2-3 0 0,0 0-2 0,-1 5 0 16,1-5 0-16,0 4 0 0,0-4 0 0,-4 2 3 0,4-2-5 15,0 0 1-15,0 0 2 16,0 0-3-16,0 5 3 0,0-5-2 0,0 0 1 16,0 0 1-16,0 0-1 0,0 5 1 0,0-5-4 15,0 0 3-15,0 0 1 0,-2 5-4 0,2-5 3 0,0 0-2 0,0 0 2 16,2 4 3-16,-2-4-5 15,-2 4 1-15,2-4 0 0,0 0 3 0,2 3 0 16,-2-3-3-16,0 0 0 0,0 0 2 0,0 7-4 0,0-7 5 0,0 5 1 16,0-5-2-16,0 6 1 15,0-2 0-15,0 0 3 0,0-4-5 0,0 6 2 0,0-6 0 0,0 4-3 16,0-4 1-16,0 6 2 16,0-6 1-16,0 5 0 0,0-5-4 0,0 5 4 0,1-3 0 15,-1-2-2-15,0 4 1 0,0-4-1 0,0 7-1 0,0-7-2 16,0 0 0-16,0 0 2 0,0 0 0 15,0 3 2-15,0-3 0 0,0 0 1 16,1 3 2-16,-1-3-2 0,0 0 1 0,0 6-1 0,0-6-3 16,0 4 3-16,0-4 0 0,0 0 1 0,0 0-3 15,0 0-6-15,0 0-1 0,0 0-10 16,0 0-9-16,0 0-18 0,0 0-30 0,-2 3-30 0,2-3-42 0,0 0-56 16,0 0-39-1,0 0-37-15,-10-8-44 0,8 0-77 0,1 0-348 0,1-5-810 0,1-5 358 16</inkml:trace>
  <inkml:trace contextRef="#ctx0" brushRef="#br0" timeOffset="37460.2044">20530 5150 182 0,'-1'-1'217'0,"1"1"-5"0,0-5-13 0,-1 1-16 0,-1 2-2 0,2 2 2 16,-1-4-6-16,1 4-8 0,-2-3-11 15,2 3-7-15,-1-3-14 0,1 3-15 0,0 0-10 0,-3-3-10 16,3 3-13-16,0 0-11 15,0 0-9-15,0 0-9 0,0 0-7 0,0 0-2 0,-4 8-5 0,1-3 7 16,0 2-7-16,0 1-1 0,-2 4-4 0,-1 0 7 0,-1 2-14 16,-3 3-3-16,3-4 1 15,-3 3-3-15,-1 0-3 0,3-3-1 16,-1 7-5-16,-1-4-2 0,2-3-4 0,-1-1-1 0,1 2 4 16,0-1-4-16,-1-2-2 0,2-1-1 0,0-3-1 0,4-1-1 15,-1 0-1-15,1-1 2 0,-1-2-2 0,1-1 12 16,3 1-14-16,0-3 4 0,-3 4 1 0,3-4-5 15,0 0 0-15,0 0 0 0,0 0-6 0,3-16 3 16,0 8-4-16,1-5-6 0,3-5 1 0,2-2-3 16,-2 0 0-16,1-2 3 0,1 3 1 0,-1-3-1 0,3 2 2 15,1-4-1-15,-3 5 3 16,1 0-2-16,-3 1 8 0,2 6 5 0,-4 2 7 0,1 1-4 0,-2 3 2 16,-1-1-1-16,1 2 1 0,-1 1-4 15,-3 3-6-15,4-3 2 0,-4 2-7 0,0 2 2 0,3-2 3 16,-3 2-6-16,0 0 4 0,10 6-2 15,-9-1-1-15,2 1 1 0,3 5 1 0,-2 1 2 16,2 1 4-16,-1 0-3 0,2 7-4 16,0 0 2-16,-1-1 3 0,0 0-5 0,2 1-7 0,-2-1 2 15,-1-5-3-15,2 0 0 0,-1 0-3 0,0 0 0 16,-1-1-7-16,0-2-7 0,-1 0-4 16,-1-1-7-16,-1-2-3 0,1 0-10 0,-1 1-14 0,0-5-9 15,-1 1-13-15,1-1-19 0,-2-1-16 16,0-1-11-16,0 3-9 0,0-5-24 0,0 0-67 0,-7 1-136 15,7-1-397-15,-14-4 175 0</inkml:trace>
  <inkml:trace contextRef="#ctx0" brushRef="#br0" timeOffset="38055.6203">20395 5311 144 0,'0'0'195'0,"0"0"-19"0,-4-2-15 15,4 2-17-15,-3-1-18 0,3 1-9 16,0 0-9-16,0 0-11 0,0 0-7 15,0 0-9-15,0 0-6 0,17 3-6 0,-9-2-8 0,1 0-5 16,5-1-17-16,0-1-13 16,2 0-1-16,3-4-5 0,-2 2-4 0,4 0-4 15,0-4 3-15,-1 2-4 0,1 0 0 0,-7 0-3 0,3 2 10 16,-3-3-2-16,-1 2 11 0,-5 1 8 0,-1-2 16 16,2 3 13-16,-5 0 24 0,0 1 13 0,-1-1 3 0,1-1-2 15,-1 2-2-15,0 0-4 16,-3 1-5-16,2-3 2 0,-2 3-8 0,0 0-7 0,1-2-5 15,-1 2-8-15,0 0-7 0,0 0-3 0,0 0-10 16,0 0-6-16,-14 6-2 0,8-3-5 0,2 0-5 16,-2 2-2-16,2 1-3 0,-2-1 0 0,2 3-4 0,1 2-3 15,-1-3 12-15,1 2-13 0,1 0-2 0,0 4-3 16,2 0 1-16,0-4 3 0,0 3-3 16,4-4 1-16,-4 1-20 0,3 1 0 0,4-2-6 15,-3 1-6-15,2-4-3 0,-2 1-13 0,5-2 14 0,1-1-5 16,2 0-6-16,-2-3-2 0,3-1 2 15,0-3 1-15,3 1 3 0,-2-3 3 0,0-1 4 0,-1-3 2 16,-1 0 1-16,1-4 15 0,0 0 13 0,-4 2 8 0,-1 1 10 16,1-7 7-16,-2-2-2 15,-2 3 5-15,1-3 10 0,-3 2 1 0,0-2-2 0,-1-2 3 16,-2 9 4-16,0-7 3 0,-1 6 1 0,0-1 4 16,0 3 1-16,0 3-4 0,-2-1-8 15,2 4-6-15,0-1 6 0,-1 1-9 0,1 3-3 16,-1-1-2-16,2 1-8 0,-2 1-6 0,2 2 14 0,-3-3-19 15,3 3-4-15,0 0-3 16,0 0-2-16,-7 9-6 0,4-1 11 0,1-1-4 0,1 2-5 0,0 5 1 16,0 1 0-16,2 4-14 0,0 0-3 0,0 2-5 15,2-2-9-15,-2 3-10 0,0-3 2 16,2 2-9-16,0-2-11 0,0 2-6 0,-1-2-9 0,1-5-7 16,0 0-10-16,-1 2-16 0,1-2-16 0,1-1-22 15,0-3-19-15,-1 2-18 0,1-5-26 0,-1 1-32 16,1 0-207-16,-1-4-480 0,-2 0 213 15</inkml:trace>
  <inkml:trace contextRef="#ctx0" brushRef="#br0" timeOffset="38410.2416">20846 5313 6 0,'-2'-4'276'0,"0"-1"-23"0,0 3-19 15,1-2-18-15,-1 0-18 16,2 2-18-16,-1-1-10 0,-1 1-21 0,2 2-15 15,0 0-10-15,3-4-15 0,1 3-10 0,-1-1-14 16,4 1-6-16,1 1-7 0,1-1-4 0,1-1-9 16,0 1-7-16,4 0-2 0,-3-3-7 0,0 2 4 0,2 0 0 15,-2-1 6-15,-4 2 10 0,3-2 5 0,-3 0 6 16,0 0 5-16,-1 2 5 0,-2 0 2 0,1 0 1 16,-1 0-3-16,0 1 1 0,-4 0-24 0,0 0-2 15,6-2-8-15,-6 2-5 0,0 0-7 0,0 0 1 16,5 4 1-16,-3-1 3 0,-1 1-8 0,1 2-2 15,1 0-1-15,-2 2-1 0,-1 1-4 0,1 0-7 0,-1-1-19 16,2 3-13-16,0-1-22 16,-2 5-15-16,-1-3-7 0,3 1-14 0,-2-2-16 0,0 1-21 15,-1 1-25-15,-1-5-26 0,0 1-33 0,2 0-30 16,-2-2-22-16,1-1-214 0,-1-1-493 0,1-1 218 0</inkml:trace>
  <inkml:trace contextRef="#ctx0" brushRef="#br0" timeOffset="39387.3614">21174 5303 55 0,'1'-1'344'0,"-1"1"-13"0,0-6-15 0,0 3-22 0,0-1-18 16,0 2-18-16,0 2-18 0,-1-4-11 0,1 4-21 0,-2-4-24 15,0 3-15-15,2 1-21 16,0 0-15-16,-3-2-21 0,3 2 0 0,0 0-16 0,-10 2-11 16,4 0-5-16,3 4-10 0,-2-3-4 0,-1 2-5 0,0 3-8 15,2-2-3-15,-3 1-3 0,1 2-9 16,-1-2-5-16,4 2-5 0,-2 1 3 0,2 0-4 0,0-2-11 16,1 2-3-16,1-3-31 0,1 0-6 15,0 2-11-15,1-3 1 0,-1 1-1 0,1-3 0 0,3 0 2 16,-1 0-6-16,1-3-6 0,0 1 0 15,2-1 10-15,-1-1-2 0,0-1 7 0,0-2 3 16,1-3 1-16,1 2 1 0,-1-1 6 16,0-4 10-16,-1 3 6 0,0-1 6 0,0 0 5 0,0-3 4 15,-1 3 12-15,1-2 12 0,-2 2 6 0,0-2 2 0,1 2 1 0,-1-1-3 16,-1 1 4-16,0 2-1 16,0-3-1-16,0 5-11 0,0-1 2 0,0-1-5 0,-1 3-1 15,2-1-4-15,-1-2-11 16,1 4 3-16,0-1 2 0,2 0-4 0,-1 0-9 0,0 2 5 15,2 0-5-15,0 0 1 0,-1 2-2 0,1 0-1 16,-2 1-4-16,2 0 4 0,-1 1-13 0,1 0-11 0,-2 3-6 16,2 0 0-16,-3 0-8 0,-2 0-5 0,1 1 1 15,-1-1-2-15,-1 3-3 0,-1-3 2 16,-1 2 1-16,0 0 5 0,0-3 3 0,-2 1 1 0,1-3 11 0,2 0-1 16,-2-1 0-16,0 3 7 15,3-5 0-15,-2 1 2 0,1 1 12 0,1-3 5 0,0 0-2 16,0 0 2-16,0 0-3 0,-4-7 2 15,4 1 6-15,1-1-2 0,1-1 2 0,-2-1 1 16,4-3 1-16,0 0 1 0,2-1-3 16,0-1 4-16,2-4 3 0,-1 5-5 0,0 2 7 0,2-2-10 15,-1 2-4-15,2 1 3 0,-4 2-3 0,2-1 2 0,-1 4-4 16,-1 1 1-16,1 1-4 0,-1 1 2 16,-1 1-4-16,0 1-2 0,1 1 7 0,-1 2-7 15,0 1 3-15,-1 0-3 0,2 1 6 0,-1 3-4 16,-1-1 2-16,1 2-3 0,-2 0 3 0,-2 0-3 0,2 3-2 15,-3-1 2-15,3-1 0 0,-3 3 3 16,0-3-3-16,0-3-2 0,0 3 5 0,0-2-3 16,0-2-1-16,-2 0-3 0,1-2 6 0,2 0-6 0,-1 0 0 0,0 0 2 15,2-1 0-15,-1-1 1 16,-1-2 13-16,6 3-17 0,-6-3 7 0,7-3-1 0,0 0 3 16,0 0-5-16,0-1 1 15,0 1 0-15,1 0 3 0,-3-1 0 0,2-1-3 0,-2 3 2 0,-1-3 3 16,0 1-3-16,0 2-3 0,-1-2-9 15,0 1-16-15,-1 1-24 0,0 0-32 0,0-1-32 0,-2 3-40 16,0-3-49-16,1-2-48 16,-1 5-235-16,-3-5-529 0,1 3 234 0</inkml:trace>
  <inkml:trace contextRef="#ctx0" brushRef="#br0" timeOffset="42640.2625">18688 6131 10 0,'0'0'76'0,"0"0"-1"0,0 0 3 0,0 0-10 16,0 0 4-16,0 0-10 0,0 0-8 0,0 0-2 16,0 0 6-16,0 0-22 0,0 0 9 15,0 0-8-15,0 0 18 0,0 0-9 0,0 0 2 0,0 0 2 0,0 0-7 16,0 0-1-16,0 0-16 15,0 0 9-15,0 0-6 0,0 0-3 0,0 0-1 0,-7 0 3 16,7 0-8-16,0 0 0 0,0 0 2 16,-7 0-2-16,7 0-7 0,0 0 8 0,0 0-5 0,-7 0 10 15,7 0-4-15,0 0 5 0,0 0 1 0,0 0-2 0,0 0 6 16,0 0-2-16,-5 0 1 0,5 0 3 16,0 0-2-16,0 0-9 0,0 0 1 0,0 0 0 15,0 0 4-15,0 0-3 0,0 0 0 0,0 0 1 16,0 0-10-16,0 0 5 0,0 0 0 0,0 0 1 15,0 0-7-15,0 0 4 0,0 0 1 16,-5 0-2-16,5 0-3 0,0 0-1 0,0 0-1 16,0 0-1-16,0 0-1 0,0 0 3 0,0 0 1 0,-7 0-4 0,7 0 7 15,0 0-2-15,0 0 2 0,0 0 2 0,0 0-5 16,0 0-2-16,0 0 5 0,0 0-5 0,0 0 0 16,0 0 2-16,0 0 2 15,0 0-1-15,0 0 0 0,0 0-1 0,0 0 6 0,0 0-5 16,0 0 1-16,0 0-1 0,0 0 3 0,0 0-3 15,0 0-2-15,0 0 3 0,0 0-4 0,0 0 5 16,0 0-1-16,0 0-4 0,0 0 2 0,0 0-1 16,0 0-6-16,0 0 0 0,-5 0 1 0,5 0 0 0,0 0 4 15,0 0-3-15,0 0 1 0,0 0 3 16,0 0-2-16,0 0-1 0,0 0 1 0,0 0 0 16,0 0-1-16,0 0 1 0,0 0 0 0,0 0 3 0,0 0-2 15,0 0 1-15,12-3-4 0,-12 3 2 16,10-2-1-16,-5 0-1 0,4 1 0 15,-4 0-1-15,4-1-1 0,-2 0-2 0,0 2-1 0,3-1-1 16,0-2-2-16,0 2 4 0,0-1-1 0,0 1 1 16,5-1-3-16,-3 0 0 0,1 1 0 0,-3 0-3 0,4-1 2 0,-1 1 0 15,1 0 5-15,0-1-1 16,0 1 4-16,1-1-3 0,0 1-2 0,1 0 0 0,0-1-1 16,-2 1 0-16,3 1 1 0,-2 0-1 0,-1 0-1 15,-1-1-3-15,3 0 3 0,-2 0 0 0,0 1 0 16,0 0 0-16,0-1-1 0,-1 2-2 0,-2-1 1 15,-1-1-1-15,1 1-1 0,-3 1 1 0,1-2 3 16,1 1-6-16,-3 0 5 0,3 0 0 0,-3 0-2 16,3-1 1-16,-2 1-2 0,1-1 1 15,-1 1 0-15,1 0 3 0,1-2 3 16,0 2-5-16,-1-1-4 0,4 0 3 0,-3 1 1 0,1 0 1 16,3-2 0-16,-2 1-1 0,3 0 2 0,-5 0-3 15,4 0 0-15,0-1-1 0,-1 2 2 0,1-1-3 16,-1 1 2-16,1 0 0 0,0 0 3 0,0 0-3 15,-2-1 2-15,1 0 0 0,1 0-1 0,0 1-1 16,0 0 0-16,2-2 3 0,-2 3-2 0,1-2 1 16,-2 1-3-16,1 0 2 0,2-2 0 0,-2 4 0 0,-5-2 0 0,4-2 0 15,1 2-1-15,-1 0-2 16,0 0 2-16,-1 2 0 0,-2-2 3 0,-1 1-3 16,0-1-1-16,0 0-1 0,0 0 0 0,2 0 3 15,-2 0-1-15,-1 1-2 0,0-2 5 0,1 1-1 16,-3 0 1-16,2 1-2 0,-3-1 2 0,2 0-1 15,-3 0 0-15,-4 0 1 0,10 0-2 0,-7 0 2 16,-3 0 0-16,0 0 0 0,7 0 0 0,-7 0 0 0,0 0-2 0,4 0-1 16,-4 0-2-16,0 0-5 0,0 0-5 15,0 0-9-15,6 0-8 0,-6 0-14 0,0 0-25 0,0 0-28 16,0 0-42-16,0 0-37 16,0 0-217-16,0 0-425 0,0 0 189 0</inkml:trace>
  <inkml:trace contextRef="#ctx0" brushRef="#br0" timeOffset="44760.2769">18868 6096 37 0,'-8'-1'125'15,"8"1"-11"-15,-7 0-9 0,7 0-13 16,-10 0-7-16,5 0 3 0,0 0-8 0,-2 1-6 0,0-1-7 16,0-1 12-16,2 0-9 0,-1 1-5 15,-2 0-3-15,2-1-4 0,0 0-4 0,-2 1 0 0,2-1 3 16,-1 0 5-16,1 0-9 0,1 0-1 0,-1 0 0 0,-1 0-7 16,4 1 2-16,-4-1-4 15,7 1 1-15,-7-1 2 0,2 1-1 0,0 0-2 0,5 0-1 16,-7 0-8-16,7 0 2 0,-7-2-5 0,7 2-1 15,-4 0-2-15,4 0-2 0,-6 0 0 0,6 0-6 0,-7 2-1 16,3-2-2-16,4 0-3 16,-7 1 1-16,7-1 1 0,-5 0 0 0,5 0-1 0,-5 0 5 15,5 0-1-15,-7 1-2 0,7-1 6 0,-3 0 1 0,3 0 0 0,-6 1 2 16,6-1 3-16,0 0-7 16,0 0 6-16,-6 0-4 0,6 0-2 0,0 0-1 0,0 0-5 15,0 0 0-15,0 0 0 16,0 0-1-16,0 0-2 0,-4 1-1 0,4-1-2 0,0 0 1 0,0 0-1 15,0 0 3-15,0 0 2 0,0 0-1 16,0 0 3-16,0 0 9 0,0 0 0 0,0 0 0 16,16 1-2-16,-13-1 3 0,4 1 1 0,3-1-4 0,0 1-2 15,-1-1 0-15,3 1-1 0,6 0-3 16,-5 0 1-16,4 0-2 0,-1-1-3 0,5 1 0 0,-2 0-5 0,-2-1 3 16,0 1-1-16,4 1-4 15,3-1-2-15,-3 0 3 0,0-1-1 0,0 0-4 0,-6 0 3 16,5 0-1-16,1 0 1 0,1 2 0 15,-7-2-3-15,2 1-1 0,6-1 1 0,-7-1 2 0,4-1-4 16,1 2 4-16,-5 0-3 0,-1 0 2 0,1 0-3 16,1 0 3-16,-1-1-3 0,0 1 4 15,0-1-3-15,0-1 1 0,-1 1 1 0,7 1 0 0,-7-1-4 16,3 1 12-16,-3-1-9 0,2 1 1 16,-1-2-2-16,0 1 0 0,1 1 0 0,-2 0-2 0,1-2 0 15,1 1-1-15,0 0 2 0,-2 0 2 16,1 1-1-16,7-1-1 0,-8 0-2 0,0 1 4 0,0 0-4 15,0 0-1-15,1 0 5 16,-1-1-3-16,0 2 1 0,0-1-2 0,0-1 2 0,1 1-2 0,5 0 1 16,-8-2 2-16,1 2 0 0,-2 0-2 0,2-1 2 15,-1 1-3-15,3 0-3 0,-1-1 0 16,-2 1 4-16,1-2 0 0,-4 4 0 0,4-4 0 0,-4 4 1 16,4-2 1-16,-1 0-2 0,1 0 2 15,0 0-2-15,-2 0 0 0,-2 1 0 0,0-1 3 16,4 0-6-16,0 0 5 0,-1 0-1 0,-2-1-1 15,-2 2-2-15,5-2 4 0,-4 1-1 0,-1 0 2 0,4 0-1 16,-2 0 21-16,2 0 2 0,0 0-2 0,2 1-3 0,-1-2 0 16,-4 1-1-16,4 0 0 15,-4 0-3-15,4-2-1 0,-1 2 2 16,1-1-1-16,0 1-6 0,0 0 5 0,2-1-4 0,-2 1 1 16,0 0-1-16,1 0-4 0,-1-1 0 0,2 0 0 0,-2 1-2 0,0 0 5 15,0 0-3-15,3-1 2 16,-4 1-1-16,8 0-2 0,-6-1 0 0,-2 0 1 0,1 1 4 15,2 0-5-15,-1-1 6 0,-1 0-2 16,3 1-3-16,-1 0 0 0,-1-1 5 0,-1 0-7 0,0 1 2 16,0-1-4-16,0 1 3 0,0 1 1 0,-1-2-4 0,1 1 3 15,0 0-1-15,0 0 1 16,2-2-1-16,-2 2 2 0,1 0-7 0,2-1 6 16,-3 0 1-16,2 1-1 0,1 0-4 0,-2-2 1 15,3 2 0-15,-5 0 5 0,5 0-7 0,-3 0 1 0,2 0-2 16,-1 0 4-16,0 0-1 0,7-1-1 0,0 2 2 15,-2-2-5-15,-7 1 4 0,1 0-1 0,2 0-1 0,-2 0 2 16,5-2-2-16,-4 1 3 0,6 0 0 0,-6 1 0 16,7-2 0-16,0 2 0 0,-2 0-3 15,3-1 2-15,-2 1 4 0,1-2 0 0,-1 2-1 0,1-1 3 16,-1 0-5-16,3 2 1 16,-1-2 6-16,0 0-8 0,-1 1 4 0,1 0 0 0,-3-1-6 15,3 1 0-15,-3 0 1 0,1 0-1 16,-1-2-2-16,1 2 5 0,-6 0 0 0,6-1 2 0,1 1-2 15,1 0-2-15,-4-1-1 0,-5 1 7 16,9-2-3-16,-3 1 1 0,1 1 5 0,-1 0-5 0,2-2 5 16,-2 1-8-16,2 1 3 0,-1 0-3 0,-1 0 5 15,1-1-7-15,1 0-2 0,0 0 5 0,1 1-2 16,0-2 6-16,0 1-1 0,-3 0-4 0,1 0 2 0,1 2-6 16,-2-2 0-16,0 0-1 15,2 2 5-15,-1-2-3 0,-2 0 1 0,-3 1 4 0,4 0-6 16,0 0 2-16,0 0 1 0,-5 0-2 15,6-2 1-15,-1 0 2 0,1 4-4 0,-7-4 10 0,6 2-5 16,0 0-2-16,0-1 2 0,2 1 0 16,-2 0 4-16,3 0-4 0,-1 0 8 0,-1 0-10 15,2-1-3-15,1 1 4 0,-1 1 2 0,0-1-2 16,0 0-3-16,-1 0 6 0,1 0-3 0,0 0 5 0,-2 0-3 16,3 1 2-16,0-1 7 0,-2 2-7 15,0-4 1-15,0 6-7 0,0-4-1 0,1 0 3 16,2 1 5-16,-4-1-2 0,3 0 6 0,0-1-4 15,0 1 3-15,1 1-6 0,-3-1 4 0,2 1-9 16,-3-2 5-16,0 1-4 0,2-1 7 0,-3-1-3 0,1 2 3 16,0 2-29-16,-5-2 3 0,-2 0-3 15,8-4 5-15,-2 4 3 0,0-1-2 0,-5 1 8 16,5 0-2-16,-5 0 0 0,6-1 6 0,0 2-8 0,-6-2 6 16,8 0 0-16,-8 0 1 0,5 0-3 0,0 1 4 0,2 0 2 15,-2-2 7-15,-6 2-9 0,6 0-2 0,-6 0 2 16,0 0 1-16,0 0 1 0,-1 0 1 15,1 0-3-15,1 0-8 0,-2 0 20 0,1-1-11 0,-1-1 9 16,1 1-8-16,0 0-6 0,0 1 7 0,0-1 0 16,1 0 0-16,-2 1-6 0,1 0 7 0,0 0-3 15,-1 0 1-15,2-2 4 0,-2 2-8 0,0-1 2 0,0 2 2 16,1-2-1 0,-1 2-4-16,1-1 6 0,-1 0-1 0,1 0 0 15,-1 0 3-15,0 0-1 0,2 0 6 0,-6 0-8 16,1 0-4-16,0 0 6 0,-1 0-5 0,0 0 1 0,0 0 3 0,0 0 0 15,1 0 3-15,-1-1-1 0,1 1-4 16,-1 0 5-16,1 0-2 0,2 0-1 0,-5 0 2 0,6 0-4 16,-1-1-1-16,1-1 2 15,-1 2 4-15,1 0-4 0,-1-1-1 0,-4 0 1 0,1 0-3 16,0 1 4-16,1 0-3 0,-1 0 2 0,0 0 9 0,0-1-7 16,-2 1-3-16,-1-1-2 0,3-1 1 15,-3 0-2-15,0 2 8 0,-1 0-6 0,4 0 42 16,-6 0-7-16,5-1-4 0,-4 1 1 0,4-3-6 15,-4 3-5-15,4-1 2 0,-2 1 1 0,1-2-3 16,-1 1-4-16,-1 1-2 0,0-1-2 0,-1 1-3 0,2 0 5 0,0-2-3 16,-1 2-3-16,0-1 2 15,-2-1-3-15,1 2 2 0,1 0-3 0,1-2 6 16,0 2-10-16,-3 0-3 0,3-1 4 0,-1-1 3 16,-2 2 0-16,3 0-1 0,-4-1-3 0,-3 1 4 15,10-1-7-15,-7 0 3 0,-3 1 2 0,5 0 0 16,-5 0-18-16,5-1 22 0,-5 1-9 0,0 0 11 0,0 0-6 15,8-1 1-15,-8 1 2 0,0 0-1 0,0 0-1 16,3-1-3-16,-3 1 4 0,0 0-13 0,0 0-13 16,0 0-25-16,0 0-35 0,0 0-41 0,0 0-48 0,0 0-64 15,0 0-89-15,-11-6-236 16,4 3-607-16,-6-1 269 0</inkml:trace>
  <inkml:trace contextRef="#ctx0" brushRef="#br0" timeOffset="52190.5195">19856 5565 31 0,'0'0'76'0,"0"0"-5"0,0 0 5 15,-3-3-10-15,3 3 1 0,0 0-10 0,0 0-5 0,0 0-4 16,-4 0-11-16,4 0-3 0,0 0-4 16,0 0 2-16,-6 0 1 0,6 0-8 0,0 0-3 0,0 0 1 15,-7-1-3-15,7 1 8 0,-3-2-6 16,3 2 6-16,0 0-3 0,-7 0-2 0,7 0 1 0,0 0 0 15,-7 0-7-15,7 0 2 16,-4-1-1-16,4 1 1 0,-6 0-4 0,6 0 1 0,0 0 6 16,-5-2-3-16,5 2 0 0,0 0-7 15,0 0 3-15,-7 2 1 0,7-2 5 0,0 0-4 0,0 0 3 0,0 0 2 16,-5-2 0-16,5 2-4 0,0 0 3 0,0 0-7 0,0 0 4 16,0 0-4-16,0 0 2 15,0 0-4-15,0 0 8 0,0 0-6 0,0 0 6 0,0 0 1 16,0 0 3-16,0 0-2 0,0 0 1 0,0 0-1 0,0 0 6 15,0 0-8-15,0 0 2 0,0 0 0 16,0 0 1-16,0 0-3 0,0 0 5 0,0 0-4 0,0 0 4 16,0 0 0-16,0 0-2 0,0 0 2 0,6-4-5 15,-6 4-1-15,0 0-2 16,7-1-3-16,-7 1 1 0,4-1 5 0,-1 0-2 0,-3 1 0 16,7-2-2-16,-3 0-3 0,2 2 0 0,-3-2-2 0,2 2 1 15,0 0-1-15,-5 0-3 16,10 0-4-16,-5 0 4 0,1 0-5 0,-2-1 4 0,3 1-3 15,-1 1 1-15,1-2-2 0,-2 1 3 16,2 0 0-16,-1 0-6 0,0 0 5 0,1 0-2 16,-2 0-1-16,1 1-4 0,2-2 5 0,-2 2-2 0,0-1 5 0,1 0-3 15,1-1 1-15,-2 1 0 16,-1 0 2-16,4 0-1 0,-1-2 1 0,-2 1 0 0,2 1-4 16,-2-1 1-16,4 1 1 0,-3 0 1 15,0 0-2-15,0-2 0 0,0 2 0 0,0 0 0 0,2 0-2 16,-4 0-1-16,1-2 1 0,-1 2 1 15,-5 0 0-15,10 0-2 0,-4 0 3 0,-6 0-1 0,7 0 2 16,-1 2-5-16,-2-2-5 0,-4 0 7 0,8 0-1 0,-3 0 2 16,0 0-1-16,-5 0 2 0,10 0 2 15,-4 0-2-15,-1 0-4 0,1 0 1 0,1 2 2 0,-3-2 0 16,3 0-2-16,-1 0-1 16,-2 0 1-16,5 0 3 0,-1 0 0 0,-1 0-3 0,0 0 3 0,0 0-3 15,0 1 5-15,0-1-4 0,2 0 4 16,-5-1-1-16,2 2-3 0,-1-2 1 0,-5 1 5 15,9 0-7-15,-7 1 0 0,-2-1 5 16,6 0-6-16,-6 0 6 0,0 0 3 0,7 0 3 0,-7 0-1 16,0 0 0-16,0 0 1 0,4-1-2 0,-4 1-1 0,0 0 1 15,0 0-4-15,0 0-4 0,0 0 7 16,0 0-3-16,0 0-1 0,0 0-2 0,0 0-2 0,6 0 0 16,-6 0 2-16,0 0-1 0,0 0 2 15,0 0-3-15,0 0 0 0,4 1-2 0,-4-1 5 0,0 0-1 16,7 3 1-16,-7-3-2 0,3 0 2 15,-3 0-1-15,7 0-2 0,-7 0 0 0,4 0 2 0,-4 0 1 16,7 0-1-16,-7 0-2 16,6 0-1-16,-6 0 3 0,7 0 1 0,-7 0-2 0,4 0-3 15,-4 0 1-15,0 0 2 0,6 0 1 0,-6 0-1 16,0 0 2-16,0 0-1 0,0 0 0 0,7 0-5 16,-7 0-6-16,0 0-11 0,0 0-13 0,0 0-26 0,0 0-9 15,0 0-19-15,0 0-9 0,0 0 0 16,0 0-18-16,-17 1-6 0,10-1-16 0,1 0-124 0,-1 0-280 15,-3 0 124-15</inkml:trace>
  <inkml:trace contextRef="#ctx0" brushRef="#br0" timeOffset="53800.2339">19880 5529 82 0,'0'0'121'0,"-6"1"-12"0,6-1 5 0,0 0-7 0,0 0-8 16,-7-1-4-16,7 1-6 16,-4 1-9-16,4-1-1 0,0 0-6 0,-7 0 2 0,7 0-4 15,-6 0 2-15,6 0-3 16,0 0 1-16,-6 0 7 0,6 0-5 0,0 0-3 0,0 0-1 0,0 0-2 15,-5-2-5-15,5 2-3 16,0 0-6-16,0 0-4 0,0 0-3 0,0 0-5 0,0 0-8 16,0 0-2-16,0 0 1 0,0 0-2 0,0 0-8 0,0 0-1 0,0 0-2 15,0 0 4-15,0 0-8 0,0 0-6 16,0 0 11-16,0 0-5 0,18 2-2 0,-12-2 5 16,-2 0-8-16,3 0 3 0,-1 1 1 0,2-1-5 15,1 1 2-15,-1-1 2 0,2 1 5 0,0 0-3 16,0-1-1-16,1 0-1 15,1 0-2-15,1-1 3 0,1 4-6 0,-1-3 4 0,1 0 16 0,-1 0 0 16,2 0-6-16,-1 0-5 0,-2 0 0 16,-1 0 2-16,3 0-4 0,-4 0 1 0,4 0-3 0,-1 0 3 15,-2 0-6-15,0 0 0 0,3-3 0 16,0 2-1-16,-4 1 3 0,4 0-5 0,-1 0 0 0,-2 0-3 16,2 0 5-16,1 0-1 0,-4 1-6 15,4-2 0-15,-4 1 1 0,2 0 2 0,-2 1-2 16,0-1-2-16,0 0 1 0,1 0 0 0,-2 0-1 0,-1 0 2 15,2 0-3-15,0 0 1 16,-2 0 1-16,2-1 0 0,-1 2 1 0,-1-1 0 0,2 0-3 16,-2-1 0-16,2 2 3 0,-1-1-1 0,-1 0-1 0,3-1-1 0,-1 1 2 15,0 0 0-15,1 0-1 16,-2 0-2-16,-1 0 2 0,2-1 0 0,1 1 1 0,-1 0 1 16,-3 0-2-16,3 0 2 0,0-1 0 15,-2 1-3-15,2-1 2 0,-3 2-3 0,3-1 1 0,-3-2 3 0,2 2-4 16,-1 0-1-16,-1 0 7 15,4-1-5-15,-2 1 1 0,-1-1 0 0,2 0-1 0,-3 1 8 16,2 0-6-16,-1-4 0 0,-1 4-1 16,4-1 5-16,-2-1-6 0,-1 2 1 0,2 0 0 0,0-1 0 15,-1 0-2-15,0 0 2 0,1 0-1 0,1 1 2 0,-2 0 0 16,-1-1-1-16,2 1-1 0,1-1 2 16,-1 0-1-16,1 1-1 0,-2-1 0 0,0-1 0 15,2 2 3-15,-1 0-3 0,-1 0 4 16,1-1-3-16,4-1 0 0,-4 2-3 0,-3 0 3 0,4-2 0 0,-1 2 0 15,-1-1-2-15,1 0 1 16,-2 1-2-16,2 0 1 0,0-1 4 0,0 0 0 16,0 1-2-16,-1-1-3 0,1 1 1 0,0-2 0 0,-1 2 1 0,1-2 2 15,-1 1-2-15,1 0 0 16,0 0 0-16,-1 0-1 0,0 0 0 0,1 0-2 0,-1 1 5 0,-1-1-3 16,1 1 1-16,-2-2 4 15,-2 1-1-15,5 1 0 0,-3-1 1 0,1 1-2 0,0-2-2 16,0 1 3-16,-1 1 2 0,2-2-2 15,0 1-1-15,-2 0 0 0,1 0 1 0,1 0-1 0,-2 1 0 0,0 0-1 16,2-2 2-16,-1 2-1 16,1-1 0-16,-1 0 0 0,1 1 0 0,-4-1-3 0,4-1 3 15,-2 0 2-15,2 2-5 0,-3 0 1 16,0 0 0-16,0-2 1 0,0 2-1 0,0 0 2 16,0-1 0-16,0 1-2 0,0-1 2 0,0 0-2 0,2 1 2 0,-2-1-2 15,-1 0 1-15,1 1 0 16,1 0 0-16,-1-2-1 0,-2 2 3 0,2-1-2 0,0 1-1 15,-1-2 2-15,-1 2 0 0,2-1 0 16,1 1 1-16,-2-2 2 0,2 2 0 0,-2 0 0 16,1 0 0-16,2-1-5 0,-2 1 6 0,-1 0-2 15,3-2-2-15,-3 1 1 0,1 1-2 0,0 0 4 0,-1-1-2 16,0-1-1-16,1 2 1 0,-1 0 0 0,4-1-3 16,-2 1 3-16,-3 0-2 0,2-2 1 15,1 2-1-15,0 0 2 0,-1 0 1 0,-2-2-4 0,3 1 3 0,0 0-2 16,0 1 0-16,-1 0-1 15,1 0 1-15,2-2-1 0,-4 2 3 0,4 0 0 16,-1-3 0-16,-2 2 4 0,2 1-1 0,-1 0-2 0,2-1 5 0,-2 1-3 16,1 0 0-16,-2-2 3 0,2 2-2 15,1-1 0-15,-2 0-1 0,1 0 1 0,-4 0-1 0,3 1-2 16,0-2 0-16,-1 1 0 0,0 1 2 16,-1-2-1-16,0 1 1 0,0 1-1 0,1-1-2 0,-2 1-1 15,3 0-1-15,-1-1 1 16,1 0 0-16,-2 1 0 0,1-1-2 0,0 1 2 0,-2-1-3 0,1 0 5 15,-5 1-3-15,10 0-2 16,-5 0 2-16,2 0-4 0,-2 0 5 0,-1-2-3 0,2 2 2 16,-2-1-3-16,2 0 3 0,1 0 2 15,0 1-3-15,-3-1-1 0,3 0 6 0,0 1-6 0,-1-1 1 16,1 0 0-16,-1 1-2 0,-1 0 2 0,1 0 0 0,1-1-2 0,-1 1 2 16,1-2-3-16,-2 2 6 15,4-3-5-15,-2 3 1 0,-3-1 4 0,2 1-2 0,-2 0 3 16,3-1-6-16,-1 1 4 0,-2-1-2 15,0 0-1-15,2 1 2 0,2 0-2 0,-4-1-1 16,2 1 2-16,-2-1 0 0,-4 1 3 0,11-1-3 0,-5 0 0 0,-2 1 0 16,2 0 1-16,-2 0-1 15,2-1-4-15,-2-1 4 0,3 2-2 0,-3 0-1 16,-1-2 3-16,3 1 3 0,-6 1-2 0,11 0-1 16,-8-2-1-16,-3 2 1 0,10 0 0 0,-6 0 0 0,-1-1-1 15,-3 1-1-15,7 0 5 16,-7 0-3-16,7-1 2 0,-7 1-2 0,5 0 0 0,-5 0-2 0,6-2 2 15,-2 1 0-15,-4 1-2 0,0 0 2 16,9 0 1-16,-6 0 0 0,-3 0 0 0,4-1-1 0,-4 1 1 16,0 0-1-16,0 0 0 15,7 0-2-15,-7 0 3 0,0 0 3 0,0 0-1 0,0 0-2 0,0 0 4 16,0 0-3-16,0 0-4 0,0 0-6 16,4-2-10-16,-4 2-13 0,0 0-25 0,0 0-37 15,0 0-41-15,0 0-61 0,0 0-256 0,0 0-488 16,-21 3 216-16</inkml:trace>
  <inkml:trace contextRef="#ctx0" brushRef="#br0" timeOffset="55600.9987">20220 5684 93 0,'-1'-3'219'0,"-3"-1"-16"0,1 1-9 16,-1-3-7-16,0 3-10 15,-2-1-11-15,-1-1-10 0,0 1-12 0,0 0-10 0,-3 1-13 0,2-1-8 16,-1 2-4-16,1-1-8 0,-2 1-8 0,0-2 0 16,0 4-9-16,0-1-2 0,0-1-7 15,0 2-9-15,-1 0-3 0,3 1-5 0,-2 0-5 16,0 2-6-16,2 0-6 0,-2 0 0 15,1 0-4-15,-1 1-4 0,2 2-5 0,-2-2-4 0,3 2 11 0,-3 1-16 16,2 0 1-16,-1 1 1 0,2-1-1 16,2 0-1-16,-2 4-5 0,1 0 10 0,3-4-11 15,0 3-1-15,0-1-1 0,1-1-2 16,-1 3-3-16,1-3 4 0,1 3-1 0,0-2 1 0,2 0 0 16,-1 0-2-16,1 2 0 0,1-4-4 0,1 2 5 15,1 0-1-15,-1-2 0 0,0 1-3 0,2-2 4 16,1 0-2-16,-1 1 4 0,2-2 10 0,0 0-11 15,2-2 3-15,-2 1 1 0,3 0 1 0,-2-4 3 16,5 2 0-16,1-2 6 0,-4-1-12 0,0 0 5 0,4-4-7 16,-4 2 4-16,1 2-1 0,2-5 4 0,-2 1 2 15,0-1-3-15,-2 1-2 0,-1-1 0 16,-2 1 4-16,4-5 10 0,-3 0-12 0,-2 1-1 0,2-2-1 0,-1 0 7 16,-3 2 6-16,1-3-1 0,-4 0-2 15,3 0-3-15,-2 0 4 0,-1 3 1 0,0 1-1 16,0 0 2-16,-1 1-4 0,1 2 1 15,0 0-3-15,0 1 1 0,-3 0-2 0,3 0-5 0,0 2-10 16,0-1 6-16,0 3-2 0,-3-4-4 0,3 4-5 16,0-2 2-16,0 2-3 0,0 0-2 0,0 0-4 15,0 0 4-15,0 0 0 0,0 0 1 0,0 0 1 0,0 0 2 16,0 11-3-16,0-6 5 16,0 1-5-16,0 0 2 0,0 2 5 0,3 0-8 0,-3 0 5 0,0 1-1 15,3 3 2-15,-3-3 1 0,1 0-6 0,2 0-1 16,0 0-2-16,0 1 2 0,-2-2-2 15,5 1 7-15,-3-1 0 0,-2 0-4 16,6 0 8-16,-4-2-6 0,2 2 0 0,1-2-1 0,1-2 8 16,-3-1 0-16,2 1-4 0,1-2 3 0,0-1 0 15,0-1 0-15,2 0-15 0,-1 0 9 16,-2-1 2-16,1-1 0 0,1-1 2 0,-1 1-2 0,0 0 3 0,0-2 0 16,-4 1-2-16,4 1 0 15,-4-2-2-15,1 1 3 0,-1 1-4 0,1-1 6 0,-1 0-4 0,0-1-4 16,-2 3-1-16,2-1 1 15,0 0-4-15,-3 0-17 0,0 2-28 0,1-3-33 0,-1 3-50 16,0 0-58-16,0-4-67 0,0 4-311 0,0 0-616 16,-7-1 274-16</inkml:trace>
  <inkml:trace contextRef="#ctx0" brushRef="#br0" timeOffset="58389.7592">21103 5808 107 0,'0'-2'205'0,"-4"0"-14"0,2-1-10 16,-1 1-10-16,1-1-3 0,-1 1-17 0,0 0-7 0,-1 0-10 16,1-1-10-16,-3 2-11 0,1-2-10 15,-2 0-2-15,2 0-3 0,0 2-3 0,1 0-5 0,-2-2 1 16,1 2-5-16,-1 0-6 0,-1-1-6 15,1 2-1-15,-2 0-6 0,0 0-5 0,-1 0-6 0,2 0-2 16,-3 0-6-16,1 2-2 0,0-1-3 0,-1 2-4 0,0 0-3 16,0 0-9-16,-2 3 8 0,3-2-9 15,0 0-1-15,-1 3-3 0,2-2-2 16,0 0 6-16,1 1-11 0,0 0-2 0,2 1-1 16,1-2-1-16,-1 2 0 0,2 0 14 0,-1-3-3 0,2 2 3 0,2-2-4 15,0 1 0-15,0 1 0 0,0 0-8 16,2-2 3-16,3 4 0 0,-2-5-3 0,1 1 1 15,1 0 2-15,2-1-7 0,1-1 4 16,2-1-3-16,0 2 0 0,3-4 1 0,1-1 0 0,0-1 0 16,1 1-8-16,0-5 3 0,1 2 0 0,-2-1 0 0,2 0-1 15,2-2 0-15,-4-1 0 16,-3 3-1-16,-1-2 2 0,0-3-1 0,-1 3 9 16,-2-4 3-16,-1-2 3 0,-2 0 1 0,-1 0 8 15,-1-1 1-15,-2-4 6 0,0 1 0 0,-3 3-3 0,1 0 2 16,0-4 1-16,1 5-5 0,-3 0 6 15,1 3-1-15,-1 2 0 0,1 0-1 0,0 3-3 16,-1-1-5-16,2 2 0 0,0 1 6 0,1 0-11 0,-2 2-6 16,1-1-2-16,2 3-9 0,0-4 5 0,0 4-11 15,1-4 6-15,-1 4-3 0,0 0-4 0,0 0 3 0,0 0-4 16,0 0 4-16,-5 10 1 16,4-7-2-16,1 3 1 0,-1 0-4 0,0 0 5 0,0 0-1 15,1 2-4-15,0 1 5 0,0 3-2 16,-2 1 0-16,2 0 3 0,0 3 2 0,-1-3 0 0,3 8-4 15,-4-7 5-15,3 4-6 0,0-3 0 16,0 0 0-16,1-1 0 0,0 1 6 0,-1-2-6 0,3 0-1 16,-1 0-7-16,2-2 14 0,0 0-9 0,0-3 6 0,-1 1-1 15,2-3 4-15,-1 1-4 0,4 1-4 16,-1-2 16-16,1-2-11 0,-1-1 0 0,2 0-3 0,0-2 2 16,5 1-1-16,-5-4-1 0,0 1 6 15,3-1-5-15,-2 1 4 0,1-1-5 16,-2 0 2-16,0-3-5 0,-1 3 5 0,1-3-12 15,-2 3 1-15,-1-1 0 0,0 1-4 0,-4 0-4 0,3-1-9 16,-3 0-10-16,1 2-18 0,-1 1-16 16,0-2-18-16,-2-2-18 0,-1 4-21 0,3-1-28 0,-3 1-29 15,4-2-30-15,-4 2-48 0,2-2-236 0,-2 2-538 16,0 0 238-16</inkml:trace>
  <inkml:trace contextRef="#ctx0" brushRef="#br0" timeOffset="59347.224">22079 5668 106 0,'2'-1'160'0,"-1"-1"-2"16,2-2-10-16,0-1-2 0,-2 3-6 0,1-1-5 16,0-1-3-16,1 2-10 0,-1-1-4 0,-1 1 6 0,3 0 14 15,-4-1-6-15,0 3-10 0,0-5-7 16,0 2-11-16,0 3-8 0,0-5-9 0,-3 4-6 0,3 1-7 15,-1-5 0-15,-2 3-11 16,-1 0-11-16,1 0-5 0,-4 1-3 0,0 1-3 16,0-1 4-16,-3 1 3 0,-1 0-5 0,0 1-2 0,1-1-2 0,-4 1-4 0,-2 1-2 15,2-1 1-15,-1 2-2 16,1 0-3-16,-1 1-3 0,3 0-1 16,-1 1-5-16,0 0 0 0,1-1-3 0,-1 2 0 0,5-1-1 15,1-1-1-15,-3 3-2 0,4-2-6 0,0-1 3 16,4 1-4-16,-2 1 2 0,2 1-1 15,2 2-2-15,0-3 0 0,3-1 6 0,1 1-7 0,2-1 2 16,2 0-1-16,1-1 2 0,3 1 0 16,2-1-4-16,6 2 4 0,1-2-3 0,-5 0-4 15,5-3 0-15,0 3-2 0,0-2 3 0,-1 2-2 0,1-1-3 16,-7-2 2-16,0 1-1 0,3 3 3 0,-4-3-2 16,2 1 1-16,-2-2 1 0,1 1-4 0,-4 1 1 0,-3 0 1 15,-3-2-2-15,0 1 2 0,2 0-2 0,-3 0-2 16,0 1 3-16,-2 0 2 0,0 0 0 15,-2 0 5-15,1 1-2 0,-4-1 1 0,-3 1-1 16,0 1 3-16,-3-1-2 0,-3 2 3 0,-1-2-4 16,-3 0 1-16,-1 1-2 0,-3 0 1 15,5-2 0-15,1 2-3 0,-2-3 3 0,3 0 1 0,0 1-3 16,1-3-1-16,-1 1-8 0,1-1-9 0,3 0-8 0,0-2-10 0,1 0-18 16,0 1-14-16,1-1-13 15,1-2-20-15,-2 0-23 0,4 0-31 0,0 0-24 16,3-4-34-16,-3-1-178 0,3-2-421 15,-1-1 187-15</inkml:trace>
  <inkml:trace contextRef="#ctx0" brushRef="#br0" timeOffset="59639.88">22026 5505 54 0,'4'-4'274'16,"0"-1"-6"-16,-2 0-6 0,2 1-11 0,-3 1-12 0,2-1-16 15,-1 2-19-15,0 0-20 0,-2 2-23 0,0-2-18 16,0 2-15-16,0 0-12 15,0 0-13-15,0 0-10 0,3 9-8 0,-1-4-10 16,-1 3-6-16,-1 1-6 0,0 4-9 0,3-1-3 0,-5 3-3 0,4 5-6 16,-1-1-3-16,-1-3-5 0,2 5-3 15,0 1-4-15,1 0 2 0,0 0 1 0,0-1-1 16,-2-3-1-16,2 2 0 0,-1-1 1 0,0-1-4 0,-2-2 1 0,3-3-6 16,-3 1-3-16,2-1 0 15,-1 0 0-15,-1-1-3 0,0-3-5 0,0 1 6 0,0-1-6 16,0-2 0-16,0 0-15 15,1 1-9-15,-1-4 2 0,0 0-14 0,0 1-11 0,0-2-12 16,0 0-12-16,0-3-9 0,-1 4-5 0,1-4-13 0,0 4-5 0,0-4-11 16,-1 2-27-16,1-2-36 0,0 0-27 15,0 0-28-15,0 0-162 0,1-13-417 16,0 4 185-16</inkml:trace>
  <inkml:trace contextRef="#ctx0" brushRef="#br0" timeOffset="59956.2383">22150 5543 100 0,'1'-10'236'16,"1"3"2"-16,-1-1-1 0,-1 2-4 16,0 1-10-16,0 0-12 0,0 3-17 0,0-1-21 15,0 0-17-15,0 3-16 0,3-3-15 0,-3 3-15 16,0-3-12-16,0 3-9 0,0 0-9 16,0 0-6-16,0 0-7 0,3 8-2 0,-2-4-14 0,-1 3-2 15,1 1-4-15,1 2 2 0,-2 1-2 0,1 2 4 0,1-1-6 16,-2 2 0-16,1 1 0 15,0 5 2-15,1-2 3 0,-2 2-1 0,1 3 6 16,1 0-6-16,-2 0 2 0,1 1-1 0,1-1-1 16,-1-1-2-16,-1 0-4 0,0 0-2 0,3-2-7 0,-3 0 2 0,1 0 1 15,-1-6-9-15,0 0-2 0,2-1 2 0,-1 0 1 16,-1-2-3-16,0-4-5 0,0 1-1 16,0-1 1-16,0-3-7 0,0 1 4 0,1 1-7 15,-1-5-1-15,0 3 3 0,0-1-16 16,0-3-18-16,0 5-22 0,0-4-20 0,0-1-28 0,0 0-28 15,-1 4-42-15,1-4-52 0,0 0-70 0,-4 1-232 16,4-1-559-16,0 0 248 0</inkml:trace>
  <inkml:trace contextRef="#ctx0" brushRef="#br0" timeOffset="63490.2041">20592 5590 12 0,'0'0'184'0,"0"0"-4"0,0-3-9 0,0 3-7 16,0 0-9-16,0-4-8 0,0 4-13 15,0 0-2-15,0 0-5 0,0-3-10 16,0 3-11-16,0 0-7 0,-1-3-9 0,1 3-10 16,0 0-5-16,-3-3-7 0,3 3-5 0,0 0-9 0,0 0-5 15,0 0-4-15,0 0 0 0,0 0-3 16,0 0 0-16,0-2-2 0,0 2 2 0,0 0-3 0,0 0 2 15,0 0 1-15,0 0 3 0,0 0 0 16,0 0 0-16,0 0-3 0,0 0 4 0,0 0 1 16,0 0 7-16,0 0-10 0,0 0-2 0,0 0-5 0,0 0 2 15,0 0-5-15,0 0 0 0,0 0-3 0,0 0-3 16,0 0-1-16,0 0-5 0,0 0-3 16,0 0-2-16,0 0-3 0,0 0 8 0,0 0-10 15,0 0 2-15,0 0-1 0,0 0-4 0,0 0-3 16,0 0 6-16,0 0-5 0,0 0 0 0,0 0-1 15,0 0 7-15,0 0-10 0,0 0 1 0,0 0-5 0,0 0 1 16,0 0-1-16,0 0 2 0,0 0-2 16,0 0-2-16,0 0 1 0,0 0 2 0,0 0 1 0,0 0 1 15,0 0-2-15,-1 11 2 0,1-8-4 16,0 1 3-16,1-1 0 0,-1 1 5 0,0-1-6 0,0 2 1 16,2 0 3-16,-1-1-3 0,0 3 4 15,-1-1-1-15,0 1 6 0,0 0-3 0,0 0 0 16,0 0-1-16,0 3 2 0,0-1 3 0,0 0 1 15,2-2-3-15,-1 5 2 0,1-2-3 0,-1 2-2 16,0-1 10-16,2 1-10 0,-3 0 6 0,0-3-6 0,2 0 3 16,0 4-2-16,0-1 0 0,-2 1 0 0,1-2 2 0,1 1 6 15,0 1 3-15,-2-2-3 0,2-1 2 16,-1 3-5-16,-1-2 1 0,0 1 0 0,4 1 16 0,-4-1-22 16,0-3 3-16,0 0-2 15,0 1-5-15,0-1 31 0,0 0-3 0,0 0 4 0,1 1-2 16,-2-2 0-16,2 1-7 0,-1 2 0 0,2-4 12 15,-2 3-13-15,0-3-6 0,0 1 0 0,0 1-4 16,0-1 1-16,0 1-2 0,0-2-2 16,2 0 5-16,-1 0-4 0,-1 2 4 0,4-2-3 0,-4 2 1 15,0-3 14-15,3 2-21 0,-3-3 1 0,0 2-5 16,0-1 8-16,2 0 3 0,-2 0-1 0,2 2-15 16,-2-1 6-16,0-1 0 0,3 0-1 0,-6-1 0 0,6 2 1 15,-3-2-1-15,0 3 4 16,3-1-2-16,-3-2-3 0,1 2 8 0,-1-1-1 0,0 2-3 0,0 0 7 15,0-1-2-15,3 2-3 0,-3-1 3 16,0-1 6-16,0 0-11 0,0-1 3 0,0 3-7 16,3 0 2-16,-3-2 1 0,0 1-1 0,0 1-5 15,0-1 8-15,0-1 7 0,0 1-26 0,0-1 7 16,-3 0 9-16,3-1 2 0,0 1-2 0,0 1-3 16,-3-1-3-16,3-1 10 0,0 0 0 0,0 0-8 15,0 1-8-15,0-1 12 0,0 1-6 0,-1-1 4 0,1-1 3 16,0 2 0-16,-3-2 11 15,3 2-17-15,0 0-3 0,0-1-2 0,0 1 4 0,-3-1 1 16,3 2-1-16,0-1-1 0,0 1 8 0,0 0-6 16,-2 0-2-16,0-1 10 0,2 2-8 0,0-2-2 0,0 2 2 15,0-2 0-15,-3 1-1 0,3 1 1 16,0-2 3-16,0 2-9 0,0-2 10 0,0 0-1 16,0 0-2-16,-2 1-3 0,2 0 4 0,0 0-3 0,0-2 3 0,-2 3 3 15,2-3-5-15,0 2-7 16,0-1 10-16,-3 0 2 0,3 0-11 0,0 0 8 15,0 1 3-15,0-2-5 0,0 1-4 16,-3 1 6-16,3-2-5 0,0 2 3 0,-2-2 4 0,2 2 12 16,0-2-20-16,0-1 7 0,0 1-5 0,-2 0-1 0,4-1 17 0,-2 0-18 15,0 3 3-15,0-1 1 16,0 0 3-16,2-2-3 0,-2 1 0 0,0-3-4 0,0 3 3 0,0-1 6 16,0 2-5-16,0-2 0 15,1 1 0-15,-2-2-1 0,1 1 2 0,0-1-7 0,0 0 9 0,0 1-1 16,1-2 2-16,-1 0 2 15,2 1-12-15,-2 0 1 0,0 0 9 0,0 0 0 0,0 1-12 16,0-2 11-16,2 1-2 0,-2 0-1 0,1 1 6 0,-1 2-2 16,0-2-16-16,0 2 20 15,2-4-6-15,0 4-3 0,-2-1 10 0,0 2-5 0,3-1-5 16,-3 0 11-16,4-1-9 0,-4 2 2 16,0-4 3-16,3 4-5 0,-3-1-4 0,0 2 7 0,0 2 1 15,0 1 9-15,0 1-12 0,0 1-2 16,0 1 4-16,0 1 4 0,0 3 1 0,0-5-4 0,0 5 6 0,0-5 0 15,0 6-8-15,-3-2 1 16,3-3 9-16,3-1 1 0,-3 2-10 0,0 3 2 0,0-5 0 16,0 6-1-16,3-1 2 0,-3-4-6 0,1-1 4 15,-1 2-2-15,0 1-11 0,3 3 14 0,-3-7 2 16,0 2 0-16,0 0 5 0,-3-1-4 0,3 1-2 0,0 1 0 16,0-2-7-16,0 1 4 0,-1-2 8 15,-2 1-20-15,3 1 17 0,0-3-6 0,0 1 0 0,0 0-3 16,0-1 3-16,0-3-2 15,3 3 2-15,-2-3-2 0,-1 0 4 0,0 0-8 16,0 0 7-16,0-2-1 0,0 1 2 0,3 3-2 16,-3-3-7-16,0-1-8 0,3-1 14 0,-3 1 1 0,0-1 0 15,1-2 11-15,-1 2-9 0,0 2 6 0,2-3 4 0,-2 3 0 0,1-5-16 16,-1 4 13-16,0-2-1 16,0 1-6-16,3 1 9 0,-2-1 0 0,-1 0-3 0,2-2-3 15,-1 2 0-15,-1 1 2 0,3-1-1 0,-3 0 4 16,3-1-4-16,-2 2 2 0,-1 0-5 15,3 0-1-15,-3 2-1 0,4-2 9 0,-2 1-4 16,-1-1-4-16,1 2 1 0,-1-1-2 0,0-1-1 0,1 3 3 16,-1-2 1-16,1 1-8 0,0 0 6 15,0 0-4-15,-1 3 3 0,1-2 4 0,-1 0 2 16,3 3-4-16,-4-4-4 0,2 0 7 0,-1-1-3 0,-1 5 6 0,3-2-7 16,-2-1 3-16,-1 0 10 15,0 2 2-15,0-3 7 0,2 2-15 0,-2-2 2 0,1 4 2 16,-1-2-1-16,0 2-1 15,2 0 7-15,-2-1-9 0,0-1 5 0,1 1 4 0,0 0-2 0,-1 1 2 16,3-3-1-16,-1 3-3 0,-2 0-3 0,2-2 1 0,-1 2-5 16,1-2 5-16,0 1-3 15,1 0 1-15,-2-1-1 0,0-2 1 0,1 4 5 0,-1-3-7 16,1 2 1-16,-1-1-4 0,0 0 1 16,1-4-1-16,-1 6 1 0,-1-2 2 0,4 1-7 0,-4-3 3 15,3 0 4-15,-3 4-6 0,3-2 1 16,-2 1-3-16,1-2 0 0,-1 3-3 0,2 1 3 15,-3-1-1-15,2-1 2 0,-2 3 2 16,2-6-1-16,0 4 0 0,0 0-1 0,-1 0-2 0,-1 1 1 0,1 2 3 16,0-3 1-16,3 1-1 0,-3-1-3 0,1 1 3 15,-2-1-3-15,3 0 1 0,-3 1 3 16,4 1-1-16,-4-2 0 0,3 2-1 0,-3-1-1 0,0 0 2 16,4 0-3-16,-4 1 2 0,1-1-2 15,1-1 2-15,1 2-3 0,-2-1 0 16,-1-1 3-16,3 2-1 0,0-2-1 0,-2 1 1 0,2 1-5 15,-3-1 3-15,0 0 2 0,4 1-4 0,-4-2 3 0,3 1 2 16,-3-1-5-16,0 2 4 0,3-1-4 16,-3 0 3-16,0 4-1 0,0-4 0 0,0 0 1 0,0 0-3 15,4 4 0-15,-2-5 2 0,-2 2-5 0,1 1 1 0,-1 2 5 16,0-4-3-16,0 1-2 0,0-1 2 16,0 0 2-16,3 1-1 0,-2-2 0 0,-1 5 0 0,0-1-5 15,3 1 5-15,-3-3 2 0,2 0 0 0,-2-1-4 0,1 4 4 16,0 1-3-16,-1-4 1 15,2-1-2-15,-2 5 4 0,1-5-3 16,-1 5 1-16,2-5 1 0,0 0-2 0,-2 2 5 16,1 4-11-16,1-1 3 0,-2 0 2 0,0-5 2 0,3 6 0 15,-2-2-2-15,2 1 2 0,-3 0 1 0,1 1 0 16,-1-2 0-16,0 2-5 0,1 0 5 0,-1-1 1 16,0 2-3-16,0-3 0 0,0 0-2 0,-1 2 2 15,1-2 0-15,2 2-1 0,-3-1 1 0,2 1 0 0,-1 0-2 16,-1-1 3-16,1 2-2 15,-1-2 1-15,2-1-1 0,-2 2 0 0,2-1-6 0,-1-1 8 0,0 1-1 16,0 0-1-16,1-1 2 16,-2 2 0-16,1-2 1 0,-1 1-2 0,-1 0 0 0,2 0 2 15,1 2 1-15,-1 0 0 0,1-2-9 0,-1 1 9 0,0-1-4 16,1 0 1-16,-1 4-2 0,1-2 3 16,0-1 0-16,-1 2-3 0,0-1 3 0,-1 1 1 0,1 2-3 15,1-3 0-15,2 1 3 0,-3 0-2 16,2 0-2-16,-2 0 1 0,1-1 0 0,2-2 1 0,-3 0 1 15,1 3-3-15,-1-1 0 0,2 2 2 0,-2-4 2 0,1 2-1 16,-1 1 0-16,0-1-1 16,0 3 1-16,0-2-8 0,0 1 5 0,2-1 6 0,-1 1-1 15,-1 1 1-15,0 0-2 0,0 1-1 16,-1 0-4-16,-1-1 4 0,2 2-1 0,-3-1 4 16,2 1-2-16,0 0-1 0,-1-1 1 0,1-1-9 15,1 1 8-15,-1-1 3 0,-1-1-1 0,2 1-2 0,-1 1 0 16,0-2 6-16,1 0-7 0,-1 1 3 15,2-1 0-15,-2 1 3 0,1 0-2 0,-1 1 1 16,2-1-3-16,-1-1-1 0,0-1 0 0,0 3 2 0,-1-3-2 0,1 1-27 16,0 1 6-16,0 0 0 15,-1-4 3-15,0 2 1 0,1-1 3 0,0-2 2 0,-1 3 1 0,-1-3-2 16,1 1 1-16,1-2 3 16,0 2-1-16,-1 1 7 0,-1-7-5 0,2 1 2 0,-1 4 3 15,1 0-4-15,0-3 2 0,-1 4 2 16,1-2 1-16,-1-3 1 0,0 4-2 0,2 0 1 15,-1-3 2-15,-1-3-1 0,1 2 0 16,1 0-1-16,-1 0 2 0,0 4-1 0,-2-5 0 0,3 0 1 0,0 0-5 16,-3 1 5-16,3 0 4 0,-2 0-5 0,1 2 0 0,0-2-3 15,-2-3 1-15,2 3 1 0,0-2-1 16,2 1 1-16,-2-3 4 0,1 4 0 0,0-2-3 16,-1 1-1-16,1 0 2 0,0-1 1 15,0 0-5-15,2 0 6 0,-6 1-3 0,5 1 5 0,-4-1-6 16,4 1 1-16,0-1 0 0,-1-1-1 15,-1-1 2-15,1 1-2 0,0-1 0 0,0 2 6 0,1-2-5 16,-1 0-1-16,1 1 2 0,-2 0-4 0,1-6 5 16,1 3-1-16,-1-1-1 0,1 0-2 0,-1-2-2 15,0 4 7-15,0-2 20 0,1 3-1 0,0-3-5 16,-2-1 0-16,2 0-2 0,-1-1-6 16,0 0 1-16,0-1-6 0,-1 1-3 0,3-5-3 0,-2 3-9 0,0 0-7 15,-1-1-6-15,0-2 0 16,0-2-12-16,1 3-11 0,-1-3-13 0,0 3-28 0,0-3-16 15,0 0-14-15,0 0-19 0,0 0-23 16,-9-8-36-16,5 5-27 0,2-3-32 0,-3 1-58 0,3-4-60 16,-2 0-241-16,0 0-665 0,0-4 295 0</inkml:trace>
  <inkml:trace contextRef="#ctx0" brushRef="#br0" timeOffset="65970.568">21572 5467 17 0,'0'0'176'0,"1"-2"-3"16,-1 2-17-16,0 0-11 0,0 0-14 0,1-2-9 0,-1 2-9 16,0 0-17-16,0 0-8 0,0 0-16 15,0 0 0-15,0 0-7 0,2-2-9 0,-2 2-3 16,0 0-8-16,0 0 3 0,0 0 1 0,0 0 0 0,0 0-1 0,0 0-4 16,0 0 10-16,0 0 2 15,0 0 2-15,0 0 0 0,0 0 14 0,0 0-5 0,0 0 0 16,4 5-2-16,-4-5-4 0,0 0 1 15,0 0 0-15,0 0-2 0,0 0-2 0,2 2-1 0,-2-2-1 16,0 0-3-16,2 4 0 0,0-4 4 0,1 3 0 0,-3 0-2 16,0-1-2-16,0 2-7 15,1 0 0-15,1-1 0 0,-2 3-3 0,0-2-1 0,1 2-4 0,-1 1-2 16,0-1 0-16,3 2 4 16,-3 2-3-16,3-3-7 0,0 3-4 0,-3-2 1 0,1 4-2 15,-1 0 1-15,0 1 1 0,0-1-2 16,1 0-2-16,1 0-4 0,-2 2 3 0,3-1-5 15,-2-1 3-15,-1 3-3 0,0 0-1 0,2 3 4 16,-1-4-5-16,1 2 2 0,-1-2 2 0,0 0-2 0,1 1-4 16,1-1-3-16,-2 1-1 0,-1-1 3 0,3 0-6 0,1 3 3 15,-4-2-1-15,1-1 4 16,4 0-5-16,-4 0 7 0,-1 1-2 0,2-1-1 0,0 0 9 16,-3 0 1-16,2-1-5 0,-1-1 5 0,2 1 1 0,-1 1 3 15,1-2 6-15,-1 0-12 0,0-2-1 16,0 2 0-16,0 0-5 0,-1-4 0 15,0 4 2-15,1 0-1 0,1-3-1 0,-1 1-10 16,2 0 11-16,0 2-5 0,-3-3-2 0,1 1 5 16,-2 2 12-16,1 1-11 0,0-5-6 0,1 4 15 0,-1-3-6 15,2 0-3-15,0 6-3 0,-1-1-7 0,0-2 3 0,0 0 2 16,-1-1 2-16,3 2-6 16,-1 3 11-16,-1-2-6 0,1 0 1 0,0 0-8 15,-1-1-1-15,2 1 1 0,-1 0 3 0,0 4 1 16,0-3-4-16,1 3 1 0,-1-4 2 0,-1 6 0 0,3-2 0 15,-4-3-2-15,2 3-1 0,0 2 3 16,1-2 8-16,-2-3 9 0,0 4-11 0,2 0 1 0,-3 1 1 16,0-2-1-16,1 3-1 0,-1-4 0 0,1 4 0 15,-2 0-2-15,3-2 2 0,0 0 0 0,-2 3-2 16,0 0-4-16,2 0-1 0,-4-2-1 0,2 1 7 0,0-1-4 16,2 2-2-16,-1-2 3 0,-1 2 1 15,0-2-4-15,2 0-1 0,0 0-4 0,0 1 7 16,0 1-7-16,1-4 6 0,-2 3 9 15,0-1-9-15,0-1-4 0,3 3 3 0,-2-2-6 0,-2-1 3 16,3 0-1-16,-3 1-1 0,3-2 3 0,-3 2-1 0,2 0 0 16,-2-1-2-16,2 0 6 0,1 1-8 15,-1 1 6-15,-1 0-3 0,-1-2 4 0,2 2-5 0,0 0 1 16,1-2 4-16,-3 1-3 0,4 0 1 16,-4 0 8-16,3-1 1 0,0 1-8 0,0 1 0 0,-2-1-4 15,3 0-4-15,-1 1 1 16,-1-1 5-16,-1 0-1 0,-1-2 0 0,3 2-4 15,-2-2 2-15,2 3 0 0,0-2 2 0,-2-4-3 16,-1 5 5-16,3-1-2 0,-3 2-2 0,3 2 10 0,-2-2-15 16,1 0 8-16,1 1-2 0,1 1 0 15,-3 1 2-15,1-2 5 0,2 0-5 0,-3 1 3 0,2-1-4 16,0 1-6-16,1 1 7 0,-1-2 0 0,0 2 2 0,-2 1-8 16,2-3 5-16,0 3 6 0,0-3-3 15,-2 3 8-15,-1-1-8 0,0 3-32 0,1-4 26 0,2 3 3 16,-3-1 3-16,2 2-1 15,-1-1 3-15,2 9-1 0,-2-1 8 0,2 2-10 0,-3-10-4 16,4 9 10-16,-1-7-4 0,-1 7-3 16,0 1 2-16,0 0 2 0,1-1-4 0,-1-1 2 0,1 0-3 15,-1-7 3-15,2 8-7 0,-1-8 8 0,-1 10 0 0,3-2-3 16,0 1-1-16,-2 1-1 16,1 1 5-16,1 1-4 0,-3-3 5 0,1 0-9 0,1-1 6 0,2 3-6 15,-5-1 9-15,2-1-6 0,-3 3 0 16,3 0 1-16,0-3 7 0,-2 2-7 0,4-2-3 0,-5-1 3 15,2 5 3-15,0-2 0 16,-1-2-4-16,2 2 1 0,-2 0 5 0,2-3-11 0,-1 2 5 0,-1 1-1 16,2-2 4-16,-2 0-6 0,-1 0 4 0,3-2-1 15,0 1 1-15,-2 0-7 0,1 0 0 0,2 2 5 16,-3 1 3-16,-2-1 1 0,4-3-6 0,-2 4 3 16,-1-2 4-16,3 2 0 15,-3-1-3-15,0 1 5 0,0-1-8 0,0-2 5 0,3 2-2 0,-2-2-2 16,1 1-16-16,-2 0 22 0,0 2-4 15,0-4-6-15,1 5 4 0,-1-1 10 0,3 0-8 16,-3-2-3-16,0 4 9 0,0-4-6 0,0 1 2 0,0 0 5 0,1 1-5 16,-1-2-4-16,0-1-1 15,0 1 0-15,2-1-2 0,-2 0 1 0,0-8 5 0,1 10-2 0,2 1-1 16,-6-4 5-16,6 4-3 0,-3-3 1 16,0 1-2-16,1-1-35 0,-1-1 1 0,-1 1 5 15,1-8 1-15,3 9 7 0,-3-9 0 0,-2 0 5 16,2-1 4-16,3 10 3 0,-2-2-2 15,-1-6-1-15,0-3 5 0,2-1-8 0,-2 12 4 0,1 2-1 0,-2-11 5 16,2 10-1-16,-2-12 9 16,4 2-5-16,-3 8-5 0,0-9 18 0,0 2-3 0,0-2-9 0,1-1-4 15,-1 1 38-15,0-1-2 0,0-1 3 16,0 2-11-16,0-2 1 0,0 2 0 16,2-3-4-16,-2 0-2 0,-2 0 5 0,2 0-9 15,0-1 0-15,-3-4 3 0,3 4 3 0,0-4-8 0,-1 2 0 16,1-6-4-16,-2 0-6 0,1-2 2 15,-2 1-23-15,3-4 28 0,0 1-4 0,-1 2 9 0,1-4-2 16,-2 1-7-16,1-1 1 0,1 0-2 0,-1 0 7 0,1 0-12 16,0-1 14-16,0 4-10 15,-2-4 5-15,4 2 2 0,-4-2-3 0,1 2-2 0,-2-4 0 0,3 1 0 16,0 1-16-16,-1-3 13 16,-1 3 2-16,1-2 8 0,1-2-8 0,-3 0 4 0,6 0-5 15,-3 0-1-15,0 1-1 0,0-4-20 16,0 0 2-16,-3 3-11 0,3-3-12 0,0 0-53 0,-1 3-21 15,1-3-23-15,0 0-32 16,0 0-41-16,0 0-54 0,-2-10-52 0,1 3-250 0,-3-5-615 0,2-2 273 16</inkml:trace>
  <inkml:trace contextRef="#ctx0" brushRef="#br0" timeOffset="67142.576">22162 5418 30 0,'-1'-2'175'0,"1"2"-17"0,0 0-6 15,0 0-16-15,-4-3-7 16,4 3-7-16,0 0-7 0,-3-2-9 0,3 2-10 0,0-3-12 0,0 3-4 16,0 0-6-16,0 0-6 15,0 0 4-15,0 0-11 0,-6-1-8 0,6 1-4 0,0 0-5 0,-5-1-1 16,5 1-1-16,0 0 0 15,-6-1 3-15,6 1-1 0,0 0 0 0,-7 0 1 0,7 0-1 16,-4-1-1-16,4 1 2 0,0 0 2 0,0 0 2 0,-7 2-1 16,7-2 2-16,0 0 2 0,-3 1-1 15,3-1-2-15,0 0-1 0,0 0-1 0,0 0 0 0,0 0-3 16,0 0 1-16,0 0-3 16,0 0-2-16,0 0 1 0,0 0-1 0,0 0 0 0,0 0-1 15,0 0 1-15,-6-3 0 0,6 3-7 0,0 0-1 16,0 0-5-16,0 0-1 0,9-2-3 0,-5 0-4 0,0 1-3 15,2-2-1-15,1 1-2 16,1 0 1-16,1 1-2 0,2-1-3 0,3 1 1 0,6-2-5 16,1 1 5-16,0 1-10 0,3-1 4 0,0 0 2 0,3 0-4 15,0 1 5-15,-1 1-4 0,0-3-11 16,3 2 2-16,-2-1-5 0,0-1 1 0,-3 2 1 0,-2-1 4 16,-1-1-2-16,-4 2 1 0,-1 0 1 15,-1-1 2-15,-2 0 0 0,-5 1-3 0,1 0 3 16,-2 1 1-16,-3-1 2 0,2 0 2 15,-2 0 4-15,-4 1 5 0,6 1-2 0,-6-1-1 0,0 0-2 16,5-1-2-16,-5 1 4 0,0 0-4 0,0 0-14 0,0 0-4 16,0 0-15-16,4 0-18 0,-4 0-8 15,0 0-17-15,0 0-14 0,0 0-23 0,0 0-23 16,-1 5-32-16,1-5-21 0,0 0-37 0,1 2-158 16,-1-2-411-16,0 0 183 0</inkml:trace>
  <inkml:trace contextRef="#ctx0" brushRef="#br0" timeOffset="69867.5534">22584 5026 155 0,'0'0'151'0,"0"0"-9"0,0 0 1 15,0 0-5-15,0 0 0 0,0 0-9 0,0 0-10 0,0 0-3 16,0 0-9-16,0 0-7 0,0 0-8 16,0 0-6-16,0 0-7 0,0 0-6 0,0 0-8 0,0 0-6 15,0 0-6-15,0 0-8 0,0 0 2 16,0 0-6-16,0 0-2 0,0 0-2 0,0 0-1 15,0 0-3-15,0 0-2 0,0 0 1 0,0 0 1 16,0 0-7-16,0 0 0 0,0 0-1 0,0 0 0 16,0 0-5-16,0 0 0 0,0 0 3 0,0 0 0 0,0 0 4 15,0 0 4-15,0 0 0 0,0 0-4 16,0 0 2-16,2 11 2 0,-2-11-3 0,-4 1 0 16,4-1-2-16,0 0-1 0,0 3 1 0,0-3-2 15,0 5 1-15,0-5-3 0,0 5 1 0,-1-5 3 0,1 0 2 16,-2 4 2-16,2-1 0 0,0-3-5 15,0 4 0-15,0-2 1 0,0-2 5 0,0 4-3 0,0-1 0 16,0-3 0-16,0 4 0 0,0-4-6 16,0 5-1-16,0-5 1 0,0 4-5 0,0-4 3 15,0 3-2-15,0-3-3 0,0 4 2 0,0-4 0 0,0 2-3 0,0 2 7 16,0-1-3-16,0-3 0 16,0 6 1-16,0-4 0 0,0 1-4 0,0-3 1 0,0 7 0 15,0-3-1-15,0 0-3 0,2 1 0 0,-4-1 2 16,2 1 2-16,0 0-2 0,2 0 1 0,-4-1-4 0,2 2 4 15,0-1 2 1,0-2-2-16,0 3 0 0,0-3-2 0,0-1-1 0,0 2-2 0,0-1 2 16,0 0-3-16,0-3 1 0,0 4 0 0,0-4 9 0,0 4-12 15,0-1-4-15,0-3 14 16,0 4-10-16,-2-3-4 0,2-1 1 16,0 0-7-16,-2 4 8 0,2-2-4 0,0-2 1 0,0 0 1 15,0 5 2-15,0-5-1 0,2 4 2 0,-2-4-1 16,0 4 4-16,0-1-4 0,0-1 0 15,0 2-3-15,2-1 1 0,-2 1 2 0,0 0-1 16,0 1 0-16,0-2 1 0,0 1 0 0,2-1-1 16,-2 1 1-16,1 1 3 0,-1 1 4 0,0-2-2 0,0 1-6 15,2 1 6-15,0 1-4 0,-2-2 3 0,0 2-4 0,3-1 4 16,-3 0-1-16,2 1 2 0,0 0 2 16,-2 0 0-16,3 1-6 0,-3-1 1 0,3 2 6 0,-3-2-8 15,-3 1 2-15,3 1-1 16,0-2 1-16,0 2-2 0,0 0 1 0,0-1 3 0,0 1 2 0,0 0-9 15,0 0 7-15,0 0-1 0,0-2-4 16,-3 2 6-16,3 0 8 0,0 2-13 16,-2-2 2-16,4 3 0 0,-4-2 4 0,2-3-2 0,-2 3 2 0,2 0-2 15,0 3 1-15,-3-4-8 0,3 0 0 0,0 4 3 16,0-4 12-16,0 3-11 0,0-1-12 16,0 2 7-16,0 0 6 0,0-2-1 0,0 3-2 15,3-1 4-15,-3-2-6 0,0 2 4 0,-3 0 6 16,3-1-18-16,0-3 10 0,0 2-4 15,3 3-1-15,-3-3 0 0,0 0 1 0,0 1 4 0,2 0 2 0,-2-3 1 16,2 3-2-16,-2-1-1 0,0 0-10 0,3-1 7 16,-3-1 7-16,0 1-6 0,3 3 7 15,-3-4-12-15,0 3 8 0,0-2-5 0,0-1 8 16,1 0-7-16,2 3 1 0,-3 0 10 0,0 2-9 16,0-5 29-16,3 4-27 0,0-4 1 0,-2 0-2 0,-1 4-3 15,3 0 2-15,-3-1-3 0,0-1 8 16,4 2-10-16,-4 0 7 0,2 0 0 0,-1-1 10 15,2 4-22-15,1-1 19 0,-4-3-7 0,0 3-4 16,4 0-1-16,-4 5 10 0,2 1-6 0,-1 1-1 0,1 1 1 16,-1-4 0-16,2 3 8 0,-2-3-2 0,2 3-7 15,0 0-3-15,0 0 2 0,-2-4-6 16,3 4 13-16,-2-1-2 0,-1 0-1 0,3 2-11 16,-4-3 8-16,2 1 4 0,-1 1-9 0,-1 0 8 15,2-3-10-15,0 3 2 0,-2-3-2 0,1 1 11 16,-1 0-7-16,1 0 3 0,0-2-1 0,-1 1-2 15,2 0-2-15,-1 2 18 0,1-2-11 0,-1 3-1 16,0-4-2-16,2 4 2 0,-1-1-7 0,0-2 6 16,-2 1 2-16,2-2-8 0,-1 1-6 0,3 0 23 15,-1 0-9-15,-1-4 0 0,0 4 3 0,1 1-4 0,0-1-9 0,1 0 1 16,-1 0 3-16,-1 0 6 0,0-5-7 0,1 1 6 16,-1 4-5-16,0-4 1 0,0 3 1 15,-1 1 3-15,3-5 2 0,-4 1 8 16,2 4-10-16,-1 0 0 0,3-4 11 0,-4 0-9 0,3 4 5 0,1-1-10 15,-4-4 5-15,3 7-3 16,0-1 6-16,-1-1-4 0,0 0 7 0,1 1-7 0,-3-6-5 16,4 6 7-16,-1 0 4 0,-3-2 0 0,3 2-2 0,0 1 4 15,-2-2-5-15,2-1 5 0,-2 2-2 16,2 1 13-16,-3 0-13 0,4-1-1 0,-4 0 5 0,3 0-4 16,0 2-4-16,-3-2 2 15,0 0-2-15,3-1-3 0,-2 0-1 0,1 2 0 0,-1 0-1 0,1 1 4 16,-1 1-6-16,0 0 4 15,1 1 4-15,-1-2 1 0,-1 2-2 0,3 1-7 0,-3 1 4 16,1-2-2-16,0 1 1 0,0 0-2 0,0 4 1 0,2-3 12 16,0 9-14-16,-2-8 5 0,1 6-9 15,0-7 10-15,0 0-2 0,-1 0-2 0,2 1 1 0,-3-1-3 16,4 10 5-16,-2-9-4 16,1 8 4-16,-3-8-5 0,3-1 8 0,-1 11-3 0,0-2-3 0,2 1-3 15,-4-9 11-15,1 8-6 16,1-8 0-16,0 7-12 0,-2-7 13 0,1 10-3 15,0-11 4-15,0 10-2 0,-1-11-1 16,0 3 2-16,2 8-1 0,-4-1 9 0,5-7-13 0,-1 9 8 0,-1-1-2 0,-2-2 2 16,2 0-7-16,0 3-3 15,-1-3 6-15,0 4-6 0,3-3 14 0,-1-1-10 16,-2-7 0-16,1 6-1 0,-1 4 0 0,1-3 0 16,-1-6 2-16,2 6-1 0,-1 1 1 0,3-8-13 15,-2 11 16-15,-1 0 1 0,-1 0 5 0,2 2 11 0,-2-1-2 16,3-1-2-16,-1 0 0 0,0 0 0 15,0-1-1-15,3 0-4 0,-3 0 3 0,-2 0-7 0,3 1 3 16,-2-2 2-16,3 1-6 0,-2 4 4 0,-1-1-1 16,1-2-4-16,2 0 2 0,-1 2-1 0,0 0-1 0,-2-1-3 15,1 1 6-15,-1 0-6 0,6-2 0 16,-7 0 0-16,3-2-1 0,-2 2-2 0,1 1-1 0,1 2 2 0,-2-1 5 16,2 0-17-16,1 0 13 0,-2-2 1 15,-1 4 0-15,0-3-2 0,-1 1 1 16,3-1-4-16,2-1 2 0,-6 0 1 0,0-1-6 0,2 0 3 15,1 1 0-15,-1-1 0 0,-1 1 3 0,3 0 0 16,1-1-4-16,-2 2 2 0,1-1-1 0,0 0 0 16,-1 1-27-16,-3-1 3 0,4-2 2 15,-3 0 0-15,0 2 1 0,3-2 2 0,-1-1-4 16,1 3 8-16,1-3-1 0,-4-8 1 0,3 13 5 0,-1-2 7 16,-2-2-5-16,-2 0 3 0,2-1-5 0,1 1 7 15,-1 1-1-15,-1-1-5 0,0-1 3 16,1 1 7-16,-2-1-6 0,1-9-2 15,0 9 4-15,2-1-3 0,-2-6 2 0,1 7 3 0,-3-10 0 16,3 2-5-16,3 8 4 0,-4-9-1 0,1 0-3 0,-2 9 32 16,0-8 0-16,2-2-7 0,0-1 3 15,2 2-5-15,-1 9-2 0,0-9-4 0,0 1 6 0,1-3-6 16,-2 1-29-16,3 0 1 0,-2 0 2 16,0-3 5-16,0 0-6 0,-1 0-1 0,-1 0 8 0,2-1-1 15,0 0 1-15,-3-3 0 16,0 3 1-16,1-5 0 0,2 3 6 0,-1-5-3 0,-1 1-2 0,-1-1 6 15,2-1-1-15,0 0-4 0,-1-4 1 16,1-2 3-16,-1-3 1 0,-2 4 3 0,3-3-15 0,0 2 10 16,1-3 0-16,-2-1 1 15,-1 0 1-15,2 0 3 0,3 0-4 0,-3 1 3 0,-1-1-2 16,1-3-2-16,-2 3 3 0,2-3-1 0,0 0-3 0,0 3 9 16,0-3-12-16,0 0 9 0,-2 2-1 15,2-2 0-15,0 0-4 0,0 0 3 0,0 0 8 16,0 0-9-16,2 4-2 0,-2-4-3 0,0 0 3 15,0 0 6-15,0 0 0 0,0 0-4 0,0 0-16 16,0 0-23-16,0 0-31 0,0 0-16 0,0 0-26 16,0 0-29-16,3 1-33 0,-3-1-50 0,0 0-55 15,0 0-62-15,0 0-265 0,-3-13-657 0,0 5 290 16</inkml:trace>
  <inkml:trace contextRef="#ctx0" brushRef="#br0" timeOffset="71460.2912">22295 5415 70 0,'-7'0'101'15,"7"0"-14"-15,-6 1-1 0,6-1-13 0,-4 0-10 16,4 0 0-16,0 0-4 0,-7 0-8 0,4 1-3 0,3-1-6 16,-6 1 0-16,6-1-5 0,-5 0 1 15,5 0 6-15,-6 2 1 0,6-2-7 0,-5 0 3 16,5 0 4-16,-6 0-9 0,6 0 6 0,-9 1-19 0,9-1 17 15,-8 0-7-15,5 0 4 0,-2 1-5 0,5-1 6 16,-9-1-5-16,3 1 3 0,1 0 0 0,5 0-2 16,-10 0 16-16,6 0-3 0,4 0-6 15,-9 0 6-15,5 0 1 0,4 0-2 0,-10-1-1 0,6 2-1 16,4-1-2-16,-7-1 9 0,7 1-11 16,-7 0 3-16,7 0 2 0,-6 0-2 0,6 0-2 0,0 0-2 15,0 0-4-15,-7 0-3 0,7 0-3 16,0 0 2-16,-4-2-1 0,4 2-2 0,0 0 3 15,0 0-3-15,0 0-2 0,0 0 2 16,0 0-1-16,-6 0 1 0,6 0-2 0,0 0 4 0,0 0-3 0,0 0-1 16,0 0 3-16,0 0-4 0,0 0 0 15,0 0-2-15,0 0-2 0,0 0-1 0,0 0-1 16,0 0-1-16,0 0 4 0,0 0-5 16,0 0 0-16,0 0-1 0,0 0-4 0,0 0 0 15,19-2 0-15,-11 2-3 0,2-2 0 0,7 0-2 0,4-1 0 0,-1 1-1 16,5-2-4-16,3 3 1 15,-1 0 3-15,4-4-1 0,10 3-2 0,1 0 0 0,-1 0-2 0,0 0 1 16,-2 1-4-16,-2-3-11 16,-8 3-5-16,2-1-2 0,-2 1-7 0,-3 0-10 0,-2-1-3 15,-1 1-4-15,-1 1 3 0,-8 0 4 0,0-1-2 0,-4 1-1 16,-1 0 4-16,-1 0 4 16,-3 0 5-16,0 0 1 0,-5 0 0 0,7 0 4 0,-3-2 6 0,-4 2-3 15,0 0 2-15,5 0-5 0,-5 0-9 0,0 0-4 0,0 0-8 16,0 0-9-16,0 0-11 0,0 0-22 15,0 0-13-15,0 0-7 0,-8-5-22 0,8 5-21 16,-4-2-124-16,4 2-295 0,-7-2 131 0</inkml:trace>
  <inkml:trace contextRef="#ctx0" brushRef="#br0" timeOffset="72530.5039">21978 5388 54 0,'-10'2'157'0,"3"-2"-7"0,0 0 4 16,1 1-16-16,1-1-9 0,-1 1-7 0,2-1-11 0,4 0-9 15,-7 1-7-15,7-1-12 0,-6 0-4 16,6 0-6-16,0 0-9 0,-7 0-1 0,7 0-2 0,0 0 0 16,0 0 0-16,-3 1-3 0,3-1-1 15,0 0 1-15,0 0 8 0,0 0-10 0,0 0 0 16,0 0-2-16,0 0-1 0,0 0-1 0,0 0 1 0,13 2-5 0,-9-2-3 16,0 0 1-16,2 0-4 15,3 0-2-15,2 0-3 0,-1-1-1 0,4 0-2 0,1 0-5 16,1 1 0-16,1-1-5 0,4 1-3 15,-2-1 2-15,-3 1-7 0,5 0 2 0,-1-1-4 0,-3 1 2 16,-2 0-1-16,8-1-7 0,-4 0 1 16,3 1 0-16,-3 0 0 0,-2-1-4 0,0 2 4 0,-3-1-3 15,3-1 0-15,0-1 0 0,-3 2-4 0,3 0 6 16,-3-2-5-16,0 2-2 0,-1-1 4 16,-2 1-2-16,-1 0 12 0,3-2 4 0,2 1 2 0,-1 1-3 15,3-1-4-15,-1 1 0 0,-1 0-2 16,2-2-1-16,4 2 1 0,-4 0-1 0,3-1-1 0,-5 1-1 15,8-1-3-15,-2-1 1 0,0 2-1 0,-1 0-4 0,-1 0 2 16,-2 0-1 0,0 0 2-16,0 0-3 0,4 0 0 0,-7 0 0 0,0 0 0 0,3 0-1 0,-3 0-2 15,1 0 2-15,-4 0 1 16,3 0-1-16,1-1 2 0,-1 1-5 0,-1-2 4 16,1 1 0-16,1 0 1 0,-3-1-3 0,3 2 1 15,-5-1-1-15,3 0 5 0,0 0-7 0,0 0 3 16,-2 0-2-16,0 1 0 0,2 0-2 15,-4-1 2-15,6 0 4 0,-5 1-3 0,0 0 0 0,0 0-1 0,2 0-16 16,1 0 0-16,-2 0 3 0,-1 0 2 0,0 1-3 0,4 0 5 16,-1-2-2-16,1 2 4 15,1 0 1-15,1-2 2 0,0 1-1 0,-1 1 3 0,5-2-4 0,-3 1 3 16,-1-1 0-16,1 2-1 16,-1-2 1-16,1 1 2 0,4 0 4 0,2 1-4 15,-3-2 3-15,-5 2-6 0,1-1 5 0,0 1-4 16,-1-1 3-16,6 2-2 0,-6-1 5 0,2-1-7 0,4 1 3 15,0-2 3-15,-1 1-1 16,-2 1 1-16,3-1-2 0,-1-1 3 0,-4 1 0 0,4 0 9 16,-4-1-9-16,5 0-3 0,1 0 6 0,0 1-4 0,-1-1 0 0,0 0 0 15,1 0 2-15,0-1 0 16,-1 2-3-16,0 0 4 0,2-2 4 0,-2 1-3 0,3 1 3 16,-4 1-3-16,2-1 3 0,-1 0-3 15,2-1 1-15,-2 0-2 0,0 1 2 0,-4-1-3 16,3-1 3-16,1 2-1 0,3-2-2 0,-9 2 1 15,9 0 4-15,-4-1-1 0,-5 1-2 0,6-1 0 16,-4 1-1-16,-1-2-3 0,6-1 3 0,-5 4 29 16,3-1 0-16,1 1-9 0,0 0 1 0,-4-1-8 15,-3 0 6-15,0 0 1 0,2 0 1 0,-2 1 2 0,0-1-4 0,0 0 0 16,0 1-1-16,-4 0-4 16,1-2 0-16,-11 1-4 0,0 0-2 0,33 2-3 0,-33-2-1 15,0 0 4-15,32-1-6 0,-32 1 4 0,21 1-3 16,-21-1-4-16,0 0 2 0,27 0 1 0,-27 0-3 15,0 0-2-15,21 0-2 16,-21 0 6-16,0 0-5 0,0 0 5 0,0 0-6 0,28 0 2 0,-28 0-1 16,0 0 3-16,0 0 2 0,21 2-7 0,-21-2 0 0,0 0 1 15,0 0-4-15,0 0-5 16,0 0-6-16,0 0-15 0,0 0-14 0,0 0-15 0,22-2-25 16,-22 2-34-16,0 0-53 0,0 0-74 15,0 0-220-15,0 0-504 0,0 0 224 0</inkml:trace>
  <inkml:trace contextRef="#ctx0" brushRef="#br0" timeOffset="73329.3969">23097 5075 67 0,'-3'-4'262'16,"1"1"-18"-16,-1-1-15 0,-2 2-12 0,0-2-17 15,-2-1-20-15,-3 3-8 0,3-1-15 0,-2-3-14 0,-6 4-9 0,2-1-12 16,-1 3-8-16,-2 0-10 15,1-2-8-15,-1 4-9 0,1-2 0 0,0 2-11 16,2 0-11-16,-3 1-1 0,3 4-10 0,-1-3-5 16,1 3-2-16,2 1-6 0,-2 0-9 0,3 3-1 15,-1 4-3-15,1-2 0 0,3-1-6 0,-1 5 3 16,2-1-2-16,3-2-5 0,3-3-8 0,0 4-1 0,3-2-1 16,1-1-2-16,2 1-4 0,2-4 1 0,-3-2-7 0,5 3-5 15,1-5-6-15,0 2-4 16,2-3 1-16,-1 0 5 0,3-3-1 0,-1-1 0 0,-1-1 6 15,-3-2 4-15,0 0 1 0,4-1 15 0,-7-1 9 0,3 1 18 16,-3 1 2-16,1-2 11 0,-2 1 12 16,0-1 15-16,-3 1-4 0,0 0 7 0,0 2-8 0,-1-1-1 15,0-1-9-15,-1 2-5 0,-1 2-2 16,1-4-1-16,0 2-16 0,-1 2-10 0,2-3-10 0,-2 3-20 16,0 0-16-16,0 0-1 0,0 0-4 15,0 0-20-15,-1 9-24 0,2-5-19 0,-2 1-17 0,0 2-14 16,1 1-25-16,0 0-25 15,1 0-24-15,0 1-29 0,0 0-54 0,1-2-167 0,-1-2-474 0,2-3 210 16</inkml:trace>
  <inkml:trace contextRef="#ctx0" brushRef="#br0" timeOffset="73659.8692">23141 5158 5 0,'-1'-3'305'15,"1"3"-26"-15,-2-4-23 0,-1 3-21 0,3 1-20 0,0 0-23 0,0 0-19 16,0 0-17-16,-11 4-13 16,8-1-17-16,-1 5-12 0,1 1-12 0,-1-2-9 0,3 2-7 0,-1 1-10 15,2 1-9-15,0 2-8 16,2-4-2-16,1 1-6 0,-1 0-9 0,6 0-16 0,-3-3-13 16,1-1-12-16,3 0-12 0,0-2-7 15,0-1 4-15,2-2-18 0,0 0 4 0,-1 0 4 16,3-1-1-16,-3-2 5 0,-1 0 5 0,-1-3-2 15,-1 1 5-15,0 0 4 0,-1-4 8 0,0 1 15 0,-5-1 12 16,2 1-3-16,-4-2-1 0,2-3 0 0,-4-1-2 16,-1 0-2-16,1 2-4 15,-3 1 2-15,2-2-2 0,-2 4-2 0,1 1-3 0,-1-1-1 0,2 5-14 16,-3-2-16-16,2 2-30 0,0 1-23 16,-1 2-25-16,1 2-30 0,0-1-42 0,1 2-42 0,0 1-140 15,1-3-383-15,3-1 170 16</inkml:trace>
  <inkml:trace contextRef="#ctx0" brushRef="#br0" timeOffset="73897.6587">23342 5037 188 0,'0'-9'304'0,"1"1"-9"0,-2 4-12 0,0-1-13 15,1 1-17-15,-1 0-23 0,1 1-26 0,-1 0-27 16,1 3-19-16,0 0-12 0,0 0-17 15,0 0-14-15,0 0-10 0,3 10-7 0,-2-1-15 0,2 2-10 0,1 3-1 16,-1-1-16-16,0 2-22 16,1 3-12-16,0-3-20 0,-2 0-20 0,3 5-14 0,0 0-20 15,-2 0-24-15,-1-5-31 0,0 1-14 0,1-2-17 0,-2-1-26 16,0-1-12-16,-1-3-26 0,0-1-167 0,-4-1-399 0,3 0 176 16</inkml:trace>
  <inkml:trace contextRef="#ctx0" brushRef="#br0" timeOffset="74298.2108">23321 5184 53 0,'1'-3'189'0,"2"0"-14"0,1 2-10 0,1-2-13 0,1-2-6 16,2 1-15-16,3 2-9 0,3-4-6 15,-1 2-10-15,-1 0-9 0,3-2-8 0,-2 3-6 0,1 0-1 16,-1-1-9-16,0 2 5 15,-4 0 3-15,-1 0-7 0,-1 0-6 0,-1 1-1 0,-2 1-2 16,1 0-1-16,-1-2 5 0,-4 2 2 16,5 2 4-16,-3 0-6 0,-1 1 6 0,-1 0-14 15,0-3-5-15,-2 7-4 0,0-3-6 0,0 2-4 0,0-2-5 0,1 3-4 16,1 0-5-16,0-3-5 0,0 2-8 16,1-2-15-16,2 2-7 0,0 0-7 0,0-2-13 15,1 1-4-15,3-3-9 0,0 2-2 16,2-1-4-16,1 1 4 0,-2-6 1 0,-2 4 11 0,3-5-2 15,-1 2 6-15,-1 1 5 0,0-3 9 16,-3-1 16-16,-1-2 12 0,0 1 5 0,-1-1 5 0,0-3 8 16,-1 0 4-16,-2 2 2 0,-3-1 0 0,0 0-8 0,0 2-1 15,-1-1-5-15,-2 1-3 16,0 1-1-16,0 0-2 0,-3 1-17 0,0 3-15 0,2 0-30 0,-2 2-23 16,0-1-29-16,3 3-26 15,-1 0-29-15,1 1-28 0,1 1-38 0,1 0-139 16,3-1-382-16,1 0 169 0</inkml:trace>
  <inkml:trace contextRef="#ctx0" brushRef="#br0" timeOffset="74527.6169">23681 5102 284 0,'3'-3'277'0,"-1"0"-4"0,2 2-15 0,-3-1-11 0,-1 2-15 0,4-4-24 15,-4 2-20-15,0 2-17 0,2-1-16 16,-2 1-27-16,0 0-15 0,0 0-9 0,0 0-6 0,7 7-10 15,-6 2-9-15,4 1-2 0,-3 4-11 16,0 0-10-16,5 8-16 0,-3-1-8 0,1 0-3 0,-1 3-19 16,0 0-7-16,2 2-22 0,-3-2-20 0,1 1-14 15,0 0-20-15,2-1-9 0,2 2-16 0,-2-5-33 16,-2-1-6-16,3-1-11 0,-1-7-16 0,-2 1-11 16,0-2-21-16,0-4-122 0,-2 1-343 15,1-4 153-15</inkml:trace>
  <inkml:trace contextRef="#ctx0" brushRef="#br0" timeOffset="74830.3049">23738 5171 143 0,'3'-21'197'0,"-3"2"-14"0,1 6 6 0,2 3-25 0,0-2-13 15,1 2-13-15,1 2-14 16,0 3-11-16,0 0-10 0,1 1-18 0,0 1-8 0,2-3-2 15,0 6-13-15,1-1-5 0,-1 1-9 16,3 0-1-16,-3 1-7 0,1 3-5 0,-2-1-1 0,0-1-5 0,1 4 0 16,-2-1-6-16,-2 2 1 0,2-1-1 0,-4 2 7 0,1 2 3 15,-1-3-1-15,-2 5 1 16,-3 0-3-16,-3 0-2 0,-1-4-6 0,-3 4-2 0,1-3 2 0,-1 0-5 16,-3-1-2-16,2 1 0 15,-3-2-2-15,-1-1-5 0,1 1-18 0,5-3-4 0,0-1-11 16,-1-1-24-16,3 1-22 0,2-1-25 15,2 0-36-15,-2-1-22 0,2 1-173 0,2 1-354 16,1-3 157-16</inkml:trace>
  <inkml:trace contextRef="#ctx0" brushRef="#br0" timeOffset="75690.4841">24052 5109 216 0,'3'-7'271'0,"-3"2"-15"0,3 1-12 16,-3-1-15-16,0 1-14 0,-2 0-19 0,1 1-19 0,0 0-20 0,-4 0-15 16,1 0-11-16,0 1-18 0,-2 1-12 0,-1 0-9 15,0 1-8-15,-1 1-11 0,-1 2-5 16,0 0-10-16,2 1-6 0,-2 1-5 0,1 1-3 0,1-1-4 16,-3 4-3-16,3-1-6 0,0-3 0 0,0 4-6 15,1-2-7-15,0 0-9 0,2-1-6 0,1 2-9 16,0-3-11-16,2 3-4 0,1-5-3 0,0 2-7 15,0 0-6-15,3-2 1 0,0 1 1 0,0-1 6 16,2-2-1-16,2-1-2 16,2 0 1-16,1-1-1 0,-1-1 7 0,0-2 4 0,5 1 5 15,-7 0 7-15,3-3 9 0,-3 1 11 0,1 0 15 16,-1 1 7-16,0 0 9 0,-2 0 9 0,-1 0 3 0,-1 2 2 16,-1 0-1-16,1-1-3 0,-1 0-4 0,-1 0 0 15,0 1 1-15,-1 2-10 0,0 0-7 0,3-3-5 16,-3 3-1-16,0 0-10 0,0 0-16 0,0 0-10 15,0 0-12-15,0 0-7 16,0 0-10-16,-5 8-7 0,5-8-3 0,1 5-7 0,-1-2 0 0,3-1-8 16,-2 1-9-16,2 1 5 0,1-2-6 15,-1 2 6-15,3-4 6 0,-2 0 1 0,3 0 12 16,-3 0-1-16,3 0 8 0,-1 0 15 0,-2-2 5 0,2-1 3 16,-2-3 14-16,2 2 15 0,1 0 4 0,-4-1 4 15,1-1-2-15,0 0 3 16,-1-1 1-16,0 1 6 0,-1-1 8 0,0 1-9 0,-1-3 4 15,1 2 0-15,0 1 3 0,0-1 0 0,-2 1-4 16,0 1 0-16,1 1-1 0,-1 1-1 0,0 0-2 16,0 3-1-16,0-3-8 0,0 3-16 0,0-3-3 15,0 3-3-15,0 0 5 0,0 0-1 0,0 0-4 0,2 9-1 16,-2-4-5-16,1 2 2 0,2 1 0 16,0 1-6-16,2 2 2 0,1-2 1 0,0 2-4 0,-1-2 12 15,2 1-9-15,0-2-1 16,0 1-4-16,2 0 0 0,-2-3 3 0,3 1-6 15,-3-2 4-15,4 3-2 0,-4-5 3 0,3 1 4 16,-3-1-1-16,3 0 5 0,-2-2 0 0,1-1-3 0,-1-1 7 0,2 2-2 16,-1-3 2-16,-1-1-2 0,0 0 4 15,2-2-4-15,-1 1 3 0,3-2-1 0,1-2 3 16,-3-1-1-16,-2 1 0 0,2-2 13 0,0 1 10 0,-3-3 12 16,0 0 8-16,-1 0 25 0,-2-1 3 15,-1-1 5-15,-2 1 0 0,-1-3 11 0,0 2 1 16,-3-5-5-16,-2 1-7 0,-1-1-6 0,2 7 9 15,-2-1 0-15,2 4-6 0,-3 2-7 0,0-1-2 16,1 2-13-16,2 2-4 0,-3 1-7 16,3 2-5-16,-2 1-2 0,1 1 10 0,-4 2-16 0,2 1-7 15,0 2 4-15,1 3-16 0,2 2-19 0,0 2-12 0,1 2-11 16,3-1-21-16,0 4-11 16,3 2-18-16,1-2-4 0,0 0-10 0,2 1-10 15,1-1-16-15,3-1-7 0,-2 0-20 0,1-6-24 16,2 0-23-16,-4 0-33 0,3-1-131 0,-3-6-397 0,0 2 175 0</inkml:trace>
  <inkml:trace contextRef="#ctx0" brushRef="#br0" timeOffset="75863.3447">24413 5066 61 0,'0'0'169'0,"0"0"-19"0,10-4-7 16,-10 4-45-16,8-1-44 0,-1-2-43 0,-3 0-126 15,2 3-124-15,-2-2 56 0</inkml:trace>
  <inkml:trace contextRef="#ctx0" brushRef="#br0" timeOffset="78095.0268">23023 5612 135 0,'3'-4'206'0,"-1"0"-8"0,0 0 0 0,-1 1 4 0,-1 0-7 15,0 0-5-15,2 1-14 16,-2 2-20-16,-2-6-16 0,2 4-10 0,-2-1-14 0,2 3-11 16,-7-4-10-16,2 4-6 15,0-2-8-15,-4 0-9 0,-1 1-5 0,1 1-6 0,-3-1-11 16,-2 2-1-16,-2 0-4 0,2 1 2 0,-7 0 6 15,5 2-4-15,1-2 0 0,0 1-4 0,1 1-6 0,-2-1 0 16,2 1-5-16,-1 1-6 0,1-1-1 0,1 2-3 16,3-2-2-16,0 1-2 0,3-1-3 15,0 1-6-15,2 1 2 0,0 1-1 0,1-1 0 0,4 2 0 16,4-1-2-16,-4 0-1 0,7 3-3 16,0-1 2-16,3 0-2 0,3 0 4 0,-2-1-4 0,10 1 4 15,-1 2-5-15,1-2 1 16,0 0 1-16,3-2-4 0,0 0-3 0,-3-2 2 0,0 2-2 0,0-3 4 15,-6 1-1-15,1-1-3 16,-2 1 5-16,-2 0-2 0,-3-2 0 0,-2 0-1 0,0-1-2 0,-1 1-2 16,-3 0 1-16,0 0 5 15,-2 1 7-15,0-1-4 0,-2-1 4 0,-3 2-6 0,-2-1 3 16,-1 1 0-16,-5 0 0 0,-3 0-4 0,0 0 3 0,-6-1 0 0,7 0-2 16,-3 2-2-16,2-4 8 15,-1 0 1-15,2 0-9 0,-3-1 1 0,2 0-2 0,-1-1-14 16,2 0-16-16,0 0-17 0,1 0-24 15,1-1-32-15,2 2-34 0,0 0-48 0,4-2-43 0,-5 2-231 16,4-2-493-16,0 0 219 0</inkml:trace>
  <inkml:trace contextRef="#ctx0" brushRef="#br0" timeOffset="80753.3834">23410 5404 70 0,'0'0'261'16,"0"0"-10"-16,0-2-14 0,0 2-16 16,0 0-13-16,-2-3-20 0,2 3-12 0,0 0-17 15,0 0-20-15,0-5-14 0,0 5-12 0,0 0-15 0,0 0-7 16,0 0-10-16,0 0-6 0,0 0-9 16,0 0-8-16,0 0-4 0,0 0-7 0,2 11-3 0,-2-9 0 15,1 2-3-15,-1-4-6 16,2 5-6-16,-4-1 2 0,4-1-6 0,-2 1 2 0,1-1 4 0,-1 0 1 15,0 0-1-15,0 1-2 16,0-1 4-16,2 0 1 0,-2 0-4 0,0-3 4 0,1 4 0 0,-1-4-5 16,0 3 5-16,0-3-4 0,0 0 1 15,0 4 4-15,0-4 4 0,1 2-3 0,-1-2-5 16,0 0 0-16,0 0 9 0,0 0-5 0,0 0-3 0,0 0 1 0,0 0 3 16,0 0 2-16,0 0-3 15,0 0 4-15,0 0-5 0,0 0-1 0,0 0-2 0,0 0-8 16,0 0 2-16,0 0-1 0,3-8-10 15,-3 4 0-15,2 1 4 0,-1 1-5 0,-1-1-4 16,0 3 2-16,0-6-2 0,2 1-3 0,-2 3 2 0,0-1 0 0,0 3-4 16,1-6 4-16,-1 2-1 15,0 1-1-15,1-2-2 0,-1 1-1 0,0 2 2 0,2-4-2 0,-1 2-5 16,-1 1 2-16,0-1 2 16,2 1-4-16,-1 1 3 0,0 0 1 0,-1 2-5 15,2-4 3-15,-1 2-6 0,-1 2 0 16,2-3 0-16,-2 3-1 0,0 0 6 0,0 0-1 0,0 0-1 0,0 0 0 15,0 0 0-15,0 0 0 0,0 0 6 0,0 0 6 0,4 7-12 16,-3-5-8-16,-1-2 10 16,0 4-2-16,0-1 1 0,0-3 1 0,0 3 2 0,2 0-3 15,-2-3-2-15,1 4 4 0,-1 0-4 16,0-4-3-16,2 3 6 0,-1-2-1 0,-1-1 2 16,1 3 2-16,-1-3 1 0,0 5-1 0,1-3-6 15,-1-2 4-15,0 3 0 0,0-3-6 0,1 4 6 16,-1-2-4-16,0-2 5 0,0 5-1 0,1-3 1 0,-1 2-2 15,2 0-3-15,-1 1 6 0,-1-1 1 16,0 0-3-16,1 2-3 0,0 1 0 0,-1 2 2 0,0-1 0 0,1 3 1 16,-1 1 2-16,2-2 0 0,-2 2 1 15,1-3-3-15,0 2-4 0,0 3 4 16,-1-2-2-16,1 1-1 0,0-1 4 0,0 2-4 16,0-2 7-16,1 1-4 0,-2-1-1 0,2 2 4 0,-1 1 1 15,0-1 0-15,0-2-6 0,0 2 5 16,-1-1-7-16,0 1 4 0,1-2-1 0,1 1 5 0,-1 0-5 15,-1 1 6-15,1-1-6 16,-2 0 3-16,1-1-2 0,-1 1 3 0,1 1-4 0,0 0 12 16,-1-2-9-16,0 3-5 0,1-2 3 0,0 1-5 0,-2-3 5 15,2 2 5-15,0-1-6 0,-1 1-2 16,2-4 4-16,-1 0-2 0,0 1-4 0,1 2 6 0,-1 0-4 16,1-2 1-16,-1-2 3 0,2 2 3 15,1 1 0-15,-1 1-3 0,-1-5-3 0,-1 5-1 0,4-3 3 16,-2 1 3-16,0-2-1 0,1 1-4 15,-2 0 0-15,2 0 1 0,-1 2 5 0,0-3-8 16,-1 1 2-16,2 4 1 0,-3-5 4 0,1 4-6 0,0-2 2 0,2 2-5 16,-3 0 6-16,1 1 1 0,0-3-1 15,-1-1 3-15,1 0 0 0,0-2 1 0,-1 3-6 16,2-2 2-16,-2 1-2 0,0 1 2 0,1-4 1 16,0 3-1-16,-1 1 4 0,0-3-2 15,0 2 0-15,1 1 0 0,0-3-4 0,-1 0 5 16,0 1-4-16,3 1-8 0,-5-2 9 0,4 2-5 0,-2-2 4 15,0 0 0-15,1 2 3 0,1-2 0 0,-2 0 0 16,0-1 3-16,1 1-1 16,0-2 3-16,-1-1-2 0,2 5-5 0,-2-3 2 15,0 0 5-15,0-1-4 0,0 0 1 0,0 3-1 0,0-3-4 16,1 1 0-16,-1 1 13 0,2 1 20 0,-2 0-11 16,1 5 2-16,0-1 1 0,0 2-9 0,0-1 5 15,-1 2-6-15,1 0 3 0,1 5-7 0,1-6-2 0,-2 6 3 16,0-1-2-16,1 2-8 15,1-1 5-15,0 0-10 0,-2-6 2 0,2 8 10 0,0 0 1 0,-2-3-6 16,2 2 0-16,-2-1-1 0,4 0 2 0,-4 0 3 16,3 4-2-16,-1-3-2 0,-3 0 3 0,2 2-7 15,-1-1 5-15,2 1-1 0,-2-1 0 0,2 0 6 0,0-1-6 16,-2 1-5-16,-2 0 4 16,2 0-2-16,-1-2 3 0,2 0-6 0,1-1 5 0,-1 0-1 15,1 0-3-15,-3-4 3 0,3 4 2 16,-3-3-2-16,7 1 1 0,-7-4 0 0,4 6-3 0,-2-5-1 15,0 1 3-15,0-2-4 16,-2 1 0-16,4-2 4 0,-1 2 2 0,0 1-2 0,-1-2 6 16,0 0-5-16,0-1-5 0,1 0 2 0,0 1 4 0,-1 0-6 0,-1-1 5 15,-2 0-5-15,3-2 3 16,0 4 5-16,-1-1-7 0,-1 0-1 0,1-1 5 0,0 1-1 16,0 0 2-16,-2 0 0 0,0 1-3 15,3 0 5-15,-1 1-3 0,0-2 2 0,2 2-7 0,-2-3 1 16,0 2 4-16,-1 1 1 0,0-2-1 0,1-1 4 15,3 3-3-15,-4-3 2 0,3 1 4 0,-2 0-12 16,0 1 3-16,2-1 1 0,-3 2-1 0,1-1-1 16,-1 5 7-16,1 0-4 0,-1-4-1 0,0 3 4 15,2 3-4-15,-1-1 3 0,1 1 1 0,-3-1 3 0,3-1-11 16,-1 0 5-16,1 2 6 16,-1 0-1-16,-2 1 1 0,2-2 4 0,0 1-2 0,0 1-7 15,1 0 2-15,-2 1-1 0,2-2 12 16,-4 1-11-16,2 0-1 0,2-1 2 0,-2 0-4 0,0 1 1 0,0 0 0 15,3 1 2-15,-1 0-3 0,0 0 2 16,1 0-1-16,-1 1 5 0,-2-1 2 0,2 1-10 16,-1-2-1-16,-1 1 10 0,2 3 7 0,1-1-15 15,-3-1 6-15,1 2-6 0,2-2 8 0,0 1-18 16,-2 2 17-16,1-3-1 0,-1 1-5 0,2-2 14 16,-3 3-19-16,0-1 4 0,4-1 9 15,-4-1-5-15,2 2-6 0,-1 0 4 0,1 0 3 0,-2 2-1 16,2-2-1-16,0 1 14 0,-1 0-13 0,2 0-4 15,-3 0 7-15,1 1-11 0,1-1 9 0,1-2-9 16,-2 2 7-16,1 1 3 0,-1-1-7 0,0-1 1 0,2 1 0 0,-3 1 2 16,3-2-1-16,0-1-3 15,-2 0 0-15,1 1 3 0,0-1 3 0,0 0-4 0,-1 2 3 16,1-1 7-16,-1 1-6 0,1-1-3 16,2 9-13-16,-4-10 16 0,2 1 0 0,-2 1-4 15,0 0 6-15,1-1-7 0,0 1-1 16,2 1 1-16,-2-2-1 0,2 10 1 0,-2-10 1 0,-1 1 3 0,1-1-9 15,0 1 5-15,2-1-1 16,-2 1 6-16,0-4-3 0,0 4 0 0,1-3 3 0,0 2-11 0,1 10 7 16,-1-13-4-16,1 4 9 0,-4-1-10 0,5 0 8 15,-1-1-2-15,1 2-1 0,-3-2-2 16,2 3 1-16,-1-3 1 0,2 2-2 0,-1 0 0 0,-1 2 6 16,0 0-5-16,-1-2-3 0,2 0 3 15,-1 2-2-15,2-2 0 0,-3 0 3 0,3 8 0 0,-1-8 1 16,-1-1-7-16,0 1 2 0,0 1 5 15,-1-3-3-15,1 1 3 0,-1 2-1 0,0 0 4 0,2-2-5 16,-1 3 4-16,-2-3-9 0,1 3 4 0,3-3 2 0,-2 1 1 16,-2 0-3-16,2 8 4 0,0-10-8 15,1 2 4-15,-2-1 4 16,1 0 0-16,0-2-3 0,-2 2 2 0,0 1-11 0,3 1 12 16,-3 7 4-16,3-9-8 0,1 10-4 0,-2-11 10 0,-1 3-12 0,0-2 5 15,2 10 2-15,-1-9 33 16,-1-1-7-16,-1 0-2 0,4 10-9 0,-4-8 10 0,2-2-4 15,-1 0 4-15,-1 2-11 0,0-2 0 0,0 1-1 0,-3 2 5 16,5-3-9-16,-1 2 1 16,-1-2-6-16,2 1 6 0,-1 0-3 0,3 8-1 0,-4-8 0 0,6-2-2 15,-3 1-2-15,-2-2 3 16,3 0-6-16,-1 0 5 0,0 2 0 0,-2 0-2 16,1 0 3-16,3 2-37 0,-2-5 5 0,0-2 4 0,0 4 4 15,0-1-3-15,-3-2 4 0,1 1 4 0,0 0 2 0,-1-2-2 16,2 1-1-16,-2-1 4 15,0 0 2-15,0-5-4 0,0-1 6 0,0 5-3 0,0 1-1 16,-4 0 8-16,4-1 1 0,0 2-8 16,0-3 3-16,0-4 1 0,0-1-2 0,-2 2 5 0,2-1 13 15,2 0-10-15,-2-2 0 0,-3 0-8 0,3 0 0 0,0-4 5 16,0 4 1-16,0-3 6 16,-2-2-6-16,2 1 2 0,-1-1 7 0,1 0-15 0,-1-1 1 15,1-2 8-15,0 1-2 0,0-1 1 16,-2-1 1-16,4 1-5 0,-2-1 4 0,0-1-11 15,0-2-5-15,0 0-4 0,0 5-9 0,0-5-9 16,0 0-11-16,0 0-5 0,0 0 12 16,0 0-19-16,0 0-22 0,0 0-35 0,0 0-40 0,-3-14-32 0,1 7-53 0,2-2-49 15,0 0-281-15,-1-6-619 16,0-8 274-16</inkml:trace>
  <inkml:trace contextRef="#ctx0" brushRef="#br0" timeOffset="81869.7375">23852 5551 123 0,'-4'-2'200'0,"0"2"-11"0,0-4-12 15,-1 4-8-15,-2-2-12 0,2 2-12 0,-1 0-10 0,0-1-9 0,-1 1-7 16,-1 0-8-16,-1-2-5 16,0 4-3-16,0-1-7 0,1-1-1 0,-2 2-6 0,-3 4 1 15,0-1-6-15,2 1 1 0,-1 1-3 16,1-1-7-16,-2 2-1 0,2-1-9 0,0 3-1 15,1 0-5-15,0-1-10 0,1 2 3 16,1 0-9-16,1 3-3 0,1 5-4 0,2-6-5 0,2 0 1 16,1 6-9-16,1-8 3 0,3 4-4 0,4 3 5 0,-2-4-7 0,7 1-1 15,3-1-1-15,3-1 0 16,0 0-7-16,5-4 4 0,1 0-2 16,3 0-2-16,0-4-4 0,0-1 1 0,3-2 1 15,-1-2-1-15,-3 0 0 0,-2-2 0 0,2 0-1 0,-11 0-1 16,1-1 1-16,-2 1 5 0,-4-2 6 15,-1 1-2-15,-3-1 3 0,0 2 7 0,-4-2-14 0,1 1-2 16,0-1 1-16,-3 1-5 0,0-2-17 16,-3 1-15-16,2 2-19 0,-3 0-24 0,1 0-34 0,-4 0-39 15,3-1-47-15,1 1-43 0,3 2-220 0,-10-1-487 0,7 0 215 0</inkml:trace>
  <inkml:trace contextRef="#ctx0" brushRef="#br0" timeOffset="85329.4778">24614 4977 148 0,'0'0'199'15,"0"-2"-8"-15,0 2-7 0,0 0-9 0,0 0-12 0,0 0-3 0,0 0-9 0,0 0-5 16,0 0-15-16,0 0-7 16,0 0-11-16,0 0-13 0,0 0-7 0,0 0-6 0,0 0-9 15,0 0-7-15,0 0-9 16,0 0-6-16,0 0-1 0,0 0-8 0,0 0-5 0,0 0-3 16,0 0 0-16,0 0-3 0,0 0-1 15,0 0-1-15,0 0 6 0,0 0 4 0,0 0-4 16,0 0-1-16,0 0-7 0,-4 8-1 0,4-8 1 15,-1 1-5-15,1-1 12 0,0 0-8 0,0 0-3 16,-2 6 1-16,1-5 3 0,1 3-4 0,-2-2 0 16,2-2 0-16,-1 6 0 0,0-3-7 0,-1 0 0 15,2 1-4-15,0 0 1 0,2 1 2 0,-4 0-6 0,2 1 0 0,0 2-1 16,-1-1-2-16,2 0 0 16,-2 2 2-16,1 0 1 0,-2-1 4 0,4 1 1 0,-2 1 4 15,0 2-3-15,-2 1-3 0,2-3 2 16,0 1 4-16,0 3-10 0,0-5 3 0,2 3 0 0,-1 2 0 15,-1-3 1-15,2 3 1 0,-1-1-16 0,0-2 21 16,-1 1 0-16,0-1-5 0,3 2 2 16,-3-4-4-16,0 4-1 0,0-4-13 0,2 4 12 15,-2-4 1-15,1 3-4 0,-1 1-5 0,0-5 10 16,1 4-4-16,2-2-3 0,-3 2-15 0,0-4 15 0,-1 4 2 16,2-3-3-16,-1 0 2 0,2 3-4 15,-2-3-1-15,1 0 5 0,-1 1 4 0,0-1-16 16,1 0 16-16,1 0-3 0,-2 0-5 0,0-3-3 15,1 2 8-15,-1 0-2 0,0-1-1 0,0 1 3 0,0 0-1 16,0-2 5-16,0 0-3 0,0 1-1 16,0-1-5-16,-1 0 2 0,1 2 6 0,-2-1-4 15,1 0 0-15,1 0 1 0,0-1 8 0,-1-1-7 0,-1 3 1 16,1-1-12-16,1 2 8 0,0-2-7 16,-2 0 8-16,2 0 1 0,0 1-7 0,-1-1 1 0,1 0 4 0,0 2-6 15,0 0 6-15,-1-1-6 16,1-1 9-16,0 3-10 0,0 0 0 0,1-1 7 0,-2 0-1 15,1 0 3-15,0 0-4 16,1 2 8-16,-2-2-3 0,1 0-8 0,-2 0 1 0,2 0-1 16,2 0 7-16,-4 3-2 0,1-3-6 0,1 0 3 15,0-1 3-15,-2 2-5 0,1 2 4 0,0 0-5 16,-1-2-4-16,2 1 6 0,-3 1-1 0,2 2-17 0,0-4 23 16,-2 3 6-16,1-4-13 0,2 3 9 15,-4 0-18-15,4 0 28 0,0-2-8 0,-1-1 3 0,-1 3-11 16,-2-2 5-16,4 1-19 15,0-3 28-15,-3 1-22 0,3 1 18 0,0-1 0 0,0-2-15 16,0 3 2-16,-1 0 6 0,1-1-3 0,1 0 5 0,-2 0-6 16,1 0-6-16,0-2 2 0,0 5 8 0,-3-3 1 15,3 0-11-15,0-2 4 0,0 2-2 0,0 0-7 16,0 0 5-16,-3 1-3 0,3-2 1 16,0 1-1-16,3-2 20 0,-3 2-16 0,0 0 2 0,0-1-2 15,0 0-4-15,3-1 0 0,-3 1 4 16,1 0 4-16,-1 1-4 0,0-2-2 0,0 2 10 0,0 0-13 15,3-1 15-15,-3 2-9 0,0-2 0 0,3 1-1 16,-2-1 2-16,-1 1 1 0,0-1-3 16,0 1 0-16,0 4 4 0,0 0-3 0,2-1-6 0,-2 1 11 15,1-3-10-15,-1 0 8 0,0 3-1 16,0-2-9-16,0 1 19 0,0 0-1 0,0 0 1 0,0-1 0 0,0 0-11 16,0 0 1-16,0 1 3 15,0 0 5-15,0 0-6 0,0-1 1 0,0 0 6 16,0 0 0-16,0 0 12 0,0 1 0 15,0-1-5-15,0-2-4 0,0 1-3 0,3-2-6 0,-3 2 8 16,0 2-5-16,0-3-4 0,0-1 2 0,0 5-4 0,0-2 2 16,1 1 3-16,-1 0-2 0,0 1-4 0,2-4 4 15,-1 4-1-15,-1-1 1 0,2-1-4 0,-2 0-2 16,1-1 9-16,0 1-6 0,1 2-1 16,-1-5-18-16,-1 4 17 0,0 0-12 0,2 0 15 0,-2-4 5 15,2 5-4-15,-2-5-3 16,0 5 6-16,0-2-4 0,0-1 4 0,0-1-4 0,2 4-4 0,-2 0-1 15,0-2 2-15,0 0-2 0,1 0 4 0,-1 1 2 0,0-1-14 16,0 1 7-16,0 0 13 0,2 1-8 16,-1-1-6-16,-1-1 7 0,0-3-6 0,0 5 4 15,0-2 0-15,0 2 1 0,0-1-6 0,0 1 1 16,1-1 5-16,1 1-23 0,-4-2 3 0,2-2 23 16,2 3 4-16,-2 1-8 0,1-1-2 15,-2 0 9-15,2-2-4 0,-1 1-6 0,0 0 4 0,0 2-10 16,2-1 7-16,-4 0-1 15,4-4 9-15,-1 5-5 0,-2 0 0 0,1 0 0 0,0 1-3 0,0 0 2 16,1-2 2-16,-1 1-3 0,0-1-2 0,0 1 2 0,-1-1-3 16,1-1 8-16,1 4-2 15,-1-3-6-15,0 0 3 0,0 0 3 0,0 1-5 0,0 0-2 16,0 0 0-16,0 0 5 0,0 1 0 16,0 1 0-16,-1-3 1 0,-1 0 0 0,2 1-6 0,0 0 6 15,0-1-5-15,0 3 4 0,0-4 2 16,2 4-8-16,-2-1 4 0,1-5 1 0,-1 4-1 0,0-2-5 15,1 3 3-15,1-2 3 16,-1-1-3-16,-1-11 3 0,3 23-2 0,-3-13 2 0,0 1-1 16,0 3-1-16,0-6 2 0,0 5 2 0,-1 0 2 0,1-3-3 15,0-10-4-15,3 24-1 0,-5-12 2 16,4 0 0-16,-2 1 0 0,1 1 1 0,-1 0-2 0,-1-1 3 0,1 1-2 16,-2-3-2-16,2 2 4 15,0 0-2-15,0-2 5 0,0 3 0 0,0-1-5 0,0-1 2 16,-1 0-3-16,-1 1 2 0,4 0 1 0,-2 1-17 15,1 0 8-15,-1 0 10 0,0-2-4 16,0 1 10-16,3-1 0 0,-4 2-4 0,2-1-2 0,0 0-4 0,-1-1 7 16,2 1-2-16,-2 1 0 15,0-1-9-15,1 2 4 0,-2-1 2 0,2-1 0 0,-2 2 4 16,2-2-7-16,-1 0 3 0,0 0-1 16,0 0 0-16,-1 2 8 0,1-1-3 0,0-1-4 15,0 2 1-15,0 0-1 0,-2-2-3 16,4 2 2-16,-1 0 5 0,-1 3-8 0,2-4 5 0,-2 5-3 0,0-5 5 15,0-1-1-15,-2 1-3 16,4 1 0-16,-4-2 0 0,2 6 4 0,0-4-3 16,-1 0-3-16,2 2 3 0,-1-2 5 0,0 3-4 0,0-3 4 15,0 4-8-15,0-6-5 0,2 0 10 0,-2 2 5 16,1-1-6-16,-1-1-1 0,0 1 3 0,1 0-4 0,-1 0 8 16,0-1-9-16,2 1-1 0,-1 0-3 15,-1 1 8-15,3-1 5 0,-2 1-8 0,2 3-6 0,-3-5-3 16,2 0 11-16,-1 1 2 15,-1-1-3-15,3 3 4 0,-2-2 3 0,-1-1-2 0,2 0 1 16,-2 2 11-16,3-1-2 0,-5 2-4 16,2-1 4-16,2-1-5 0,-1 0-14 0,-1-1 14 0,0 0 9 15,-1 2-12-15,1 0 0 0,0-2 3 0,0 3-2 16,0-1-6-16,0-1 7 0,0 0-15 0,1 5-2 16,-2-5 11-16,2 0 6 0,0 1-1 0,-1-1-5 0,0 0-1 15,0 1 1-15,0 0 2 0,0-3 1 16,0 3 0-16,0 3-1 0,0-4 1 0,0-1-2 0,0 1-3 15,0 0 0-15,2 0 4 16,-2-1 0-16,1 2-3 0,-1-1-3 0,0 1 2 0,0-2 3 16,0 2 3-16,0 5-8 0,-1-5-1 15,-1 3 4-15,2 1 6 0,0-3-5 0,-1-2 3 16,1 2-2-16,0-2-4 0,-1 5-2 0,2-5 4 0,-2 1 0 0,1 4 0 16,0-5 4-16,1 1-6 0,0 4-1 15,1-5 1-15,-1 5-2 0,1-5 5 0,-1 1 3 0,0 0-2 16,1-1-6-16,-1 1 4 15,-1 0-1-15,0-1-1 0,3 0 3 0,-2 1-1 0,-1-1 0 16,3 0-3-16,1 0 1 0,-4 1 5 0,0-1-3 0,-2 6-4 16,2-7 8-16,-2 0-8 0,2 2 7 15,2-2 0-15,-2-1-2 0,0 4-4 0,-3 3 2 0,3-6-1 16,0 1 5-16,0 1-4 0,1-1 5 16,-1 2-1-16,2-1-1 0,-2-2-8 0,0 1 13 0,2-1-3 15,-2 2 0-15,0-1-2 16,0-1 2-16,0 2 0 0,0 0 1 0,0 0 1 0,0-1-1 0,0 5 5 15,0-5-10-15,0-1 4 16,-2 1 3-16,0 1-3 0,2 5 3 0,0-8-5 0,2 3 2 0,-4-1 0 16,2-1 3-16,0 0-8 0,0 2 2 15,0-3-2-15,0-12 5 0,0 23-2 0,0-10 0 16,0 1-5-16,0-1 5 0,-3 0 1 0,5 0-1 0,-2-13 2 0,0 24 4 16,1-11-5-16,-2-1-7 15,1 0 7-15,-2 1 1 0,4 0-3 0,-2-13 4 0,-2 27-3 16,4-14 2-16,-4-2-1 15,2 3-2-15,-2-3 2 0,2 2 0 0,0-13 1 0,0 24-2 16,-2-9-4-16,2-3 7 0,0-1-5 0,0-11 0 16,-1 27-3-16,1-17 3 0,0 3-7 0,0 0 4 15,0-13 6-15,-2 22-32 0,2-11 8 0,0 1 1 16,0-12 0-16,0 22-1 0,0-11 7 0,0-11-2 16,-1 21 1-16,2-9 10 0,-2 1-7 0,1-13 0 15,1 21-4-15,-2-9 6 0,-2 0 4 0,3-12 3 16,0 20-7-16,2-8 3 0,-4 1 2 0,2 0 2 15,0-1 5-15,0 0-7 0,0 2-3 0,0 1 6 0,0-3 2 0,0 1-1 16,0 0-4-16,2 0 3 0,-2-13-8 16,0 26 9-16,0-13-3 0,1-1 3 0,0 1-3 15,-1 1 6-15,0-2 0 0,0 1-1 16,2 3-1-16,-1-2-4 0,-1-1 5 0,0 0 0 0,-1 7 0 16,2-6-3-16,-2 1 6 15,1 0-5-15,1 4 0 0,2-5 0 0,0 6-1 0,-3-6 2 0,0 2 0 16,1 2 2-16,-1-3-3 15,0-2-5-15,4 5 4 0,-6-4 0 0,4 0 2 16,-2 2-2-16,-2-2 0 0,0 1-3 0,2-1 1 16,2 0-4-16,0 1 6 0,-2 0 0 0,-2-2 0 0,4 2-1 15,-2 4-1-15,-2-5 1 0,2 0 3 0,0 0-1 0,0 0 0 16,2 5-1-16,-2-6 3 16,0 2-2-16,0 0 0 0,0-1-1 0,0 0-2 0,0 0 3 0,0 0-2 15,0 0 0-15,0 1 2 0,0-1 3 16,0 1 7-16,0-2 2 0,0 1-1 15,0-1-7-15,0 0 4 0,-2-1 1 0,0 3-1 0,-1-2-2 0,3 1 0 16,0-2-2-16,0 1 1 0,-1-1-5 16,1-12 7-16,-4 25-9 0,4-13 5 15,-2 1-2-15,2-13 1 0,-2 16 0 0,2-16-5 16,0 18 5-16,0-8 2 0,0-10-9 0,-2 18 6 0,2-9-6 0,0-9-7 16,-1 17 13-16,1-17-2 15,-2 21-1-15,2-12 6 0,0-9-3 0,-1 18-2 0,1-18 3 16,-3 20-3-16,5-11 0 0,-4 4 0 15,2-13 0-15,2 22 0 0,-4-13-3 0,2 4 3 0,0-13-4 16,0 20 2-16,0-20 5 0,-1 16-1 0,1-6 1 0,0-10-2 16,-2 16-2-16,2-16 0 15,0 16-1-15,0-16 6 0,0 13 3 0,0-13-9 0,0 14 0 16,0-14 5-16,0 0-10 0,0 16 6 0,0-16-3 16,0 12 3-16,0-12 3 0,0 0-3 0,0 14 1 0,0-14-11 15,0 0 11-15,0 0-2 16,0 14 5-16,0-14 0 0,0 0-7 0,0 0 3 0,0 0 3 15,0 14 0-15,0-14-2 0,0 0 1 16,0 0 3-16,0 0-6 0,0 12 4 0,0-12-7 0,0 0 5 16,0 0-7-16,0 0 6 0,0 15 3 0,0-15-7 0,0 0-1 15,0 0 7 1,0 13-3-16,0-13-6 0,0 0-5 0,0 0-6 0,3 12-7 0,-3-12-6 16,0 0 4-16,0 0-11 0,2 12-2 15,-2-12-14-15,0 0-13 0,1 13-26 0,-1-13-36 0,0 0-13 16,-3 13-22-16,3-13-31 0,-3 12-27 0,-1-5-41 0,1-1-36 15,0 0-306-15,-1-1-656 16,-3 0 290-16</inkml:trace>
  <inkml:trace contextRef="#ctx0" brushRef="#br0" timeOffset="86331.0538">23992 12821 45 0,'0'0'188'0,"0"0"-19"0,0 0-16 16,-4 1-7-16,4-1-17 0,0 0-15 0,0 0-15 15,0 0-1-15,0 0-14 0,-2 3-4 16,2-3-11-16,0 0 3 0,0 0-9 0,0 0-2 0,0 0-1 16,0 0-6-16,-1 4 6 0,1-4-11 0,0 0 6 0,-2 2-4 15,2-2-6-15,0 0-4 0,2 3-5 16,-2-3 2-16,0 0-5 0,-2 4 9 0,2-4-4 0,0 0 5 16,0 0 1-16,-1 2-3 15,1-2 4-15,-2 3 5 0,1 0-1 0,1-3-4 0,0 3-3 16,0-3 14-16,0 6-5 0,-1-3 2 0,1 1 2 15,0 0-7-15,1 1-1 0,-1 0-2 0,1 2-8 16,1 0 3-16,-2 1-5 0,0 3 2 0,0 0-3 16,3-1-2-16,-2 2 1 0,1 1-5 0,0 0-1 15,0 1-38-15,-1 0 6 0,1 5 1 0,-1-5 1 16,2 0 8-16,0 4-4 0,-3-4 1 16,2 0 0-16,-2 0-2 0,2-1 1 0,-2 0 2 0,3 0-6 15,-3-4 7-15,1 5-1 0,3-5-2 16,-4-2 4-16,0 5 6 0,3-5-4 0,-2 0 1 0,-1 3-6 15,2-2 5-15,-2 1 0 0,-2-2-6 16,4 1 4-16,-2-3-2 0,0 2-2 0,1 0 0 16,-2-1 2-16,1-2 0 0,-2 1 4 15,1-2-2-15,0 1-3 0,1-4-2 0,0 6 6 0,0-6-2 16,-2 3-4-16,2-3 7 0,0 0-8 0,2 4 8 0,-2-4-3 16,0 0 3-16,0 0-2 15,0 0-3-15,0 0 0 0,0 0 0 0,0 0-19 0,0 0-13 16,0 0-21-16,0 0-20 0,0 0-35 15,-3-17-33-15,1 12-35 0,1-2-60 0,-2 1-181 16,0-1-449-16,-2-2 199 0</inkml:trace>
  <inkml:trace contextRef="#ctx0" brushRef="#br0" timeOffset="87397.6151">20905 12811 22 0,'0'0'177'0,"0"0"-9"0,0 0-16 15,0 0-10-15,0 0-8 0,0 0 0 0,0 0-17 0,0 0-1 16,0 0-9-16,-10 3-3 0,10-3-14 0,0 0-6 0,0 0-5 0,0 0-9 16,0 0-8-16,0 0 1 15,-1 1-4-15,1-1 6 0,0 0-1 0,0 0-4 0,-1 3-5 16,1-3-4-16,0 0-2 0,0 0 2 0,2 4-3 15,-2 1-1-15,1-3-2 0,0 2 1 0,0 1 1 16,0 1 6-16,1 1-6 16,-2 1 0-16,1 0-8 0,0 1 3 0,0 2 1 0,0 0-2 0,0 0-4 15,1 4 0-15,0 1-5 0,0 2 0 0,-1 2-3 16,3-1 0-16,-4 0-3 0,2 1-2 16,-1-4-4-16,1 3 1 0,0-1-4 0,1-3-1 0,-2 5-5 15,-2-1 5-15,2-4 1 16,0 4-6-16,1 0 1 0,1-5-1 0,-3 1 1 0,0-1-4 0,1-1 4 15,1 0-2-15,-2-1-4 16,4-3 35-16,-4-1-10 0,1 3 5 0,1-6-6 0,-2 5-11 16,0-4 10-16,0 3 7 0,0-1-7 0,0-1 1 0,0 0-7 0,0 0-1 15,0-3 1-15,0 2-4 16,3 1 0-16,-2 1-4 0,-1-1 2 0,0-2-5 0,0 2-2 16,0-3-2-16,1 2-18 15,1-3 20-15,-2-3-6 0,0 7 2 0,0-4 8 0,0-3-8 16,1 4-5-16,-1-4 9 0,0 0-2 15,3 4-2-15,-3-4 6 0,0 0-7 0,0 0 1 0,0 4-1 16,0-4 1-16,0 0 2 16,0 0-4-16,0 0 0 0,0 0 0 0,0 0 4 0,0 0-2 0,0 0-3 15,0 0-16-15,0 0-26 0,0 0-7 0,0 0-31 16,0 0-27-16,2-12-34 0,-2 12-40 16,0-7-51-16,1 4-275 0,-1 3-544 0,0-6 242 0</inkml:trace>
  <inkml:trace contextRef="#ctx0" brushRef="#br0" timeOffset="88210.0166">22022 12771 131 0,'-3'-1'134'0,"3"1"-11"0,0 0-5 0,0 0-2 15,0 0-19-15,0 0-4 16,0 0-18-16,0 0 7 0,0 0-1 0,0 0 7 0,0 0-5 15,0 0 2-15,0 0-11 0,-4 7 1 0,4-4-7 0,0 1-5 16,0-2 8-16,0 4 3 0,0-3-2 16,0 2-10-16,0 0 4 0,0 4-10 0,0-5-5 15,0 4-1-15,2-1 2 0,-2 3 0 16,-1 0 1-16,1 1 2 0,1 1-10 0,1 2-3 0,-1 0 0 16,1 6 32-16,0 0-6 0,-3 0-1 15,1 1-2-15,1-3-15 0,1 3 5 0,-2 1-12 16,1-1 3-16,1 1-6 0,-2 0-4 0,5-1 1 0,-3-2-3 15,-2 2-2-15,0 1-8 0,2-2 4 16,0 0-6-16,1-2-16 0,1 2 15 16,0-2-2-16,-2-3-1 0,0 0-10 0,1-2 5 0,0 1 2 15,1-3-4-15,-1 2 5 0,-2-5-33 0,1 1 3 0,-1 0 0 16,-1-4 3-16,0 1 2 16,2-2-4-16,-1 1 11 0,-1-1-4 0,0-4 0 0,0 0-1 15,0 7 4-15,0-7-2 0,0 3 7 0,0-3-1 16,0 0-1-16,0 0 2 0,0 3-15 0,0-3-22 15,0 0-29-15,0 0-27 0,0 0-31 0,0 0-40 0,-3-12-43 0,2 9-210 16,-3 1-447-16,4 2 198 16</inkml:trace>
  <inkml:trace contextRef="#ctx0" brushRef="#br0" timeOffset="89519.6472">18863 13115 6 0,'-6'-1'139'0,"6"1"-12"15,0 0-11-15,-7 0-10 0,4-1-17 0,3 1 0 0,-7 3 3 16,3-1-15-16,-1 0-5 0,0 0-6 0,3 0-4 0,-3 1-6 16,3 0-5-16,-1 2 6 0,-1 2-7 15,3-4 0-15,-4 4-1 0,2-1-3 0,1 3-2 0,-2 0 1 16,1-1 7-16,1 2-8 16,-2 1 4-16,1 3-8 0,0 1 7 0,-1-4-10 0,1 2-1 15,-1-1-7-15,2 1 4 0,1-2-5 16,-1 1-5-16,2-1 32 0,0-3-5 0,0 1-2 0,2-3-12 15,-2 1 0-15,1 0-4 0,0-2-7 16,0 0 4-16,0-1-9 0,0 1 5 0,0-1-15 16,1 0-16-16,0-1 0 0,-2-3-16 0,1 6-10 0,1-4-15 15,-2-2-8-15,2 5-15 16,-2-5-17-16,0 4-8 0,0-4-29 0,0 0-29 0,0 4-110 0,0-4-284 16,0 0 126-16</inkml:trace>
  <inkml:trace contextRef="#ctx0" brushRef="#br0" timeOffset="91831.4058">18757 13389 8 0,'0'0'187'0,"-3"-2"-11"0,3 2-15 16,0 0-9-16,0 0-10 0,-7-2-17 0,7 2-4 16,0 0-11-16,0 0-16 0,0 0-5 0,0 0-11 15,-4-2-9-15,4 2-1 0,0 0-11 0,0 0-2 16,0 0 0-16,0 0-15 0,0 0 2 0,0 0-7 0,0 0-1 16,0 0 2-16,0 0 1 0,0 0-6 15,0 0 0-15,0 0 8 0,0 0-7 0,0 0 3 16,0 0 7-16,0 0-5 0,0 0 6 0,0 0 2 15,0 0 3-15,0 0-2 0,0 0-3 0,0 0 1 0,0 0-4 16,0 0-2-16,0 0-4 16,11 9-2-16,-8-8 1 0,-3-1-4 0,9 2-2 0,-3-2-4 15,-6 0-3-15,11 2 2 0,-3-2-7 0,2 1 0 0,0 0-3 16,0-1 2-16,5 0 2 16,-1 0-4-16,0 2-1 0,0-2-5 0,1 1 1 0,-1 0 5 15,1 1-14-15,-2-1 8 0,1-1-1 16,0 0 0-16,1 2 1 0,-5-2 0 0,4 1 0 0,0-1-4 15,0 1 5-15,1 1-1 16,-1-4-3-16,-2 4 6 0,2-4-1 0,-3 1 5 16,3 0-12-16,-1-1 10 0,1 2-7 0,0 0 5 0,2-4 2 0,-2 3-1 0,-1 1 5 15,1-2-1-15,1 0-11 16,-2 0 12-16,1 0-7 0,1 1 5 0,-1-1-7 0,-1 1-1 16,1 0 0-16,0 0-1 0,-1 0-9 15,-3 1 9-15,1-1-2 0,2 1 3 0,0-1 6 0,-5 1-9 16,2 0 1-16,0-1-1 15,-1 2-1-15,-1-1 1 0,1 0-3 0,-3 1 4 0,2 0-3 0,0-1 0 16,0 2 2-16,-1-2-8 16,1 1 7-16,1 0-1 0,-2-1 17 0,4 2 3 0,2-2-3 15,3 0-11-15,-1 0 12 0,2 0-2 0,-1 1 0 0,0-1-8 16,6 1 7-16,-1-2-6 0,-5 2 0 16,6 0 1-16,-1-1-3 0,3 1-1 0,-4-1 0 0,1 2 0 15,-6-2-4-15,6 1 1 0,-5-1 7 16,5 0-9-16,-6 3 2 0,1-3 0 0,-2 3 0 0,0-2-3 15,-1-1 0-15,-2 0 0 0,-1 0 2 0,-2 2-1 16,6-2 1-16,-5 2 0 0,-1-2 1 16,-1 2-1-16,3-2-2 0,-3 2-1 15,2-1 2-15,-4-1-5 0,2 2 4 0,2-1 0 0,-2-1 1 16,0 1 1-16,0-1 5 0,1 2-9 0,-1-4 3 16,3 4-2-16,0-2-7 0,-2 0 10 0,4 0 2 15,-4 0-3-15,6 0 3 0,0 1-4 0,2-2 1 0,-1 1 2 16,1 0-4-16,1 0 1 15,-5 0 3-15,4-2 3 0,1 2-1 0,-3-1-2 16,4 1 6-16,-2 1-17 0,-1-1 16 0,-1 2-3 0,2-2 1 0,-2 0 1 16,0 0-6-16,3 1 5 15,-3-1-3-15,3 1 5 0,-4 0-3 0,1 0-5 0,1 0 4 0,1 1 1 16,-1-2-3-16,-1 2-1 16,9-2 1-16,-8 1 1 0,-1 0-2 0,0 1-3 0,0-1 6 15,3-1-5-15,-3 1 0 16,3-1 3-16,-3 3-2 0,3-2 5 0,-1 0-1 0,-1 0 2 15,2 0 5-15,0-1-3 0,0 2 0 16,-1-1-3-16,3-1 1 0,-2 0-2 0,-2 0-1 0,2 0 3 16,-1 1-9-16,-2-1 7 0,2 1-4 0,0-1 4 15,0 0 3-15,-3 0-5 0,4 0 0 0,-3 0-2 16,2 0 3-16,-2 0-3 0,1 0 0 0,0 0 4 0,-1 0-5 16,2 0 3-16,-6 0-2 0,4 0 1 15,2 2 4-15,-3 0-4 0,2-2 1 0,-1 2-15 16,1-1 12-16,-1 0 6 0,-1-1-5 15,-1 1 4-15,2-1-33 0,1 0 2 0,0 2 7 16,0-4-1-16,-1 4 3 0,3-2 4 0,-3 0 2 0,2 0 5 0,-1 1-4 16,2 0 5-16,-1-1 4 0,5 0-1 15,-5 0-1-15,-1 2 4 0,0-2-2 0,0 0 4 16,2 0-2-16,-2 0-3 0,0 0 2 0,1 1 4 16,-1-2-3-16,0 3 8 0,-1-2-8 15,1 0 1-15,-2 1 0 0,1-1 0 0,1 0 1 16,-1-1 1-16,0 2 1 0,-1 1 4 0,1-4-6 0,3 2 2 15,-1 0 4-15,-2 0-4 16,2 0 2-16,1 0 3 0,0-1 0 0,-2 2 3 0,7-1-4 16,-2 2-2-16,-3-2 6 0,4 1-9 0,-6-2-1 15,2 1 3-15,-1 0 4 0,5 1-9 0,-6-1 4 16,2 0 0-16,-1 1-1 0,-1-2-1 0,8 1 4 0,-9 0-6 16,3 0 0-16,4-1 3 15,-6 1 0-15,6-3 0 0,-4 3 0 0,3-1-4 0,4 1 4 16,-2-1 0-16,1 1-5 0,-2 0 13 0,0 0-12 15,2 0 2-15,-1 1 0 0,-2-2-5 0,3 3 5 16,-1-2 6-16,-1-1-9 0,0 1 2 16,2 0 2-16,-2 0-4 0,-5 0 4 0,6 2 1 0,-1-3-2 15,0 0-1-15,2 1 0 0,-1 0-4 0,2-1 4 0,0 2 3 16,-1-2-3-16,1 1 0 16,-2 0 3-16,2 0-2 0,0 0-1 0,1 0 2 0,-1 0-2 15,-1 0 7-15,1 1-9 0,0 0 5 16,-2 2 2-16,1-3 4 0,0 1-11 0,3 0 4 15,-5 1 4-15,3-2-3 0,-3 1 1 16,4 2 4-16,-3-2-3 0,4-1-1 0,-3 0 0 0,1 0-1 16,1 0 4-16,-1 3-6 0,-1-6 5 15,4 3 0-15,-4 0 2 0,0-1-9 0,1 1 11 0,-3 0-5 16,-5-2-2-16,6 1-2 0,-4 1 1 0,2 0-3 0,2-1 7 16,-2-1-5-16,2 2 3 0,0 0 2 15,0-1-5-15,0 0 0 0,0 1 3 0,0 0-8 16,1-2 8-16,0 1-1 0,-3 0-2 15,2 1 1-15,-5 1 5 0,-2-1-10 0,0 1 6 0,2 1-3 0,5-1-2 16,-2 0 21-16,-5 1 3 16,2-1-7-16,-1-1 1 0,3 3-3 0,-3-3-4 0,-1 0 5 15,2 0-3-15,-1 1-5 0,-1-1-2 0,1 0 2 0,-2 0-1 16,1 0-3-16,1-1 6 0,-1 2-2 16,1-2-4-16,-1 1-2 0,1 1 3 0,-1-1-1 15,-1 0 0-15,0 0 3 0,0 2-2 16,2-2-2-16,-3 0-12 0,1 0 15 0,0 2-2 0,-2-2-5 15,1-1 4-15,3 3-3 0,-1-2 3 0,-1 0-1 16,2 1 1-16,5-1 3 0,-6 0-5 0,4-2-2 16,-4 1 5-16,2 0 1 0,4-1-4 15,-5 2 2-15,6 0-1 0,-6 0 3 16,-1 0-5-16,2-1 0 0,0 1 3 0,-3 0-1 0,2 0 0 0,-1 0-1 16,1 0-3-16,-1 0 8 0,-1 0-8 15,0 0 4-15,0 0 8 0,-4 0-10 0,0 0 1 16,-10 0 5-16,0 0-6 0,31-3 0 15,-31 3 8-15,22-1-6 0,-22 1-2 0,20-3 4 0,-20 3 1 16,20-3-9-16,-20 3 3 0,18-5 9 16,-18 5-4-16,17-2-1 0,-17 2 0 0,0 0-1 15,25-3-1-15,-25 3 4 0,0 0-1 0,24-1-6 0,-24 1 6 0,0 0-2 16,0 0 2-16,22-2-5 16,-22 2 4-16,0 0 1 0,0 0-3 15,0 0 5-15,19-5 7 0,-19 5-8 0,0 0 3 16,0 0 6-16,0 0 7 0,12-4-2 0,-12 4-11 15,0 0-8-15,0 0 15 0,0 0 4 0,0 0-8 16,0 0 3-16,0 0 0 0,0 0 0 0,0 0-9 0,0 0-1 16,11-8 4-16,-11 8-2 0,0 0-9 0,0 0 4 0,0 0 9 15,0 0-2-15,0 0-4 0,0 0 4 16,0 0-3-16,0 0-1 0,0 0-1 0,8-6-2 16,-8 6 10-16,0 0-10 0,0 0 2 0,0 0-1 15,0 0 3-15,0 0-1 0,0 0 3 0,0 0 0 16,0 0 3-16,0 0 4 0,0 0-2 15,0 0-2-15,0 0-1 0,6-12-1 0,-6 12 1 0,0 0-4 16,0 0-1-16,0 0 6 0,0 0-1 16,0 0 0-16,0 0 0 0,0 0 4 0,0 0-10 15,0-12-5-15,0 12 10 0,0 0 2 0,0 0-13 16,0 0 3-16,0 0 6 0,0 0-3 0,0 0-11 16,-6-19 12-16,6 19-4 0,0 0 2 15,0 0 1-15,-4-13 2 0,4 13-5 0,0 0 2 16,0 0-6-16,-6-13 4 0,6 13-3 0,0 0 9 0,0 0-7 0,-1-14-3 15,1 14 8-15,0 0-4 16,-1-14-3-16,1 14 3 0,0 0 4 0,-2-13-2 16,2 13 2-16,0 0 1 0,2-17-2 0,-2 17 1 0,-3-13 1 15,3 13-7-15,-2-13 3 0,2 13 6 0,-1-13-1 16,1 13-8-16,-6-15-9 0,6 15-4 0,-3-17 7 0,1 8 2 16,2 9-7-16,-6-20-4 15,3 11 4-15,3 9-2 0,-5-16-1 0,5 16-8 0,-5-16-16 16,5 16-14-16,-1-14-26 15,1 14-39-15,-3-13-45 0,3 13-49 0,0 0-75 16,-6-13-222-16,6 13-553 0,-8-12 244 0</inkml:trace>
  <inkml:trace contextRef="#ctx0" brushRef="#br0" timeOffset="94740.594">19047 6249 28 0,'0'0'177'0,"3"-1"0"0,-3 1-10 0,3-4 0 16,-3 2-10-16,0 2-3 0,2-3-5 16,-2 3-1-16,0 0-8 0,2-4 0 0,-2 2-9 15,0 2-11-15,3-3 3 0,-3 3-12 0,0-3-8 0,0 3-9 16,0 0-4-16,0 0-5 0,1-3-6 0,-1 3-2 15,0 0-7-15,0 0-6 0,-1-4-3 0,1 4-4 16,0 0-5-16,0 0-7 0,0 0-4 16,0 0 1-16,-7 0-9 0,7 0-4 0,0 0-4 15,-10 4 1-15,7-2-4 0,-1-1-2 0,0 2-4 0,0 0 2 0,1-1-4 16,-2 1 0-16,3 1-5 0,0-1 3 16,-2 0-1-16,1 2-4 0,-1 1 2 0,1-3 3 0,0 3-2 15,-1 0 5-15,-1 2-2 16,3-1-1-16,-1 1-1 0,-1 0 0 0,2-1-2 0,-1 1 2 15,2 1-3-15,0-2 4 0,-1 2-7 16,1-2 1-16,1 1 2 0,-2 1 0 0,4-2-2 0,-2 1-1 16,0 0-4-16,1-2 5 0,0 2-6 15,0-3 11-15,0 0-8 0,2 1 1 0,-2 0 1 0,1-2 0 16,2 0 0-16,-1 0-3 0,2 1 5 0,-2-2 3 0,3 0 5 16,-2 1 0-16,5-1 1 0,-5-1-1 15,6 1 1-15,0-2-4 0,-2-1-1 0,2 1 11 0,1-1-13 16,4 0 2-16,-2-3-6 15,0 1 4-15,1 1-3 0,-1-2 3 0,-2 1-4 0,-1-1 3 16,-2 0-3-16,1-1 4 0,-1-1 0 16,-1 1-7-16,1 0 4 0,-1-2 1 0,-2 0 8 0,0-1 5 0,0 2-4 15,-1-2-2-15,-1-2 2 0,-1-1-2 0,-1 2-1 16,-1-5-4-16,-1 1 4 0,-2-1-1 16,1 0 2-16,-2 5 3 0,1-1-9 0,-2 1 2 0,-1 0-3 15,-1 1-2-15,-2-1-4 0,1 2 17 16,-3-1-15-16,-1 2-1 0,-1 0-19 0,1 1-13 0,-1 2-17 15,-2 2-21-15,2-1-26 16,-1 3-30-16,1-1-38 0,0 3-47 0,4-2-62 0,-1 1-223 16,0 0-535-16,2 0 236 0</inkml:trace>
  <inkml:trace contextRef="#ctx0" brushRef="#br0" timeOffset="97229.8421">18698 6660 24 0,'-3'-1'97'0,"3"1"3"0,0 0-13 16,-7-1-6-16,7 1-9 0,-4-1-9 0,-1 0-5 0,5 1-6 0,-5 0-7 15,5 0 1-15,-7 0 14 0,7 0-12 0,-7-1 0 0,4 0 3 16,3 1-1 0,-7-1 3-16,7 1-8 0,-7-1 6 0,3-1-8 0,4 2 12 15,-6-1 5-15,6 1 5 0,-5-2 1 0,5 2-5 16,0 0 3-16,-6-1-6 0,6 1-4 0,0 0 1 0,-4-1-6 15,4 1-5-15,0 0 0 16,0 0-2-16,0 0-5 0,0 0 0 0,0 0-7 0,0 0 2 16,0 0-4-16,-6 0 3 0,6 0-5 0,0 0 1 0,0 0 0 15,0 0 2-15,0 0-3 0,0 0 2 0,0 0 0 16,0 0-3-16,0 0-2 0,0 0 0 16,0 0-1-16,0 0 1 0,0 0-1 0,0 0-2 15,0 0-4-15,0 0 1 0,0 0-2 0,0 0-2 0,0 0 5 16,0 0 6-16,0 0 0 0,0 0 9 0,0 0-7 0,14 4 4 15,-14-4-7-15,7 1 2 0,-1 1-2 16,-2-2-1-16,3 0-1 0,0 0-3 0,0 1 0 0,3-1-3 16,-3-1 1-16,3 2-3 0,4-1-3 15,0-1-1-15,2 1 3 0,-1 0-3 0,1-2-3 0,-1 0 1 16,1 3 0-16,-1-1-4 16,2-1 3-16,-3 1 4 0,0-1-6 0,0 0-1 0,0 1 0 15,0 0-2-15,-1-1 0 0,-3 1 3 16,0 0-2-16,1 0 0 0,1 0-2 0,-3 0 3 0,3 0 0 15,0 0 2-15,-2 0-4 0,1 0-4 16,-4 0 3-16,3-1 0 0,-1 0-4 0,-1 1 5 0,3 0 4 16,-2-2-1-16,4 0-7 0,-3 2 5 0,3-2-4 0,-2 2 4 15,0-1-3-15,-2 0 3 0,4-1-3 16,1 1-2-16,-4 0 4 0,1 1 2 0,-1-1-5 0,0 1 3 16,0 0-3-16,-2 0 2 0,3 0 14 15,-2 0 5-15,4-1 2 0,-3-1 2 0,4 1-5 16,-1 2-4-16,0-1 8 0,1 3-8 0,-1-4-4 15,1 2-2-15,0-1-1 0,-1 0 1 0,1 1 0 16,0 0-1-16,0-1-2 0,-1 0 0 16,1 0 0-16,0 0-1 0,0 1 1 0,0 2-4 0,-1-2 0 15,-2-1 0-15,3 0 0 0,-4 0 0 0,0 0 2 0,1 0-3 0,-1 2 2 16,0-2-1-16,3-2-1 16,-2 2 3-16,2 0-2 0,1-1-2 0,-4 1 4 0,5-1-6 15,-1 1 4-15,0-1 2 16,0 2-4-16,2-2 1 0,-1 1-1 0,1-1 0 0,1 1 5 0,4-1-2 15,-6 1 1-15,1 0-2 0,-1-1 0 16,2 1-2-16,-3 0 5 0,2 0-4 0,-1-1 2 0,1 1 1 16,-1 0-6-16,-1 0 3 0,0 0-1 0,2-1-1 15,-3 1 4-15,2-2 0 0,-2 2-1 16,2 0 0-16,1 0 1 0,-2 0 1 0,3-1-2 0,-3 1 1 16,7 0-5-16,0-2 3 0,-5 3-3 15,-1-1 1-15,2 0 4 0,0 0 1 0,4-1 3 16,-7 1-3-16,3 0-2 0,-3-1 8 0,0 1-2 15,3 1-2-15,-2-1 3 0,1-1-2 0,2 2-3 0,-2-1 3 16,-2 2-1-16,3-2-2 0,4 0 0 0,-7-1 5 0,7 1-2 16,-4 0-2-16,4 0-1 15,0 0 3-15,-5 0 3 0,-1-1-5 0,5 0 3 0,-3 1 1 16,-2-2 13-16,2 2-8 0,3-2 7 16,-4-2-8-16,0 4-1 0,0-1-2 0,-1 1 1 0,1-2-5 15,-1 1 10-15,1 0-11 0,6-1 1 16,0 0 2-16,-6-1-3 0,8 2 2 0,-4-2-2 0,1 3-2 15,0-1 2-15,-1-2-4 0,-4 1 2 16,5 1 2-16,-4 1-1 0,6 0 1 0,0-2 0 0,1 2 3 16,-2-1 4-16,1-1-2 0,0 1 0 0,0 1 0 0,1-1-3 15,0-1 2-15,-1 2-1 16,1-1 1-16,-1-1-1 0,0 2-2 0,3-3 0 0,0 0 0 16,-2 2-4-16,2-2 26 0,-1 1-2 15,1-2 0-15,1 1-1 0,0 3 2 0,-2-3-8 0,0 2 1 16,3-2-6-16,-3 1-1 0,3-1 4 15,-3 2-1-15,2 0 3 0,-1 1-5 0,-1-2 10 0,0 1-13 16,-1 0 0-16,0-2-2 0,-3 3 3 16,2-1 3-16,1-1-4 0,-4 1 2 0,2 0-5 0,-2 0 9 15,4 1-11-15,-2-2 11 0,2 1-6 0,2 0 1 0,0 0 1 16,1 1-2-16,0-2-3 16,1 2 0-16,-1 0 5 0,1-2 1 0,0 0-5 15,3 2 6-15,-3 0 1 0,0-1-4 0,-1 0 1 16,1-1 2-16,-1 2 0 0,-2 1-9 0,-1-3 4 0,0 1-3 0,0 0 6 15,-4 1-5-15,4-1-1 16,-3 1 0-16,2-1 5 0,-1 1-7 0,-1-2 3 0,3 2-7 16,-3-1 12-16,3-1-15 0,0 2 6 0,0-2-3 15,1 2 8-15,-1-1-6 0,3 1-2 0,-2-1-1 16,-1 1 3-16,0 0 9 0,-1 0-11 0,0 0-3 0,0 0 3 16,-8-2-2-16,1 2-2 15,1 0 8-15,0 0 0 0,-3-1 0 0,0 1-2 0,2-1-1 16,-2 1 16-16,3-2-20 0,-2 2 10 15,0-1-12-15,7-1 3 0,-2 2 3 0,-3-2 1 16,4 1-5-16,-6 1 3 0,0-3 0 0,9 3-4 0,-4 0 0 0,1-1 7 16,0 1-7-16,-1-2 2 0,4 1-4 15,-3 1 5-15,0 0 4 0,0 0-5 0,-1 0-1 0,3-1-3 16,-2 1 4-16,-5-2-2 16,6 2 5-16,-6-2-5 0,4 2 2 0,2 0 7 0,-6 0 7 0,7 0-15 15,-3-2 1-15,1 1-1 16,-6 1 6-16,6-4 8 0,3 2-10 0,-4-2-7 0,1 1 4 15,0 0-5-15,1 1-22 0,-1-1 0 16,0-2 6-16,3 4-3 0,-2-1 8 0,-1-2 2 0,3 3 1 16,-4 0-3-16,1-2 5 0,2 1 4 0,-2 0-2 0,-7 0-1 15,3 2 0-15,-2-3 3 16,2 1-2-16,3 0 0 0,-5 0 5 0,1-1-3 0,-2 1 4 0,1 0-2 16,1-1-3-16,-2 0 3 0,3 2-3 15,-3-2 5-15,10 1-2 0,-9 1-1 0,2 1 1 0,3-2 5 16,-3 1 0-16,0 1-1 15,4 1-3-15,-4-3 7 0,0 1-7 0,-2 1 1 0,2-2-1 16,0 2 3-16,3-1 0 0,-3 0 0 0,-2 1 4 0,2 0-4 0,0 0 0 16,0-2 3-16,-2 4-5 15,2-4 0-15,-4 1 0 0,3-1 45 0,-16 2 2 0,26-4-7 0,-26 4-4 16,21-1-6 0,-21 1-23-16,17-2 17 0,-17 2-1 0,0 0 3 0,0 0 3 15,23-4 1-15,-23 4 4 0,0 0 0 0,0 0-5 16,0 0-2-16,0 0-21 0,0 0 24 0,0 0-8 15,8-7-8-15,-12 7-7 0,4 0-19 0,0 0-24 16,-10-4-31-16,7 3-43 0,-1 0-51 0,4 1-63 16,-10-2-83-16,3 2-247 0,7 0-603 0,-17 0 267 0</inkml:trace>
  <inkml:trace contextRef="#ctx0" brushRef="#br0" timeOffset="98373.5923">19081 6805 191 0,'0'0'255'0,"0"-4"-12"0,0 4-15 0,0-5-10 15,0 5-16-15,0-3-11 0,0 3-19 16,0 0-17-16,-1-3-4 0,1 3-23 0,0 0-10 0,1-4-17 16,-1 4-5-16,0 0-11 0,0 0-12 0,0 0-6 0,0 0-5 15,0 0-9-15,0 0-7 0,0 0-1 16,0 0 6-16,0 0-1 0,0 0 1 0,1 12-3 16,0-7-3-16,0 2-3 0,0 0-2 15,0 0-4-15,1 5 5 0,-1 0 1 0,2 1-9 0,-1 0-1 0,-2-1-5 16,-1 3 2-16,2-2 1 0,0 2-6 15,-2-1 1-15,2 0-3 0,-1 0 0 0,1 1-2 0,0-2-2 16,0-1-3-16,1 0-1 16,-1-3 2-16,-1-1-4 0,1 1 0 0,-1-1-3 0,0-3 3 15,-1-1-5-15,2 1 3 0,-1 0-1 0,0-2 1 16,0 0-1-16,1 1 1 0,-1-4-2 16,0 3 0-16,0-3-4 0,0 0 1 0,-4 1 1 0,4-1 2 0,0 0-3 15,-9-1-1-15,4-1-2 0,0 1 1 16,0 1-4-16,-1-4 0 0,2 2 3 0,-2 2-2 0,-1-2 0 15,-2 0 1-15,5 2-2 16,-2 0 0-16,-1-1-1 0,7 1-2 0,-10 0 18 0,4 0-18 16,2-1 4-16,4 1-3 0,-10 1 1 0,6-1-3 15,4 0-2-15,0 0 4 0,-7 1 4 0,7-1 5 0,0 0-7 16,-6 0-6-16,6 0 2 0,0 0 6 16,0 0-11-16,-5 0 3 0,5 0-4 0,0 0 3 15,0 0 2-15,0 0 4 0,0 0-2 0,0 0-2 16,15 2 4-16,-9-3-6 0,-1 0-5 0,4-1-3 15,-2 1-5-15,0-1-1 0,3 2-22 0,-3-3-18 0,3 1-21 16,-3 0-20-16,3 0-22 0,-1-1-29 16,-2 1-26-16,0-3-19 0,-3 1-47 0,1 1-163 15,-2-1-443-15,-1-1 196 0</inkml:trace>
  <inkml:trace contextRef="#ctx0" brushRef="#br0" timeOffset="98602.1924">19016 6786 124 0,'-1'-4'309'0,"-2"1"-22"16,3 1-25-16,-2-1-26 0,2 3-21 0,-1-4-16 0,1 4-27 15,0-2-21-15,0 2-14 0,0 0-15 16,0 0-11-16,0 0-13 0,0 0-8 0,1 11-5 16,1-7-14-16,-2-1-25 0,3 5-25 0,-2-3-25 15,1 2-23-15,-1 0-28 0,-1 0-33 16,3 0-25-16,0 2-30 0,-2-3-52 0,-1 3-158 15,0 1-380-15,0-2 169 0</inkml:trace>
  <inkml:trace contextRef="#ctx0" brushRef="#br0" timeOffset="100219.659">18809 7203 82 0,'0'0'108'0,"-8"-1"-11"0,2 2-18 0,6-1 3 0,-7 0-3 15,3 0-7-15,0 0-7 0,-2 1-8 16,2 0 2-16,4-1-4 0,-9 2 2 0,4-1 10 16,-1 2-10-16,1-3 2 0,-1 1-3 0,-2 1 12 0,1-2 1 15,-1 2-3-15,0-1 0 0,1 3 12 16,1-3 1-16,-1 1 5 0,4-1 3 0,-3 0 2 0,1 0 3 15,0-1-4-15,5 0-1 0,-5 1-6 16,5-1 1-16,-7 1-8 0,5-1-6 0,2 0-5 16,0 0-3-16,0 0-6 0,-7 0-5 15,7 0-2-15,0 0-2 0,-3 2-4 0,3-2-5 0,0 0-2 16,0 0 1-16,-3 1 7 0,3-1-6 0,0 0-3 0,0 0 0 16,0 0-2-16,0 0 0 0,0 0-3 15,0 0 0-15,0 0-6 0,0 0 7 0,0 0-11 0,-2 4-1 0,2-4-1 16,0 0-2-16,0 0 1 15,0 0 0-15,0 0-2 0,10 0 2 0,-10 0 0 0,10 0-5 16,-3 0 5-16,3 0-7 0,-1 0 3 0,6 0 0 0,-4 0-1 16,5 0 1-16,-1 0-4 15,2 0-2-15,0 0 4 0,3-1-3 0,2-1-5 0,-1 1 1 0,0 0 0 16,-1-1 1-16,2 0 2 16,-1 1-2-16,-5-1-3 0,6 0 3 0,-2-2 0 0,3 5-1 15,0-4 7-15,-1 1 5 0,0-1 10 16,4 0-11-16,-1 0-4 0,2 2-1 0,1-1 0 0,2 0 5 15,-3 0-9-15,1 2-4 0,-1-2 2 16,2-1 2-16,2 2-10 0,-1-1 0 0,-2 2 1 0,0-1-1 16,0 1 0-16,0-2-1 0,-4 0 1 0,0 2 3 0,-1-1-1 0,0-1-1 15,-2 3 1 1,-5-2-2-16,1-1 6 0,-1 1-1 0,1 1-2 0,-2-1 3 0,8 0-6 16,-7-2 4-16,6 3-1 0,-1-1 4 15,1-1-2-15,2 1-2 0,-1-1 3 0,1 2-4 16,0-2 2-16,0 0 1 0,1 0-1 15,2 1 2-15,-2 1-1 0,2-3 9 0,-2 3-9 0,1 0-2 16,0-1 1-16,-2-2-3 0,3 3 2 16,-2 0 5-16,2 0-4 0,0-3 1 0,1 3-2 0,-1 0-1 15,0-2 0-15,-2 1 1 0,3-1 3 16,-1 2-3-16,0-1 8 0,-2-2-6 0,2 3-1 0,-2-1 3 16,3-1-1-16,-2 0 7 0,0 0-8 0,0 0 1 0,1-1 4 15,-1 2 0-15,2-1 4 0,-1 1 6 0,1-1 2 0,-4 0-4 16,4 0 3-16,-4 1-1 0,3 0 2 15,-2-1-4-15,1 0 5 0,0 0-5 0,1-1 2 0,2 0-4 16,0 1 6 0,-1 0 7-16,11-1-8 0,-11 3 2 0,2-1-4 0,10-3 2 0,-11 4-10 15,9-1-1-15,-10 1 4 0,3 0 8 0,-4 0-5 16,3 0-1-16,-2-3 0 0,-1 2 8 0,2 1-1 16,-2 0-6-16,-2 0-2 0,-1 0 5 15,1-2-5-15,-3 2 3 0,0-1-5 0,-1 1 4 0,3 0-8 16,-2-4 8-16,0 2-8 15,2 0 3-15,-2 0-4 0,1 1 4 0,2-1-1 0,1 0-3 0,-2 0 4 16,1 0-2-16,0 2-1 0,1-3-4 0,1 3 1 0,-1-2 0 16,1 2-1-16,1 0 6 15,-1 0-3-15,0 0 1 0,-2 0-3 0,0 0 2 16,2 2 2-16,-3-4-6 0,0 4 14 0,0-2-13 16,0 1 1-16,0-1-4 0,0 0 5 0,-2 0 7 0,4 0 3 15,-5-1-11-15,3 1-5 0,-2 0 11 16,5-2 5-16,-3 2-3 0,0 0-6 0,1-2 13 0,-1 1-12 15,-1 0 2-15,-1 0 2 0,2-1-2 16,-3 1 0-16,3-1 4 0,-1 1-4 0,1-1 1 0,-2 1-3 16,1-1-3-16,1 1 35 0,-2-3 2 0,1 3-4 0,-1-1-8 15,1 1-2-15,-1 0 1 16,-2-2-4-16,1 2-1 0,3-1-2 0,0 0-2 0,-3-2-2 0,3 3-5 16,-1-2 2-16,3 1-1 15,-4 1 0-15,1-2 0 0,0 3-1 0,0-1-5 16,-1 0 9-16,1 0-15 0,0-2 6 0,-6 2-1 15,4-2-7-15,2 1 1 0,-3 0 8 0,2 1 1 0,-1-3-4 16,0 3 5-16,0 0 2 0,-1-1 6 0,-3 1-15 16,3 0-4-16,1-1-3 0,-4 2 3 0,6-3 6 15,-6 1-2-15,-1 1-2 0,6-2 3 0,0 2-1 0,-1-1-1 16,-1 0 2-16,1 2 8 16,-6-2 5-16,7 2 2 0,0 0-12 0,-6-2 5 0,1 1 4 0,-2-1-5 15,2 1-11-15,0 1 9 0,-1-1-2 0,5-1 2 16,-5 2-1-16,1 0 5 15,5-2-1-15,1-1 1 0,-2-2 0 0,1 4-5 16,0-2 1-16,-1 1 7 0,0 1-6 0,-5-1 3 0,5 1-4 0,-5-1-3 16,0 2-8-16,1-1 16 0,3 1-10 0,-3 0 1 15,0-2-1-15,-3 4 3 16,1-4 2-16,1 1-6 0,1 1 0 0,3 0 5 0,-5-1-2 0,-1-1-1 0,0 2 2 16,0 2 4-16,2-2-3 15,-2 0-5-15,0 0-1 0,0-2 7 16,2 2-2-16,-2-1-34 0,0 1 6 0,1 0-1 0,2-2 8 15,-3 1 2-15,-1 1-3 0,1 0 3 0,0-2 3 16,-1-1 4-16,1 2-1 0,-2-1-4 0,1 2-5 16,1 0 9-16,0-1 5 0,-4 0-3 0,0 2 4 15,1-2-1-15,-1 1 3 0,-3-2 10 0,3 2-3 16,-3 0 0-16,-7 0-6 0,10-1 5 0,-10 1 3 16,0 0-4-16,11 0 4 0,-11 0-6 0,0 0 1 0,9 0 1 0,-8 0-2 15,-1 0-1-15,0 0-4 16,6 1-1-16,-6-1-7 0,0 0-10 0,0 0-17 0,0 0-6 15,0 0-17-15,0 0-21 0,0 0-29 16,0 0-36-16,-14 3-41 0,9-2-68 0,1-1-61 16,4 0-195-16,-17 1-555 0,3-2 246 0</inkml:trace>
  <inkml:trace contextRef="#ctx0" brushRef="#br0" timeOffset="101361.5051">18981 7503 4 0,'0'0'229'16,"0"0"1"-16,0 0-7 0,0 0-15 0,0 0-7 0,0 0-10 15,4 1-13-15,-4-1-7 0,0 0-12 0,0 0-9 16,0 0-9-16,0 0-8 0,0 0-13 0,0 0-8 0,0 0-11 16,0 0-7-16,0 0-13 0,0 0-5 0,0 0-5 15,0 0-6-15,0 0-2 16,0 0-7-16,0 0-4 0,0 0-5 0,0 0-5 0,0 0-6 0,0 0 1 15,0 0-8-15,0 0 0 0,0 0-2 16,-7-6-3-16,7 6 1 0,-4-3-7 0,2 0 2 16,2 3 0-16,-4-3 0 0,2-1-1 0,0 2 2 0,0-1-1 15,-1 1-2-15,2-4 3 0,-1 3-9 0,1-1 15 16,0 0-15-16,2-1 0 0,0-1 0 0,1-1-2 16,2 2-3-16,2-3-5 0,-1 2 2 0,3 2 2 15,-1-2-4-15,4 1 5 0,0 1-5 16,2-2 4-16,-3 5-4 0,4-1 1 15,-2 0 0-15,-1 1-4 0,3 4-1 0,-1-3-1 0,0 3 4 0,-3 1 4 16,0 0-10-16,-3 1 3 0,3 3 0 0,0 0 11 0,-5-2-13 16,3 5 0-16,-4 0-1 15,0 1 1-15,-1 0 4 0,-3 0 2 0,-3 1-3 0,-1 0-3 16,-2-1 4-16,-1 1 2 0,0-1-1 16,-4-1-4-16,1-2 7 0,0-1-4 0,0 1-1 0,-1 0 1 15,0-2 0-15,0 1 2 0,4-3-4 16,-1 0 3-16,0-1-2 0,3 0 2 0,0 0-1 0,1-1 2 15,0-1-2-15,1 0 0 0,0-1 2 0,0 1-2 16,3-2-1-16,-4 4-5 0,4-2 4 0,0-2 3 16,0 0 2-16,2 4-5 0,0-3 15 0,4 1-10 0,1-1-2 15,2 0 5-15,1-1-5 0,4-1 4 16,7 0 3-16,0-2-7 0,1 0-2 0,-1 0 4 0,2-1-1 16,-2 1 0-16,2-1-2 15,-2 0 3-15,-5 0 5 0,-1 1-8 0,0 1 12 0,-1-1-6 16,-4 2 1-16,-2 0 2 0,-2-1-3 15,-2 2 0-15,0-1 1 0,2 0-4 0,-6 1 3 0,3-1-9 0,-3 1-5 16,0 0-20-16,0 0-28 0,-10 3-30 16,3 0-40-16,-3 1-45 0,0-2-60 0,-1 3-286 15,-1-3-560-15,0 0 248 0</inkml:trace>
  <inkml:trace contextRef="#ctx0" brushRef="#br0" timeOffset="103019.8294">18685 7866 64 0,'0'0'205'0,"0"0"-16"0,-7 0-17 0,7 0-6 0,0 0-11 15,0 0-12-15,-6 0-11 16,6 0-14-16,0 0-7 0,0 0-11 0,0 0-7 16,0 0-2-16,-5 1-3 0,5-1-4 0,0 0-2 0,-5 1-5 15,5-1-1-15,0 0-5 0,-2 2-1 0,2-2-2 16,0 0-5-16,0 0 0 0,0 0-2 15,-3 1 0-15,3-1-1 0,0 0-1 0,0 0 0 0,0 0-2 0,-4 2 2 16,4-2 5-16,0 0-5 16,0 0-3-16,0 0 3 0,0 0-5 0,0 0-3 0,0 0 0 15,0 0-2-15,0 0-2 0,0 0-5 0,0 0-6 16,0 0-4-16,0 0-4 0,0 0-1 0,0 0-3 16,0 0-8-16,0 0 4 0,0 0-5 0,0 0 6 0,7 4-1 15,-3-4-7-15,3 2 0 16,3-2-2-16,0 0 0 0,4 0-3 0,3 0 4 0,4 0-3 15,-4 0 2-15,4 0-3 0,2 0 0 0,2 0 9 16,-4 0-16-16,3 0 2 0,0 0-2 0,-1-2 2 16,2 2-3-16,0-2 3 0,-1 0 9 0,3 0-4 15,-2 1 9-15,4-2-6 0,1 2 1 0,0-2-6 16,-2 0 4-16,3 0-1 0,7 0 0 0,0-1 0 0,-7 2 0 16,7-1-2-16,0 0 1 0,-9 2-8 15,0-2 7-15,0 2-1 0,1-2 3 0,8 2-1 16,-10 0 0-16,-1-2-3 0,-1 3 5 0,0 0-6 15,-2-3-4-15,2 3-2 0,-2 2 2 0,-2-4 2 0,1 2-2 16,-2 0 3-16,1-1 2 0,-1 1-1 0,0-1-5 0,1 1 6 31,1-2-2-31,1 2-1 0,2 0-2 0,-1 0 1 0,-1 0 2 0,3-2-3 0,2-1 5 16,-3 2 0-16,2 1-9 16,0-2 1-16,0 0 7 0,2 0 0 0,-2 2-2 0,-1-1-1 0,1 1-4 15,0-1 3-15,0 1 0 0,-1-2 0 16,0 1 4-16,-2-1-1 0,1 1-4 0,0 1 0 0,-2 0 4 15,3 0-7-15,-2-2 5 0,-1 1-1 0,2 1 4 16,-2-2-3-16,2 0-2 0,1 0-1 0,0 2 1 16,1-2 0-16,0-1 7 0,0 1-7 0,3 1 5 0,-3-1-4 15,13 0 12-15,-11 0-13 16,-1 0 2-16,9 2-1 0,-8-2 4 0,0 1-3 16,-2 1 0-16,1 0 4 0,-1 0 0 0,2-2 9 15,-2 2-16-15,11-2-1 0,-11 2 3 0,0 0 3 0,2-2-4 0,0 1-3 16,9 0 5-16,-10-1 0 15,10 2 2-15,-12-1-6 0,2 1 3 0,-3-1 2 0,1 0-2 16,2 1-1-16,0 0-4 0,0 0 4 0,-1 0 3 0,0-2 3 16,2 1-4-16,1 1 2 0,-2 0 4 15,0-1-6-15,0 1-2 0,-1 0 4 0,2 0 1 0,-1-2-1 16,1 1-1-16,-2-1-2 16,0 0 2-16,-1 2-1 0,1-2 1 0,-1 2-1 0,1 0-1 0,-1 0-3 15,-3-2 3-15,3 2-2 0,-2-1-3 0,0-1 3 0,2 1 0 16,-3 0 4-16,4-1 6 15,-4 2-6-15,0-1 0 0,0 0 2 16,1 1-3-16,-1-1 0 0,0 1-5 0,0 1 17 0,2-1-12 0,0 1-3 16,0-1 5-16,3 1 5 0,1 1-10 15,-2-2 36-15,2 0-1 0,8 0-5 0,-9 0-2 16,2 0-7-16,7 0 1 0,-10 2-3 0,0-3 1 0,0 1-5 16,-1 0 1-16,3 0-3 0,-3 1-5 15,0-1 1-15,3 1-4 0,-2 0 8 0,-1-1-1 16,1-1-6-16,1 1-5 0,-2-2 10 15,-1 3-7-15,2-3 3 0,-1 2 1 0,-4 0-1 16,3-2-3-16,-3 0 7 0,2 0-4 0,0-1 8 0,-2 1-12 0,2-2 1 16,-5 2 1-16,4-2-8 0,-3 1 0 15,1 0 10-15,1-1-2 0,-2 2-1 0,-1-3 2 0,1 3-2 16,-6-2-5-16,1 3 1 0,0-1 3 16,1 0 1-16,3-1 10 0,-4 0-13 0,7 0-2 0,-8 1 5 15,2 0-3-15,0 0 2 0,4-1-7 16,-5 2-29-16,-2-1 11 0,3 2-7 0,0-1 11 0,-2-1 0 15,6 2 5-15,-1-1 0 0,1 0-1 16,0-2 3-16,-5 1-3 0,-1 2-3 16,1 0 13-16,6-3-5 0,-5 2 6 0,4-1 3 0,0 1-7 0,-5-1 7 0,5 2-1 15,-6-2 10-15,-2 0-4 16,4 2-3-16,-2 0-4 0,1 0 3 0,-2 0-4 16,3-2 10-16,-3 2-4 0,-1-1 2 0,-2 1 4 15,-1-2-3-15,3 1-1 0,-4 0 5 0,0 1-6 0,2 0 5 16,-1 0-10-16,1-2 8 0,2 2 1 15,-5-1-2-15,4 0 3 0,-3 0-6 0,1-1-3 0,0 3 20 16,0-2-12-16,1 1 8 0,-1 0-15 0,3-1 1 16,1 0 1-16,-4 1-1 0,3 0-8 15,-1 0 8-15,-2-2-4 0,1 2 2 0,-2 0-4 0,-1 0 19 0,2 0-6 16,-1 0-13-16,0 0 4 16,0 0-4-16,-1-1 3 0,-8 1 5 0,0 0-1 0,0 0-1 15,0 0 6-15,35-2-6 0,-35 2-6 16,0 0 23-16,0 0-17 0,0 0 4 0,23-1 0 15,-23 1-3-15,0 0 9 0,0 0-5 0,0 0-1 16,0 0-1-16,0 0-6 0,0 0 9 0,0 0-2 0,0 0-1 16,0 0 7-16,0 0-13 0,0 0-12 0,0 0-18 0,0 0-24 15,6-3 15-15,-11 3-42 0,5 0-43 16,-14-2-53-16,2 2-73 0,2 0-91 0,-6-4-193 16,-5 1-581-16,-3 0 257 0</inkml:trace>
  <inkml:trace contextRef="#ctx0" brushRef="#br0" timeOffset="104070.1976">19016 8072 81 0,'0'0'248'0,"-3"-5"-11"0,3 5-5 0,-1-1-17 0,1 1-13 0,-3-4-18 16,3 4-15-16,0 0-14 0,-3-1-14 16,3 1-12-16,0 0-11 0,0 0-8 0,-3-2-9 0,3 2-5 15,0 0-3-15,0 0-7 0,0 0-5 16,-1-2-4-16,1 2-11 0,0 0-4 0,1-8-8 0,2 6-4 15,0 0-5-15,1-1-8 16,2-2-2-16,1 1-4 0,0 1-3 0,2-4 0 0,-1 4-6 16,2-1 0-16,3-1-2 0,0 0-4 0,0 1 1 0,-1 0-2 0,2 1-2 15,-1-1-4-15,-3 2-10 16,0 1 2-16,-1 1-4 0,-1 0 3 0,-2 0-2 0,1 1-7 16,0 2 6-16,-3 0 2 0,1-1-2 15,-2 3 2-15,-1-1 0 0,-2 3 0 0,0 0 0 0,-4 0 1 0,1 1-1 16,-4 4 1-16,-1-1 2 15,-1-2-3-15,1-1 1 0,-2 1 1 0,-2-4 1 0,5 1 0 16,0-1-2-16,1-1 0 0,1-1 0 0,2-2 2 0,-1 2 0 16,1-1 3-16,3-2-2 15,-5 2 3-15,5-2-4 0,0 0-2 0,0 0 0 0,0 0 1 16,0 0-1-16,0 0-1 0,19-2 1 16,-11 0 2-16,1 0-1 0,1 4-3 0,1-2 1 0,-1 2-1 15,4-1 2-15,-1 2-1 0,1 0-2 16,-5 1 2-16,2 1-1 0,-1 1-2 0,1 1 1 15,-4-3 4-15,-1 3 0 0,-1 0 15 0,-2 1-12 16,-1-2 7-16,-1 2-2 0,-2-1 1 0,-3 0-1 0,0 1 0 16,-3-1 1-16,-3-1 2 0,-2 1-6 0,-1-2 6 0,-1 0-5 15,-1 0 3-15,-1-1-4 0,2-1-4 16,-3-1 2-16,1 1 2 0,1-3 3 0,1 1-6 0,0-2-7 16,1 1-16-16,2-3-26 15,1 1-31-15,1 1-48 0,0-2-58 0,3 0-67 0,-1-2-211 0,0 2-498 16,0-1 221-16</inkml:trace>
  <inkml:trace contextRef="#ctx0" brushRef="#br0" timeOffset="105518.9839">18728 8449 33 0,'-4'-2'172'0,"-1"0"-3"0,1 2-6 0,0-3-5 0,-2 3-12 0,6 0-13 15,-7-1-10-15,4-1-11 0,-1 1-5 16,1 1-7-16,3 0-9 0,-7-2 0 0,7 2-5 15,0 0-3-15,-7 0-5 0,7 0-6 16,-7 0-4-16,7 0 0 0,-5-1 0 0,5 1 0 0,-7 1-2 16,7-1 6-16,-5 2 0 0,2-2-1 0,3 0-1 0,0 0 2 0,-6 0-3 15,6 0 2-15,0 0 13 16,-5 1-12-16,5-1 4 0,0 0-4 0,0 0-6 0,0 0 4 16,0 0-6-16,0 0-4 0,0 0-4 15,0 0-3-15,0 0-7 0,0 0-2 0,0 0 8 0,0 0-20 16,-7-1-2-16,7 1-6 15,0 0 2-15,0 0 0 0,0 0-6 0,0 0-4 0,19 0 0 0,-10-3 0 16,1 3-4-16,4-3 0 16,3 3 2-16,4-3-5 0,2 3 3 0,-1-3-6 0,2 3 3 0,2 0-3 15,0 0 0-15,1 0 15 16,0 0-21-16,0-1 0 0,1 2 3 0,-2-2 0 0,2 1 3 16,9 0-2-16,3-2 7 0,0 1 0 0,0-1-4 0,-1 2-3 15,-2-1 5-15,3 1 3 16,0-1-5-16,-2 1 0 0,1 0 2 0,1-2-2 0,1 2-2 0,-2 2-3 15,5-4 6-15,-3 2-10 16,1 2 6-16,2-2-6 0,-3 0-1 0,0 0-2 0,-2 0 10 16,2 0-6-16,0-2 13 0,-13 0-16 0,11 2 3 15,-1-2-2-15,-8 2 1 0,-2-2 0 0,2-1-1 16,-1-1 2-16,2 6 0 0,6-7-3 0,2 3 2 0,-9 0 1 16,-2-2-1-16,10 2 0 0,0-1 5 15,-7 0-2-15,7 0-5 0,-10 2 4 0,10 0-3 0,3-1 1 0,-13 1 5 16,3 2-2-16,7-2 7 15,-8 1-8-15,-1 0-1 0,1-2-5 0,0 2 18 16,0-1-15-16,0-1-3 0,-3 2 9 0,1 0-9 16,-3-1 2-16,3 1 6 0,-1-2-6 0,2 1 1 15,1 1 3-15,-1-3 3 0,0 0-6 0,0 2 7 0,11 0-1 16,-10 0-13-16,8 0 9 0,-9 1 3 16,9-2-4-16,-8 1 1 0,8 1 1 0,-8 0-2 15,-2 0 4-15,1-2-1 0,0 1-2 0,0 0-1 16,-1 0 0-16,0 0 3 0,0-1 3 0,3 1-3 0,-2-1 3 15,-1 2-4-15,2-2-3 0,0 0 3 16,-1 1 11-16,1-1-9 0,9-2-6 0,-10 2 4 0,9-1-3 16,0 2 5-16,-10-2-3 0,10 3 0 0,-8 0 0 15,9-1 0-15,-9 1 1 0,-2 0 0 0,3 0 4 16,-1 0-1-16,8 0-3 0,-10 0-2 0,0 0 7 0,3-2 0 16,-4 2-1-16,-3-2-3 15,1 1 1-15,0 2 0 0,2-3 4 0,-3 0-6 0,4 2 2 16,2 0-1-16,-2 0 6 0,2 0-2 0,-1 0-2 15,9-1 3-15,-7-1-1 0,0 1 3 0,7 1 1 0,0 1 7 16,-10-1-11-16,1 2 2 16,9-2 0-16,-10 1-4 0,1-1 21 0,3-1-20 0,-3 2-1 15,10-1 9-15,-11 0-14 0,0 2 32 0,2-2 10 16,8 1-4-16,-12-1-1 0,1 1-8 0,1-3-5 16,-1 2 7-16,0-2-20 0,1 2 9 0,1 0 2 0,-3-1-3 15,1-1-6-15,-2 0 4 16,1 2-4-16,-1-2 0 0,-1 0 2 0,0 0-3 0,1-1 6 15,-4 1-4-15,0-1 4 0,2 1-7 0,0 1 2 16,-2-2-2-16,1 0-8 0,0 3-3 0,-1-3 10 16,1 2-1-16,-1-2 3 0,1 0-4 15,-2 1 2-15,2 0-8 0,-1 0-29 0,1-1 3 0,-1 3 16 16,1-2-12-16,0 2-4 0,1-3 7 0,-1 1 0 16,-1 2 4-16,0 0 2 0,3 0-2 0,0-1 5 15,0 0-2-15,-1 1 4 0,1-2-1 0,0 1 4 16,-2 0-3-16,-1 2 5 0,0-1-10 0,2-3 19 15,-2 3-8-15,-4 0 3 0,0 0-5 0,-2-1 4 0,5-1 1 16,-3 1 11-16,-3 0-5 0,0 1-6 0,3-1 0 16,-3 0 0-16,0 1 6 0,0 0-6 15,-1-1 5-15,-3 1-6 0,1-1 10 0,-1 0 2 0,1 1-3 16,-1 0-9-16,-3-1 2 0,2 0 8 16,-1 1-1-16,-1 0 1 0,-3 0-1 0,2-1 1 0,0 1-2 15,-6 0-3-15,8-1-6 0,-1 1 1 0,-3 0 16 16,-4 0-12-16,7 0-2 0,-7 0 1 0,6 0-3 15,-6 0-3-15,4 1 6 0,-4-1 0 16,7 1-5-16,-7-1 4 0,0 0 1 0,0 0-6 0,3-2-5 16,-3 2-8-16,0 0-13 0,0 0-16 0,0 0-7 0,0 0 26 15,0 0-39-15,0 0-26 16,0 0-41-16,-11 4-55 0,11-4-55 0,-20-1-357 16,7-1-649-16,-8 1 288 0</inkml:trace>
  <inkml:trace contextRef="#ctx0" brushRef="#br0" timeOffset="106660.0249">19188 8636 152 0,'-1'-10'205'0,"2"1"3"0,-1 1-9 16,0 1-7-16,0 0-9 15,1 1-6-15,1 2-7 0,-2-1-14 0,0 2-9 0,1-1-19 16,-1 4-12-16,0-3-9 0,0 3-12 0,0-4-8 0,0 4-10 16,-1-3-10-16,1 3-2 0,0 0-5 15,0 0 1-15,0 0-4 0,0 0-4 0,-7 7 4 0,4-2-2 16,-1 1-4-16,-1 2-3 0,0-1 1 16,-2 2-2-16,-3 1 2 0,0-2-4 15,1 5-1-15,1-2-9 0,0-1 3 0,-1 2 1 16,-1-2-1-16,2 1 3 0,0 0-8 0,0-2-4 0,2-2 2 0,1 1-6 15,0-2 5-15,1 0-5 0,-1-1-4 16,3 0-1-16,-1-2-3 0,1 0 0 0,1 0-6 16,-1 0 4-16,1-2-3 0,1-1 1 0,0 0 6 0,0 5 10 15,0-5-1-15,7 1 0 0,0-1-7 16,3 0 6-16,3-1-8 0,1 0 3 0,0 0-6 16,1-1-2-16,7 0 3 0,1-1-2 0,-3-1-2 15,1 2-2-15,2 0-1 0,-2-3-4 0,1 3 3 0,-5 0-4 16,4-2 3-16,-4 2-6 15,-1 1-1-15,-1-1 8 0,0-1-3 0,-1 1-8 0,-1 1 5 0,-4-1 2 16,-1 2-3-16,-2-3 1 0,-1 2 0 16,-1 1-2-16,-4 0-1 0,6-1-5 0,-3-1-19 0,-3 2-14 15,2-2-26-15,-2 2-12 0,0 0-16 0,-7-3-11 16,3 1-10-16,-2 1-10 0,-2 0-2 0,-1 0-17 16,0-1-3-16,0 0-3 0,-4-1-7 0,3 0 15 0,0 0 16 15,-4-1 14-15,4-1-1 16,-1 1 20-16,4-1 8 0,-5-3 13 0,1-1 10 0,1 0 13 15,1-1 16-15,1-1 28 0,1 1 23 16,1-1 20-16,2 4 21 0,-1 0 20 0,3 0 13 16,-1-1 3-16,0 3 11 0,2-1 2 0,0 1 5 0,1-1 2 0,-1 2 2 15,2 0-1-15,0-2-4 16,-1 3-13-16,1-1-7 0,-1 2-11 0,1-2 7 0,-1 4-26 0,1-3-5 16,-1 3-5-16,0 0-10 0,0 0-5 15,0 0-2-15,6 7-2 0,-5-1-6 0,1 1-2 16,0 2 0-16,-1 3-2 0,1 2 1 15,-1 5-6-15,-1 0 2 0,1 4 0 0,0-1 0 0,-2 1 2 16,2 2-12-16,-2-1 0 0,1 0 2 16,2 0-2-16,-2-2-9 0,0-1 9 0,2 0-8 0,-2-2-27 15,3-4-23-15,-2 1-30 0,0-2-39 0,-1 1-51 0,1-3-54 16,0-3-80-16,0-1-215 16,-2-3-557-16,-1 0 247 0</inkml:trace>
  <inkml:trace contextRef="#ctx0" brushRef="#br0" timeOffset="108359.9913">18695 9118 19 0,'-4'2'101'0,"1"-2"-2"0,3 0-16 15,-3 4 2-15,-1-3-13 0,1 1 3 16,3-2-4-16,-4 2 6 0,4-2 6 0,-3 0 1 16,3 0-1-16,-4 5-4 0,4-5 0 0,-3 1 2 15,3-1-2-15,-4 1 2 0,4-1 0 0,-1 2-6 16,1-2 2-16,0 0-4 0,-2 3-3 0,2-3-3 0,0 0-2 15,0 0-1-15,-4 3 2 0,4-3 4 0,0 0 2 0,0 0 3 16,-1 3 1-16,1-3-4 0,0 0 1 16,0 0 1-16,0 0-3 0,0 0-3 0,0 0-2 0,0 0-2 15,0 0-2-15,0 0-4 0,0 0-1 16,0 0-12-16,0 0-3 16,0 0 1-16,0 0-6 0,0 0-2 0,0 0-3 0,0 0-1 15,0 0-4-15,0 0 5 0,0 0-4 0,0 0 3 0,7 1 6 16,-7-1-2-16,8 0-3 0,-1 0 2 15,0 0-1-15,0 0-6 0,3 0-2 0,1 0-2 16,4 0-3-16,-1-1 2 0,1 1-5 0,6 1 2 16,-5-2-2-16,5 1-1 0,1 0-1 0,1 0-5 0,-1-3 2 15,0 3-4-15,-1-2 1 0,2-1-2 0,1 0-1 0,-3 2 2 16,2-3 1-16,0 2 1 16,2 2 6-16,1-4 5 0,2 1-1 0,0 0-2 0,0 3 1 0,1-3-7 15,0 3-4-15,10-2 1 16,1 1 1-16,-11-1-3 0,14 1 2 0,-4 1-3 15,-10-1 4-15,12-1-8 0,-13 1 8 0,11-1-8 16,-11 2 5-16,-2 0-4 0,3-1 12 0,0 0-13 0,-1-1 4 16,-1 0-5-16,0 1-2 0,0-2 2 0,2 0 0 15,-2 1 3-15,-2-1-7 0,5 1 8 0,-2-1-2 16,-1 0-3-16,2 1 9 0,-1 0-8 0,2 1-2 0,1-3-3 16,7 3 1-16,-10-1 3 0,0 1 2 15,2 0 14-15,-2 0-17 0,0-2-4 0,2 3 4 0,-3-2 1 16,2 2-2-16,-2 0 2 15,-2-2-4-15,2 2 4 0,-2-3 2 0,1 1-4 0,-1 2-1 0,2-2 7 16,0 1-4-16,1-1-3 0,0 0 6 0,1 2 3 0,1-2 1 16,0-1 11-16,10 3-13 15,-11-1 1-15,9-1-2 0,-9 1 4 0,1-2-2 0,-1 3-5 16,-1-1 7-16,1-2-7 0,0 2 3 0,-1-3 4 16,2 3 1-16,-2 1 9 0,1-3-9 0,-1 2-9 15,2 0 6-15,-3 1 11 0,2 0-13 16,1-1-1-16,-1-1-7 0,10 2 7 0,-1-1-5 0,-10 1 1 15,2-2 1-15,0 2 4 16,0 0 11-16,1 0-17 0,-2 0 5 0,-2-1-1 0,0 1 1 0,-1 1 0 16,3-2-3-16,-3 1 5 0,0-1-3 0,0 1 5 15,0-3-5-15,1 3 6 0,-3 0-4 0,4-2 2 16,-2 2-5-16,-1-2-2 0,2 0 1 0,-1 0 7 0,0-1-2 16,-1-1-2-16,2 2 10 15,-2 2-7-15,1-1-5 0,-4 1 4 0,2-4-7 0,-3 2 6 16,2 2-6-16,-1-1 6 0,1-1-1 15,-2 2 6-15,4-1-6 0,-4 1 6 0,2 1-4 0,1 0 0 16,0-1 7-16,1 1-8 0,2 0 2 0,1-1 20 0,-2-1-17 16,3 1-6-16,-1 1 5 15,10-1 9-15,-10-1-19 0,2 1 6 0,0 0-3 0,-1-1-6 16,9-1 4-16,-10 2 2 0,3-1 1 16,-3 1 3-16,-1-1-4 0,1 0 7 0,-1 2-1 0,-1-3 6 0,0 0-1 15,2 2 7-15,-4 0 3 0,4-3-10 0,-4 0 10 16,2 1-7-16,-2 2 7 0,0-3 0 15,2 2-5-15,-3-1 1 0,2 0 38 16,-1 0-3-16,1-1-11 0,0 2 1 0,-1-2-1 0,2-1-12 16,-2 4 2-16,4-1-6 0,-2-1 0 15,2 1-4-15,-3-1-3 0,3 1 0 0,0 1 1 0,0-1 6 16,1-1-17-16,0 2 4 0,-2-1 9 0,1-1 1 0,-2 0-2 16,0 1 0-16,0 0-2 0,0-2-1 15,1 0 7-15,-1 2-29 0,-1-3 3 0,0 2-5 0,1-1 6 16,-2 1 5-16,-3-2 4 15,1 4 5-15,1-3 4 0,-1 1-4 0,-2 0-3 0,-3 0 1 16,0-1-5-16,-3 2 11 0,3 1-8 0,-2-2 1 16,2 1-3-16,3-1 2 0,-6 2 8 0,3-1-9 0,-3 1 4 15,2 0-5-15,-4-1 4 0,4-1 0 0,-4 2 0 0,4 0 0 16,-3 0 1-16,2-1-1 16,-1 0 3-16,-1 1 6 0,2-1-6 0,-2 1-2 0,-3 0 3 15,4 0 5-15,-3 0-7 0,2 0 0 16,-2 0-4-16,2 0-3 0,1 0 1 0,-1 0-1 0,-1 0 1 15,2 2-3-15,-1 1 0 16,4-2-2-16,-3 0 3 0,0 1 0 0,0-1 20 0,0 0-3 16,-1 0-4-16,0 0 1 0,-4-1-7 0,3 1 4 0,-2-2-1 0,-1 2 2 15,1-1-4-15,-3 0-1 16,3 0-2-16,-3 0-1 0,0 1-1 0,-4-1 2 0,4-1-2 0,-7 1 4 16,7 0 0-16,-7 0-4 15,9-1 6-15,-9 1 0 0,5 0-3 0,-5 0 0 16,0 0-1-16,0 0-1 0,0 0-2 0,6-1-6 15,-6 1-12-15,0 0-16 0,0 0-20 0,0 0-25 0,0 0-24 16,0 0-32-16,0 0-40 0,-13-3-34 16,6 3-43-16,2-2-51 0,0 1-67 0,-6 1-365 15,1-3-787-15,-4 0 348 0</inkml:trace>
  <inkml:trace contextRef="#ctx0" brushRef="#br0" timeOffset="109259.4156">19261 9391 68 0,'3'-8'252'15,"-1"1"-9"-15,-1 1-14 0,0 2-10 0,0-1-17 16,-2 0-8-16,1 3-15 0,-1-3-12 0,0 1-13 0,0 1-14 15,-2 2-7-15,0-1-13 0,3 2-10 16,-7-2-6-16,2 1-2 0,0 0-15 0,5 1-6 0,-8 1-9 0,3 0-3 16,-1 2-7-16,1-2-2 0,-1 3-11 0,-1 0 2 15,0 1 5-15,-3-1-13 16,6 3-7-16,-3-3 0 0,2 0-3 0,1 1-4 0,0-1-2 0,1 0-5 16,-1 0 7-16,4 0-11 15,0 0 1-15,0-1-4 0,4 1 0 0,-1 0 4 0,5-1-4 0,1 0-1 16,5-1 0-16,2 1 3 0,-1 0-7 15,7-1-4-15,-1 1 6 0,2 0-6 0,-3-2 3 0,2 1-9 16,-2 1 7-16,-4-1-1 16,-1 0-3-16,-1 1 2 0,-1 1-2 0,0 0-2 0,-4-2 1 0,-1 2 8 15,-1 0 0-15,-1 1-2 0,-2-2 15 0,-2 0-9 16,1 3 0-16,-5-2 5 16,1 3-2-16,-5-2 4 0,0 1-6 0,-2-2 2 0,-4 2-2 15,-2 0-4-15,0-2 1 0,-1 0-3 0,-7-2-3 16,5 1-1-16,3-1-9 0,-3-1-15 0,-3 0-15 15,4-1-22-15,0-2-15 0,-5 0-27 0,5-1-31 16,1 0-39-16,2 0-42 0,-1-3-60 0,0-1-204 16,5 2-513-16,-1-6 228 0</inkml:trace>
  <inkml:trace contextRef="#ctx0" brushRef="#br0" timeOffset="109488.0997">19247 9269 127 0,'6'-3'270'16,"1"-2"-13"-16,2 4-16 0,1-2-13 16,6-1-13-16,-1-2-13 0,7 2-22 0,0 1-15 15,0-2-9-15,1 1-17 0,-1 2-13 0,0 2-13 0,0-7-11 16,-2 5-6-16,-3 4-11 0,-3-2-8 0,0 1-7 16,-4-1-4-16,0 0-7 0,-2 0-6 0,-3 1-3 15,1-1 6-15,-2 2-1 0,-4-2-5 16,5 0-3-16,-5 0-2 0,0 0-3 0,0 0-2 0,0 0-6 15,-7 5 1-15,3-3-5 0,0-1-4 16,0 0-8-16,-1 2-21 0,1-1-24 0,1 0-30 0,-1-1-36 16,1 0-44-16,1 2-40 0,2-3-63 0,-5 3-231 0,3 0-509 15,0-2 226-15</inkml:trace>
  <inkml:trace contextRef="#ctx0" brushRef="#br0" timeOffset="111360.1943">18871 9748 80 0,'-7'0'137'16,"0"1"-5"-16,0-1-7 0,-2 1-2 0,4-1-8 0,-1 0-4 15,-1 1 0-15,1-1-12 0,0 0-2 16,0 3-7-16,0-3-4 0,-2 1-4 0,2 1 0 15,-2-2-7-15,3 1 4 0,-1-1-8 0,0 2 4 16,2-2-1-16,4 0 2 0,-7 0-2 0,3 1 5 16,4-1-1-16,-6 1-1 0,6-1 1 0,-4 0-1 15,4 0 1-15,-4 1 1 0,4-1 1 0,0 0-2 16,-3 2-2-16,3-2-1 0,0 0 0 0,0 0 2 0,0 0-4 0,-5 1-2 16,5-1 0-16,0 0-5 15,0 0-6-15,0 0-3 0,0 0-3 0,0 0-2 0,0 0-2 16,0 0-3-16,0 0-2 0,0 0-8 15,0 0-2-15,0 0-7 0,-4 1 6 0,4-1-6 0,0 0-1 16,0 0-2-16,0 0-3 0,0 0 1 16,0 0-4-16,0 0-2 0,0 0-4 0,0 0 10 0,0 0-12 15,0 0 2-15,0 0-7 0,16-2 6 0,-8 2-4 16,2 0-7-16,0-1 6 0,6 1 3 0,-1 0-5 16,1-1-3-16,7 3 2 0,-2-2-2 0,1-2-1 0,2 2 2 15,-3 0-4-15,2 0 1 0,1-1 0 16,0 1 3-16,2 0-4 0,2-1 2 0,-2-2 2 0,0 3 2 15,1-1-10-15,2 1 7 16,-2-3-1-16,-1 3-1 0,0-1 18 0,1-1-6 0,0 1-8 16,-2-1 9-16,3-1-3 0,-2 0-6 15,-1 2 3-15,1 1-5 0,2-5 1 0,1 3 2 0,-1-1 7 16,3 0-8-16,-1 3-5 0,11-5 4 0,-14 5-3 0,3 0 4 16,9-1-4-16,-11-1 2 0,0 2-2 15,1 0 3-15,-2 0-4 0,1 0-2 0,-2 0 0 0,-2 0 3 16,1 0 1-16,-3 0-4 15,1 0 3-15,-2 0-4 0,2 0 9 0,-2-1-1 0,0 1-1 16,0-2-5-16,-1-1 12 0,1 1-11 0,0-2 1 0,0 3 1 0,0-2 3 16,0 2-14-16,2-3 13 15,1 2-2-15,-3 0 3 0,4 0-7 16,-4 1 2-16,2-1-1 0,-2 2 0 0,0-2 0 0,-5 2 2 16,1 2-4-16,-2-2-1 0,2 0 9 0,0-2-1 0,1 2-4 15,-4 0-2-15,9-1 6 0,-8 1-3 0,6-2 1 16,-1 0 3-16,3 0-6 0,-1 2 6 0,2-2-4 15,1 1 2-15,2-1-4 16,0 1 6-16,0 0-7 0,-1-1 2 0,1 2 4 0,0-1 3 0,0 0-2 16,0 0 4-16,-1-2-1 0,-1 3 1 0,0-2-4 0,1 2 2 15,-2-2 3-15,0 1 3 16,0-2-10-16,1 2 4 0,0-3-3 0,-1 3 3 0,3-1 0 16,0 1-2-16,0 0-2 0,1-1-3 15,1 0-3-15,10 1 4 0,-11 0 1 0,1 1 2 0,1-2-9 16,-2 2 8-16,0 0-2 0,-1 1 2 15,1-2 3-15,-3 1-8 0,-1 0 7 0,0-3-1 0,1 3-7 16,-2-1 1-16,1 1 3 0,1-1 8 0,0 0-7 0,1 0 0 16,-2 0 3-16,2-2 1 0,-2 2-13 15,1-1 10-15,2 1 4 0,-2-2 1 0,-1 1-6 0,4 1 20 16,-2-1-17-16,2 2-3 16,-3-2-6-16,2 1 7 0,-3 0-1 0,1-1 4 0,2 1-4 0,-5-1 4 15,4 2-2-15,-2 0 5 16,0 0 0-16,1 0-4 0,-2-1 7 0,-1 1-4 0,2 0-2 0,0 0 2 15,-2-1-1-15,4 1 0 0,1-1 4 0,-2 1-4 16,3 0-5-16,0-1 7 0,-1 1-5 0,1 1-1 16,0 0 1-16,1-1 1 0,0 1-8 0,1 0 7 0,-1-1-5 15,9 0 3-15,-9 0 0 16,-3 2-3-16,2-2 4 0,0 1-3 0,-1 1 0 0,1 0 2 16,-1-2 10-16,1 2-10 0,2-2-3 15,-1 0 5-15,9 2 6 0,-7-1 5 0,-4-2-5 0,11 2 32 16,-8 0-8-16,-1-1 14 15,2-1-4-15,-3 0-6 0,9 2-2 0,-8-1-2 0,0-1-5 16,-3 1-5-16,-1 0 0 0,1-2-1 16,1 2-6-16,-2-3-1 0,1 2-1 0,-4 1 2 0,2-3-5 15,-3 3-3-15,-7-2 3 0,8 2-3 0,2-3 4 0,-7 1-3 16,4 0-6-16,-5-1 4 16,4 0 5-16,-3 3-10 0,0-1 9 0,-2-1-32 15,5-2 2-15,3 2 11 0,-4 0-8 0,-3 0-2 0,1 1 9 16,7-1-4-16,-9 2-2 0,8-2 7 0,-2 1-7 0,0 0 7 15,0 1 1-15,-4 0 7 16,3 2 4-16,-3-2-4 0,-3 0-2 0,1 0 2 16,2-2-1-16,-1 3 4 0,2-2 3 0,-4 1-1 0,3 0-7 0,-3 0-1 0,0-1 0 15,0 1 8-15,0-2-1 16,0 0 7-16,2 1 0 0,-5 0 3 0,3-2 0 0,-1 1-8 16,1 2 4-16,-1-3 0 0,-2 1 4 15,2 1-4-15,-1-2 3 0,2 2 6 0,-1 0-11 16,0 1-7-16,-1-2 10 0,-2 1-6 0,0 0-3 15,4 1-1-15,-4 0 3 0,4-1-1 0,-4 0 1 0,1 0 0 16,2 0-4-16,-2 1 2 0,-1 0 1 16,1 0 1-16,1 0 30 0,-1 0-1 0,-1-1-9 15,2 1 5-15,-2-2-5 0,0 2-1 0,-10 0-3 0,0 0-6 0,38-5 0 16,-38 5 3-16,20 0-3 16,-20 0-1-16,18-4 1 0,-18 4-9 0,0 0 8 0,28-2-1 15,-28 2-3-15,17-1 1 0,-17 1 1 16,0 0-1-16,24-1-2 0,-24 1 0 0,0 0-2 0,24-2-1 0,-24 2 1 15,0 0-3-15,24 0-6 0,-24 0 11 0,0 0-5 0,0 0 2 16,25-1-1-16,-25 1 0 16,0 0 3-16,0 0-12 0,22 0 9 0,-22 0-8 15,0 0 9-15,0 0-2 0,0 0 0 16,0 0 2-16,23-1 2 0,-23 1-3 0,0 0-3 0,0 0 6 0,0 0-3 16,0 0-5-16,0 0 8 0,0 0-8 0,0 0-1 15,0 0 4-15,0 0-2 0,0 0 0 16,0 0-3-16,0 0-14 0,0 0-19 15,0 0-18-15,0 0-25 0,0 0-30 0,0 0-35 0,0 0-39 16,0 0-49-16,0 0-63 0,0 0-68 16,0 0-300-16,0 0-717 0,0 0 317 0</inkml:trace>
  <inkml:trace contextRef="#ctx0" brushRef="#br0" timeOffset="112879.8812">19363 9833 185 0,'1'-2'188'0,"2"-3"-12"0,0 2 1 0,0-1-2 15,-2 1-9-15,1-1-11 0,-1 1-10 0,1-2-9 0,-2 0-12 16,1 3-3-16,-1-2-9 15,0 4-4-15,-2-5-3 0,0 2-12 0,0 0-7 0,-1 2-2 16,3 1-2-16,-5-3-4 0,0 0-2 0,1 3-5 0,-2-1 0 16,-2 1-8-16,1 1 1 0,-3-1-7 15,1 2-4-15,-1 0-3 0,2 2 0 0,-5 1-1 0,1 0-3 16,1 1-4-16,0 1 4 16,-2 0-10-16,2 0 4 0,0 4-4 0,1-1-1 0,-2-3-7 0,2 5-1 15,3-1 0-15,-1 1-3 0,-1 1-2 16,3-1 0-16,2 1-6 0,1 1 12 0,0-1-12 15,1-1-5-15,2 2 2 0,2 1-5 0,3-1 2 16,-3-2 3-16,3 0-5 0,2-1 1 0,1 1 0 0,4-3 0 16,-1 1 0-16,2-4-2 0,2-1 3 0,0 0-8 15,6-1 4-15,-5-2 1 0,4-1-3 16,-3-1 5-16,-2-3-4 0,1 1-2 16,-2-3-1-16,-1 1 2 0,0-2 9 0,-2 0-8 15,-4 0-2-15,0 0 1 0,-2-1-2 0,-3 0-1 0,0 0 0 0,-2-1 0 16,-3 1 1-16,0 0-1 15,-2 1-7-15,-3 0 6 0,-2 1 9 0,-4 0-11 0,1 3-3 16,-1 1 1-16,-1 1 0 0,-1 2-5 16,2 1-14-16,-1 2-18 0,3-1-20 0,0 4-22 15,0-1-21-15,4 2-23 0,0 1-20 0,2 0-23 16,2-1-32-16,2 0-50 0,-2 0-174 0,3-2-460 0,-1 0 203 16</inkml:trace>
  <inkml:trace contextRef="#ctx0" brushRef="#br0" timeOffset="114609.8242">18895 10390 30 0,'-7'-2'103'0,"-1"2"9"0,1 0-6 16,-2 0-8-16,1 2-3 0,0-2-6 0,0 0-2 0,1 0-6 15,-2 1 4-15,4-2-8 0,-3 1 12 0,2 0-5 0,1 1 1 16,0 0-1-16,0-1-1 0,-1-1-6 16,6 1 2-16,-10-1-7 0,6 3 5 0,4-2-3 0,-8 0 0 15,3 0 1-15,3 2-1 16,2-2-3-16,0 0 1 0,-8-1-6 0,8 1 1 0,0 0-1 16,-6 0-1-16,6 0-4 0,0 0 1 15,0 0-5-15,0 0 1 0,0 0-2 0,-5-1 2 0,5 1-4 0,0 0 0 16,0 0-1-16,0 0 1 15,0 0-3-15,0 0-1 0,0 0-5 0,0 0 0 0,0 0-1 16,0 0 0-16,0 0-7 0,0 0 4 0,0 0-3 0,0 0 1 16,16-1-4-16,-11 1-1 15,2 0-4-15,1-1 0 0,1-1-4 0,1 2 0 0,4-1-4 16,0 1-5-16,0 0 1 0,3-4 0 0,4 1-3 16,1 3 0-16,-1-2-5 0,2-1 1 0,1 0-3 0,0 2 2 15,0-2-3-15,0 0 3 16,0 1 8-16,1 0-12 0,0 0 1 0,1 1 3 0,1-1 10 15,-2 0-15-15,1-1-7 0,2 1 4 16,0 0 3-16,-2 0 0 0,1 2-1 0,0-3-1 0,0 4 3 16,1-2-6-16,-2-1 4 0,1 0-1 0,-3 1-1 0,2-2 11 15,-3 3-11-15,-1-1-1 16,1 2 0-16,-2-3-2 0,-4 0 2 0,-2 1-4 0,8 0 5 16,1-1 6-16,-2 1 4 0,1-1 3 15,-1 0-2-15,1 4-4 0,-1-2 4 0,-1-3-4 0,2 3 11 16,-2-3-15-16,3 2 1 0,1 1-4 15,-2 0 7-15,2 0-3 0,-1-3-3 0,3 3 0 0,-2-1-4 16,2 1 2-16,0 0 5 0,2-3 3 16,0 2-7-16,0 0 7 0,1-3-2 0,-4 4-5 0,4 0 4 15,-2-2 8-15,-2 2-10 0,0-1 1 0,4 1 1 0,-3 0-1 0,2-2-2 16,-1 2-1-16,2 0 1 16,1-1-2-16,-1 1 0 0,-1 0 3 0,2-1-3 0,7-1 4 15,-10 2 4-15,1 0 15 0,-3-2-22 16,2 1 5-16,0-1 0 0,-1 0-2 0,-3 0-2 0,3 1 4 15,-2 0 0-15,-1-1-7 0,1 0 3 16,-1 2-3-16,2-1 3 0,-1-1 3 0,2 2-1 0,0-2 3 16,1 0-8-16,1 1 1 0,-2-1 1 15,1 1-2-15,-1-1 6 0,1 2-10 0,0-1-1 16,0-1 3-16,2 2 5 0,0-1 2 0,-1 1-8 0,9-2-1 16,-9 1 8-16,1 1-8 0,9 0 6 15,-11-3-7-15,2 5 1 0,-2-1-1 0,11-2 6 0,-11 2-3 16,0-1-5-16,-1 1 12 0,2-1 0 0,1-1-3 15,-2 2 0-15,3-2 2 0,-1 1-9 0,8-1 4 16,-10 2 5-16,10-2-3 0,-8-1 0 16,-1 2 7-16,1 0-2 0,-1-1 0 0,2 0-4 15,-1 1-1-15,-1 0 4 0,1-2-4 0,-2-1 4 0,2 1 1 0,-2 1-2 16,0-1 2-16,0 0-11 16,0 2 9-16,1-1 8 0,0-2-14 0,-2 2 33 0,1-1 0 15,0 1-5-15,-1-1 0 0,0 1-6 16,0 0 1-16,1 0-7 0,-3 0 5 0,1-1-12 0,-1 2 10 15,0-3-6-15,0 2-2 0,1 0-4 16,-4 1 1-16,4-2 10 0,-5 0 0 0,1 2-11 0,4-1-4 16,0-1 2-16,0 1 3 0,-2 0-1 0,2 0-10 0,1-1 8 15,1 2 3-15,-3-1-6 16,5 0-1-16,0 1 13 0,9 0-12 0,-1 0 9 0,0 0 1 16,1-2-18-16,0 2 4 0,-1 2-2 15,2-2 0-15,-10 1-7 0,12-1 8 0,-3 1 4 0,-1-1 18 16,-9 2-4-16,-1-1 0 0,11-1 1 15,-11-1-5-15,0-1 6 0,1 2-2 0,1-2-38 16,1-2 2-16,7 1 18 0,-11 1 0 0,1-1-1 16,1 0 0-16,1 2 4 0,-3-3-3 0,1 2 6 0,1-3-6 15,1 3 2-15,1-2-2 0,-3 3-1 0,2 0 3 0,-1-2 3 16,-1 1-6-16,2 2 6 0,-2 0-3 16,2 0 0-16,-2 0-6 0,0 0 6 0,-1 2 0 0,-2-2 2 15,2 0-5-15,-2 0 0 16,1 0 7-16,-2 0-3 0,0 0 35 0,-1 2-2 0,0-2 5 0,1 0-8 15,-3-2 3-15,-21 2-11 0,37 0 1 16,-37 0 5-16,32 2-3 0,-18-2-6 0,-14 0-22 16,31-4 24-16,-31 4-2 0,28-1-1 0,-28 1-3 0,20-3 2 15,-20 3-1-15,0 0-7 0,24 0 1 16,-24 0 6-16,0 0-8 0,15-4 6 0,-15 4-5 0,0 0 3 16,0 0 0-16,0 0-4 15,0 0 4-15,0 0-9 0,15-5 1 0,-15 5-2 0,0 0 1 0,0 0 0 16,0 0-13-16,0 0-30 0,0 0-13 15,0 0-29-15,0 0-45 0,0 0-36 0,0 0-45 16,0 0-67-16,0 0-94 0,-58 8-226 0,38-7-647 0,-4 3 286 16</inkml:trace>
  <inkml:trace contextRef="#ctx0" brushRef="#br0" timeOffset="115709.129">19100 10657 107 0,'2'-3'239'0,"-2"3"-6"0,5-3-10 0,-5 3-9 15,4-1-20-15,-2-2-14 0,-2 3-16 0,0 0-10 16,7 0-20-16,-7 0-7 0,7 0-4 15,-4 3-8-15,0-2-7 0,0 1-8 0,1-1-6 16,-2 2-5-16,1 1-10 0,-1-2-7 0,1 1-8 0,-1-1-10 16,0 3-2-16,-1-3-7 0,1 1 7 0,-2 0-14 0,1 1-2 15,2-3-6-15,-3 2-2 0,0-3-4 16,3 1 5-16,-3-1-5 0,0 0-1 0,0 4 0 16,0-4-6-16,0 0 0 0,0 0 8 0,0 0-10 15,0 0 0-15,0 0-2 0,-9-5-2 0,6 2 2 16,-1 0-5-16,1-1 0 0,0 0-3 0,-1-1 5 15,0-1-2-15,0 1 6 0,-1-2-6 0,1 1-4 16,1-2-2-16,-2 1 2 0,1 1 2 0,-1 0-9 0,1-1 6 0,0 2-5 16,2 1 5-16,-1 0-1 15,0 1 2-15,1 0 0 0,1 0 2 0,-1 1 0 0,2 2-6 16,-2-3 12-16,2 3-11 0,-2-2 0 16,2 2-4-16,0 0 2 0,4-4 1 0,-4 4 4 0,8 2-1 15,0-2-3-15,3 0 3 16,2-2-1-16,1 2-1 0,7 0 1 0,-1 0-4 0,1-2 1 15,2 1 4-15,-1 1 0 0,0-2 22 0,-1 0-6 16,-5 2 7-16,0-1-1 0,-2 1 0 0,-1-1 5 0,-5 0 12 16,2-1 5-16,-1 2 4 0,-4-1-1 0,-2 1-1 15,3 0 1-15,-6 0 4 0,7-1 12 16,-7 1-15-16,0 0 0 0,5 0-9 0,-5 0-5 0,0 0 0 0,0 0 0 16,-2 4-7-16,2-4-7 15,-5 7 2-15,1 0-14 0,1 0 7 0,-2 2 3 0,1 2 6 16,-1 2-28-16,3 1 19 15,-3 3-10-15,2 2 3 0,2 0-4 0,-2 1 6 0,3-2-19 0,-1-4 20 16,-1 6 0-16,1-2-8 0,-1-1 2 0,0-5 6 0,2 3-17 16,0-3 5-16,-3 1 8 15,1-2-13-15,1 2-5 0,1-4-3 0,-3-1-21 16,-1 4-15-16,1-2-21 0,2-2-19 16,-4-2-26-16,2-3-25 0,1 3-28 0,-1-3-26 0,1 1-33 15,1-1-34-15,-1 0-58 0,2-3-174 0,0 0-531 16,0 0 235-16</inkml:trace>
  <inkml:trace contextRef="#ctx0" brushRef="#br0" timeOffset="115899.6353">19181 10853 191 0,'-4'-2'284'0,"1"0"-13"15,0 0-11-15,3 2-12 0,-4-3-23 0,4 3-17 0,0-2-28 16,0 2-15-16,10-4-18 0,1 1-20 15,3-2-6-15,7 3-12 0,3-2-10 0,1-1-14 0,2 0-3 16,1 2-11-16,2-3-10 0,-2 2-11 0,-1 0-12 0,0 0-11 16,-2 1-12-16,-4 2-14 15,-5 0-20-15,-6 0-21 0,-2 0-24 0,-2 1-9 16,-1 0-5-16,-5 0-10 0,3 4-25 0,-3-3-38 0,0-1-48 16,-7 6-175-16,-1-4-404 0,-2 1 179 0</inkml:trace>
  <inkml:trace contextRef="#ctx0" brushRef="#br0" timeOffset="117276.1136">18714 11307 52 0,'-6'0'201'0,"0"0"-7"0,6 0 0 16,-8 0 0-16,2-1-5 0,6 1-6 0,0 0-4 16,-7 0-10-16,7 0-2 0,-4 1-10 15,4-1-8-15,0 0-12 0,-6-1-4 0,6 1-4 0,0 0-8 0,0 0-6 16,0 0 11-16,-7 0-18 15,7 0-10-15,0 0 8 0,0 0-13 0,0 0-16 0,0 0-5 16,0 0-8-16,0 0-3 0,0 0-11 0,0 0-4 0,0 0 2 16,0 0-6-16,0 0-5 15,17-1-3-15,-10 1-1 0,0 0-6 0,3-2-3 0,1 4-1 0,1-4 2 16,3 4-3-16,1-2 1 0,-1-2-3 16,8 4-2-16,-1-1-2 0,0-1-3 0,3 3-4 0,1-3 4 15,1 0-1-15,-2 0-4 16,3 1 4-16,2-2-1 0,11-1-5 0,-11 2 3 0,8-2 16 15,3 0-1-15,4 1-4 16,2-3 8-16,1 2-2 0,-1-2-7 0,2 2-4 0,-3-1 3 16,4 1 4-16,-4-2-8 0,22 3-5 0,-26-1 0 0,6 0-2 0,1-3 4 15,2 1-3-15,-3 1-3 16,21-3 2-16,-23 2-6 0,1 1-2 0,1-1 10 16,0 1-1-16,0-1 1 0,1-1-6 0,-4 0-1 15,0 0 1-15,0 1 2 0,0-1 6 0,-3-2 8 0,2 1-23 16,0 1 7-16,-2 1-3 0,0-1 0 15,3 0 3-15,-4 1-1 0,1 0 3 0,-1 0-6 0,-3-1 9 16,3 0-12-16,-3-2 1 0,-10 4-6 0,10-2 5 0,-7 3 4 16,9-1 2-16,-2-1-4 15,-8 1-1-15,8 0 11 0,1-1 19 0,1 1-23 0,0 0 9 0,-1-1-2 16,4 2-6-16,-2 0 16 16,0 0-18-16,-1 0 18 0,1 1-19 0,1-1-2 15,0 2-1-15,-1-1 1 0,0 0 2 0,1 0-3 16,1 0 5-16,-3-1-6 0,3 1 3 0,0 1-2 15,-2-2 2-15,0 2-6 0,3-1 6 0,-3 1 8 16,1 0 10-16,-1-3-11 0,-2 2 6 0,1 1-1 0,-12-3-1 16,11 0-1-16,-8 0-1 0,9-1 2 0,-15 0 0 15,2 0-6-15,-2-1 0 0,3 0 0 16,-4 2 4-16,3-3-9 0,0 2 6 0,-2-2 4 0,3 3-2 16,-4-2-7-16,0-1 6 0,4 4-1 15,-2-3 5-15,-2 2 3 0,1-1-3 0,0 0-5 0,-1 0 0 16,3 0-4-16,-2 1 6 0,-1-2-7 15,1 3 3-15,-1-3-4 0,3 2 5 0,0-1-2 0,0 1 0 16,0 0-4-16,0 1-2 0,-2-2 4 16,1 1 2-16,1 1 0 0,0-2 2 0,-1 2-3 0,1-3 1 15,1 3-5-15,-1 0 3 0,-2-1-1 0,5 1 0 0,-2 0-1 16,-1 1 2-16,2-2 5 16,-2 1-5-16,-1-3-3 0,1 2 7 0,0 0-6 0,0-2-12 0,-2 2 19 15,4 0 3-15,-4-2 8 0,2 0 6 16,-2 1-5-16,0 0 3 0,2-1-36 0,0 1 5 15,-3 1-5-15,3 1 8 0,0-2-3 16,-2 1 3-16,1 0-9 0,2 0 11 0,-2 2-2 16,1-1 1-16,0-2-1 0,0 2 0 0,-3-1-2 0,0 1 4 0,2 0-3 0,-2 0 2 15,0-1 1-15,2 1-2 16,-3-1 4-16,-6 1-10 0,6 0 9 0,-1 0-11 16,2 0 26-16,-1 2-11 0,-9-2-7 0,4 1 9 0,-2 1 2 15,-1-1-3-15,2 0 2 0,-1 1-7 0,-2 0 4 16,1-1-3-16,-2 2 7 15,-2 0-10-15,-1-2 8 0,0 2 9 0,0-2 24 0,0 2-3 0,0-4-7 16,-2 5-15-16,3-4 14 16,-2 2-4-16,2 0 1 0,-3-2-5 0,2 2 3 0,2 0-4 0,-3 0 0 15,1 0-3-15,4 0-2 0,-14 0-5 0,0 0 2 16,0 0 2-16,43 2-6 16,-43-2 2-16,19 0 0 0,-19 0-1 0,0 0 1 15,26 0-6-15,-26 0 2 0,0 0 2 0,19 2 1 0,-19-2-1 16,0 0 3-16,0 0 0 0,0 0-2 0,24-1 6 0,-24 1-8 15,0 0 0-15,0 0 3 0,0 0-2 16,0 0-8-16,0 0-6 0,0 0 13 0,21-2 2 16,-21 2-2-16,0 0 1 0,0 0-1 0,0 0-9 0,0 0-14 15,0 0-25-15,0 0-21 0,0 0-32 16,0 0-36-16,0 0-44 0,0 0-31 0,0 0-82 0,-39-17-112 16,24 13-214-16,-7-1-669 0,-2 1 297 15</inkml:trace>
  <inkml:trace contextRef="#ctx0" brushRef="#br0" timeOffset="118249.4747">19316 11719 59 0,'0'0'264'0,"-7"0"-9"0,7 0-9 0,0 0-11 16,0 0-13-16,0 0-17 15,-10-4-5-15,10 4-30 0,-7 0-18 0,2-2-15 0,5 2-14 16,-8-2-14-16,3 2-9 0,-1 0-7 0,-1-1-9 16,0-1-5-16,-1 0-7 0,3 0 0 0,-3 0-5 0,2-1 3 15,1 1 7-15,0-1-17 0,-1-1-8 0,0-2-2 16,0-1-3-16,2-1-5 0,0-4-1 16,1 4-6-16,0-5-1 0,2 0-6 15,1 0-3-15,0-2-1 0,1 1 2 0,2-6-8 0,3 2 0 16,1 2-3-16,0 1-1 0,2 3-4 0,1 0-3 0,5 0 3 15,-3 2 0-15,1 1-4 0,1 4-3 0,0 0 2 0,0 1-3 16,-1-1 6-16,-1 3-9 16,1 2 3-16,-3 1 1 0,0 0-3 0,-1 4 7 0,-2-1-10 15,-2 1 3-15,1 6 0 0,-4-1 1 0,-2 3 0 16,-3 7-2-16,-2-3 2 0,-3 4-2 0,-2 0-1 16,-1-3 2-16,-1 2-3 0,-2-2 10 15,1 2-9-15,2-2 4 0,1 0-6 0,-2-1 3 0,6-5-1 16,-1 2 1-16,2-1 1 0,1 0 0 0,1-2 2 0,1-3-2 15,1 1-1-15,0-1 13 0,2-2-12 16,2 0 4-16,1 0-3 0,1 1-4 0,1-2 3 0,2-2 3 16,0 1-3-16,1-3 3 15,1 2-2-15,1-3 2 0,-2 0 1 0,2-1 0 16,-1-1-1-16,0 1 12 0,0-3 2 0,-2 1 10 16,2-1 1-16,-2-1 9 0,0-1-5 0,-2 0 0 0,1 2-5 15,-2-3 0-15,-2 1 4 0,0-2-4 16,-1 1-6-16,-2-2-2 0,-2 3 2 0,-1-3-4 0,-1 1-5 15,0 1 3-15,-2 0-6 16,0 2-2-16,-1-1-9 0,-2 1-17 0,-2 1-20 0,3 1-36 0,-6 0-34 16,2 3-49-16,-3 1-61 15,0 1-76-15,1 1-243 0,0-2-583 0,-1 0 259 0</inkml:trace>
  <inkml:trace contextRef="#ctx0" brushRef="#br0" timeOffset="119719.793">18830 12147 76 0,'-4'0'171'0,"4"0"-5"16,-9 0-7-16,4 0-8 16,5 0-3-16,-5 0-6 0,5 0-4 0,-6 0-5 0,6 0 0 15,0 0-10-15,-6 2-3 0,6-2-7 0,0 0 0 0,-7-2-5 16,7 2-3-16,0 0-4 16,0 0-4-16,-5 0-1 0,5 0-6 0,0 0-2 0,0 0-1 0,0 0-8 15,0 0-1-15,-3 2-3 16,3-2 1-16,0 0-11 0,0 0 6 0,0 0-14 0,0 0-3 15,0 0-9-15,0 0 4 0,15-3-6 16,-9 3-9-16,2 0-3 0,2-2 1 0,1 2 2 0,3-2-6 16,3 0-4-16,3-2 1 0,4 2-2 15,1-1-1-15,3 1-4 0,12 0 1 0,-2-3-2 0,4 3 3 16,0-4-5-16,5 3 1 0,-2-3-2 0,2 1 1 16,0 1-6-16,1 1 0 0,-1 0-1 0,-1-2 3 15,-1 4-5-15,-1-3 1 0,1 2-2 0,-3-1 1 16,-2-1-3-16,-1 3 5 0,4-3-2 15,0 3 10-15,-1-4-1 0,5 1 2 0,22 0 3 0,-21 2 0 16,24-3-3-16,-23 4 2 0,20-2-4 0,-21 0-2 0,19 3-1 0,-19-3-3 16,20 0 3-16,-22 2-1 15,2 1-2-15,2-2-4 0,17 2 1 0,-19-1 0 0,-1 0 3 16,-2-1-8-16,2 2 18 16,-2 0-24-16,1-1 9 0,-1-1-3 0,1-1 6 15,-1 0-2-15,1 1 1 0,1-1-5 0,0-1 1 16,-1 2 0-16,0-3 2 0,1 4-4 0,-1-4 8 0,-1 1-7 15,2 1-1-15,-3 2 0 0,-1-2 0 16,2-1 0-16,-3 2 0 0,2-2-3 0,-2 2 0 0,-4-1 5 16,3 2 3-16,-11 0-5 0,11 1 2 0,-2-1 0 0,-11 0-4 15,2-1 2-15,9 2-3 0,-9-1 1 16,-1-1 3-16,1 2 0 0,11-1 11 16,-12-1-1-16,11 0-7 0,-1-1 3 0,2 0 6 0,0 1-4 15,1-1 2-15,1 2-2 0,0-1-1 0,2 0-2 0,3 2-6 16,-1-2 5-16,-1 1-2 15,-4-1 7-15,3 1-9 0,-4 0 3 0,0-1-5 0,-3 0 5 16,1-1-2-16,-12-1 4 0,4 3-6 16,-2-3-2-16,9-2 6 0,-11 3-3 0,-2-1 1 0,2 1 0 15,2-1-1-15,-3 0 35 0,2 0-1 0,0 0-7 0,2-1-1 16,10 0 1-16,-2 1 1 0,0-1 2 16,1 5 0-16,2-2-5 0,-2 0 5 0,-11 1-31 15,2 1 20-15,-1-1-1 0,13-3 1 16,-14 3-7-16,2 0 1 0,-2-1-3 0,11 0 0 0,-11-1-4 15,0 3-2-15,-1-3 1 16,0 1-19-16,2 0 30 0,1 1-27 0,-2 0 21 0,2 0 11 0,-3-2-13 16,1 1 2-16,1 1-10 0,-1-1-16 0,2 1 26 0,-3 0-1 15,1 1-2-15,0-1-5 0,0 1-2 16,-2-1 6-16,2 1-1 0,-3-1-4 0,-1-1 4 16,4 0 2-16,-4 0-7 0,-3 1 6 0,3 1-3 15,-1-2-6-15,-8-1-29 0,1 3 4 0,1-2 3 16,-2 1 0-16,1 0 5 0,-1-1 3 15,1 1-4-15,-1 1 4 0,-15 0 4 0,34-3 2 0,-34 3 3 16,31 0 1-16,-15 0-5 0,-16 0-1 0,31-1 1 0,-31 1 6 16,29 0-1-16,-29 0-2 15,28 0 3-15,-28 0 3 0,20 0-5 0,-20 0 3 16,0 0 2-16,22 0-1 0,-22 0-1 0,0 0 0 16,0 0 6-16,0 0-5 0,0 0 6 0,23 0 1 0,-23 0-4 15,0 0 5-15,0 0-2 0,0 0 0 16,0 0 0-16,0 0-23 0,0 0-24 0,0 0-14 0,0 0-24 15,0 0-33-15,0 0-31 0,0 0-43 16,0 0-50-16,0 0-63 0,0 0-248 0,-65-13-595 16,44 11 264-16</inkml:trace>
  <inkml:trace contextRef="#ctx0" brushRef="#br0" timeOffset="120799.8901">19295 12495 195 0,'11'-7'224'0,"2"-3"-7"0,-6 6-3 15,3-6-2-15,1 2-9 0,-4-1-10 0,0 3-3 0,-1-2-12 16,0 2-17-16,-2-1-14 0,-1 3-4 0,-2 0 1 16,2-2-14-16,-3 3-15 0,1-1-8 15,-3-1-14-15,-1 2-4 0,0-1-21 0,0 1 8 16,-2 0-11-16,-3 1-2 0,0 0-5 0,-2 0-4 16,0 2-2-16,0 0-4 0,-1 0 10 0,-2 4-9 0,-3-2-11 15,6 2 0-15,-3 0-2 16,0 1-4-16,4 0 0 0,0 0-9 0,-1-1-4 0,0 4 1 15,0 1-5-15,3-4 1 0,0 2 3 0,2 1-1 0,0-1-5 0,1 0-4 16,0 1 0-16,2 0-4 16,4 0 9-16,-2-1-5 0,3 0-1 0,-2-1-1 0,5-1-1 15,-2 1-1-15,3-3 5 0,0-1-3 16,2-1-2-16,1-1 0 0,3-2 5 16,1 0-6-16,-1-2 2 0,1 0 0 0,-1-2-2 0,5-4-9 15,-4 4 11-15,-1-5-1 0,-2 2 4 0,1-1 8 16,-1 0 12-16,-4 0 1 0,2 1 8 15,-4 1 14-15,-1 2 5 0,-1 1 2 0,-1 2 0 16,0-1-5-16,0 0-5 0,-2 1-1 0,0 3-5 0,0-4-9 0,0 4-3 16,-2-3-4-16,2 3-3 0,0 0 0 15,0 0-7-15,-5 7-2 0,3-2-2 0,-2 2-22 0,3 2 22 16,-2 3-5-16,0 1 3 16,3-1-2-16,-1 2 2 0,2-2-15 0,-1 9 11 0,2-6-2 15,-1 3-5-15,-1 1-1 0,1-2 1 16,1-1-22-16,-1-1 13 0,-1 3 9 0,-1 2-1 0,-1-5 3 15,0-2-7-15,-1-1-1 0,-3 1 5 0,2 0-2 0,-2-1 4 16,-2-2-6-16,-1-1 8 0,-1-1-4 16,-1-1-5-16,-3-1 7 0,2 1 4 0,-1-2 0 0,0 0-21 15,-1-2 21-15,1-1-15 0,0-1 17 16,-2-2-25-16,0 1 20 0,-1-2-11 0,0-1-30 16,1 1-25-16,-1-2-27 0,1 0-39 0,1-1-40 15,2 1-55-15,2 0-93 0,-3-1-293 0,5-1-661 16,-4-1 293-16</inkml:trace>
  <inkml:trace contextRef="#ctx0" brushRef="#br1" timeOffset="133869.0256">22954 6136 154 0,'1'-2'247'0,"-1"2"-5"0,6-1 7 0,-5-1-9 0,1-1-4 16,-1 1-10-16,-1 2-11 16,1-5-9-16,-1 5-12 0,2-3-8 0,-2 3-11 0,0-1-19 15,0 1-14-15,0 0-15 0,1-4-20 16,-1 4-7-16,0 0-9 0,0 0-9 0,0 0-17 0,0 0-3 15,0 0-5-15,0 0-4 16,-1 9-9-16,2-7-9 0,-1 3-1 0,-1-1-6 0,1-1 4 16,0 3-3-16,1 1-6 0,-1 0-2 0,0 3 1 15,1-2-6-15,-1 4 5 0,1 0-1 0,0 1-3 0,0 0 0 16,-2 1-5-16,1 6 4 0,0-2 5 0,0-4-4 0,0 1 2 16,0-1 2-16,-1 0-4 15,0-1-2-15,0-1-2 0,0 3 3 0,0-7 0 0,0 1-4 16,1 1 1-16,0-3 3 0,-2 0 0 15,0-1-1-15,2-2-3 0,-1 0 2 0,1 0 0 0,0 0 16 16,0-2-10-16,0-2-11 0,-1 5 12 0,1-5 11 0,-1 2 2 16,1-2 8-16,0 0-12 0,0 0 1 15,0 0 1-15,0 0-7 0,0 0 1 0,-7-5-5 0,7 5 3 16,-4-4-5-16,1 2-2 0,2 0-1 16,-1 1-6-16,0-2-11 0,-1 0 7 0,3 3 3 15,-6-4 5-15,3 2-7 0,-1 1-5 16,1-3 5-16,-1 1-6 0,0 3 3 0,-2-2 0 0,-1 1-10 15,2 1 10-15,-4-2-3 0,2 2 9 16,0 0-12-16,2 1 1 0,0-1-1 0,0 1-5 0,5-1 3 0,-9 0 0 16,9 0-2-16,-4 0 3 0,4 0-4 0,-5 2-9 15,5-2 1-15,-3 1 2 0,1 2 5 16,2-3 0-16,0 4-1 0,0-4-5 0,4 2 11 0,-4-2-6 16,6 1 4-16,-2 1-6 0,1-1 8 0,1 0-4 15,0 0 3-15,1 0-1 0,4-1-1 0,-1 0 10 16,4-1-10-16,0 0 0 15,0 0 3-15,2-2 5 0,5 0-1 0,-7-1-10 0,1 1-17 0,-4 1-6 16,1-2-20-16,-1 2-31 0,-4-1-28 16,-1-1-30-16,-1 2-43 0,-1-2-60 0,1 1-58 15,-2-3-266-15,-2 2-614 0,-1 0 272 0</inkml:trace>
  <inkml:trace contextRef="#ctx0" brushRef="#br1" timeOffset="134174.2282">22948 6140 178 0,'0'0'255'16,"0"0"-14"-16,0-4-12 0,0 4-11 0,0 0-11 0,0-3-10 0,0 3-16 16,0 0-14-16,0 0-17 15,0 0-15-15,0 0-15 0,0-3-12 0,0 3-14 0,0 0-7 16,0 0-8-16,0 0-19 0,0 0-17 16,-13 5-23-16,9 0-27 0,0-3-34 0,0 2-52 15,-2-1-58-15,3 1-59 0,-1-1-169 0,1 0-408 16,1 0 181-16</inkml:trace>
  <inkml:trace contextRef="#ctx0" brushRef="#br1" timeOffset="137752.0423">23809 6172 64 0,'0'0'217'15,"0"0"-10"-15,0 0-8 0,0 0-7 0,0 0-15 16,0 0-10-16,0 0-8 0,0 0-25 0,0 0-7 16,0 0-16-16,0 0-14 0,0 0-9 0,0 0-9 0,0 0-5 0,0 0-10 15,0 0-2-15,0 0 2 16,0 0-9-16,0 0-5 0,-12 2-1 0,12-2-3 0,-5 1 0 0,5-1 1 16,0 0 2-16,-7-1-1 15,7 1-1-15,-7-2 1 0,3 1 0 0,-1 1 0 0,2-2-6 0,3 2 5 16,-7-1-5-16,5-1-4 15,-3 0 4-15,4 0-4 0,-2-1 0 0,0 0-3 0,2 0-5 16,-2-1-4-16,2 1 5 0,-1-1-7 16,2-2 3-16,0 3-5 0,0-4-5 0,2 2 2 0,-1 1-5 15,2-2 0-15,1 1 0 0,0 0 3 16,3 1-5-16,0 0-5 0,2 1 0 0,-1 0-4 0,1 2 2 16,-1-1-2-16,2 0-2 0,-1 1 1 0,2 1 8 0,-1 1-12 15,0 1 15-15,1 0-8 0,-3-1-8 16,2 3 2-16,0-1-2 0,-2 1 1 0,-1 0-3 0,-1 2 4 15,1 0 0-15,-3 1 1 0,-1 3-6 0,0-1 2 16,-4 3 3-16,-1 0 3 16,-2 0 0-16,-2 3-2 0,-4 3 1 0,-2-3 0 15,-1 3 0-15,0-4-2 0,-1 3 4 0,3-6-1 16,0-2-2-16,0 2 8 0,-1-3 0 0,1 0 8 0,3-2 1 16,1-1-7-16,0-1 4 0,2 0-1 15,1-1 3-15,1 1-2 0,0-2 4 0,1-1-6 16,-1 1 1-16,3-2 1 0,-6 3-4 0,6-3 14 15,0 2 4-15,0-2-2 0,0 0 1 0,0 0-7 0,10 0 6 16,-2 0-4-16,2-3-5 0,6 2-1 0,-2-2-1 0,7 1-4 0,-1 1 2 16,2-1-3-16,2 0 0 15,-3-1-2-15,2 0-7 0,-3 0 5 0,2 3-1 0,-6-2 0 16,2 0 5-16,-5 0 4 16,2 1-6-16,-1-1 7 0,-3 2 1 0,-1-1-2 0,-1 0-3 15,-2-1 3-15,-2 2 8 0,-2 0 2 16,-3 0 2-16,6-1 3 0,-6 1 0 0,4-1-1 0,-4 1 3 0,0 0-6 15,0 0 0-15,0 0-12 16,0 0-21-16,0 0-20 0,0 0-21 0,-18 2-19 16,12-2-42-16,2 2-55 0,-2 2-56 0,6-4-88 15,-10-1-252-15,6 3-606 0,4-2 269 0</inkml:trace>
  <inkml:trace contextRef="#ctx0" brushRef="#br1" timeOffset="149961.0202">20178 6243 126 0,'0'-4'174'16,"0"4"-18"-16,0 0-9 0,0 0-7 0,0 0 0 0,0 0-20 16,0 0-8-16,0 0-1 0,0 0-11 0,0 0-7 0,-1-4-1 15,1 4-9-15,0 0-7 0,0 0-1 0,0 0-3 16,0 0-8-16,0 0-6 0,-3-2-6 16,3 2-2-16,0 0-4 0,0 0-8 0,-4-2-1 0,4 2 2 0,0 0 2 15,-6-1 1-15,6 1-3 16,-1-3 0-16,1 3-2 0,0 0-1 0,-3-1 1 0,3 1-1 15,0 0 0-15,-3-2-4 0,3 2 2 16,-3-1 0-16,3 1-4 0,0 0-1 0,-3-3 3 0,3 3-3 16,0 0-1-16,0 0-5 0,-1-3-2 0,1 3-1 0,0 0-4 15,0 0 0-15,0-4-2 0,0 4-1 0,0 0-2 16,4-2-2-16,-1 1 2 0,-3 1-2 0,7-4-3 16,-3 4 0-16,2 0-5 15,-2-2 3-15,5 0-3 0,-1 2 1 0,-2 0 2 0,2-1 1 16,1 1-2-16,1 0 0 0,-2 1-5 15,0-1 0-15,1 3 4 0,-2-2-3 0,0 0 1 0,0 0-1 16,-1 2-1-16,-1-1 0 0,2 2 4 0,-4-1-1 0,1 0 0 0,-1 0-1 16,0 2-1-16,1 0-3 15,-4 1 5-15,0 0-3 0,0 1 1 0,-4-1 2 16,1 4-3-16,-1-3 2 0,1 0 1 0,-4-1-1 16,0 4 0-16,0-4 2 0,0-2-2 0,1 3 0 0,-1-2 5 15,2-1-6-15,-1 0 1 0,2-2-2 16,1 1 3-16,-1-1 0 0,1-1 1 0,0 2-1 0,3-3 3 15,-3 2 0-15,3-2-5 16,-3 1 1-16,3-1 0 0,0 0-4 0,0 0 4 0,0 0-1 0,0 0-5 16,10 2 2-16,-10-2 4 0,13 0-1 0,-5 1-2 15,1-1 1-15,-2 0 0 0,1 0 0 16,2 0 1-16,-3 1-4 0,0 1 4 0,3-1-3 0,-4 3 3 16,2-2-2-16,-1 1 2 0,-1 1 1 15,1 4 0-15,0-4-1 0,-3 3 4 0,2-2-4 16,-3 2 1-16,-2 0-1 0,1 0 1 0,-2 1 3 15,-2-3 0-15,1 3 2 0,-2-3 4 0,-1 2-2 16,-2-1-1-16,2 0 2 0,-2-1 2 0,-1 0 1 0,0 0 0 0,-3-1 2 16,3 0 0-16,-4 1-5 0,4-2 0 15,-3 0 1-15,2-2 1 0,-1 2-4 0,-1-3 2 16,0 1-4-16,2-1 1 16,-2-1-2-16,2 1 4 0,-2-3-16 0,0 2-20 0,3-2-30 0,-3 0-42 15,0-1-43-15,3-1-58 0,-3 1-228 16,-1-4-466-16,1 1 207 0</inkml:trace>
  <inkml:trace contextRef="#ctx0" brushRef="#br1" timeOffset="150899.4994">20070 6200 87 0,'0'-3'169'0,"-3"0"-14"0,3 0-9 0,-3 0-2 0,2 0-6 16,-1 0-12-16,-1 1-9 0,1-2-12 0,0 2-4 15,1-1-10-15,-3 0-3 0,1 1-6 16,0 0-4-16,0-2-7 0,-1 3-4 0,3-2-5 0,-2 2-3 16,-3 1-5-16,3-3-7 0,-1 2 1 0,0-2-2 0,-3 3-5 0,1 0-3 15,-2 0 1-15,-1-1-5 16,2 2 2-16,-3-1 2 0,3 0 0 0,-3 1-1 0,1 2-4 16,0 0-3-16,1-2-3 0,-2 2-3 15,3 0 0-15,-2 1-8 0,4-2 2 0,-1 1-1 0,0 0-4 16,1 1-1-16,1-2-4 0,1 3 1 15,-1-1 0-15,2 1 1 0,-1-1-1 0,1 2-8 0,2-2 9 16,0 1-3-16,0 1-1 0,0-1-3 0,2 0 0 0,0 1 3 16,1 1-3-16,1-1 2 15,0 2 0-15,0-3 1 0,2 2-2 0,0-1-1 16,-2 0 1-16,4 1-1 0,-2 0 4 0,2-3-5 16,2 5 2-16,-1-4-3 0,-2 2 3 0,4-1-1 15,-3-2-1-15,2 5 1 0,-3-3 0 0,2-2-2 16,-2 0 1-16,1 2 1 0,-1-2-3 0,-1 3 0 0,1-3-2 15,0 1 4-15,-4 1 1 0,1-1-3 16,0 0-1-16,-1-1 2 0,-2 0-1 0,1 1 2 0,-2-1-3 16,-2 1 2-16,1 0-1 0,-3 1 3 0,0-1-2 0,-5 1 1 15,5 1-2-15,-6-1 3 0,3-2 2 16,0 1-2-16,-2 0 9 0,1 0 1 0,-2-2-3 16,-1 3 3-16,2-2 4 0,0-1 6 0,0 0-1 15,1-2 3-15,-1 2-3 0,1-3 6 0,1 3 4 16,0-3 0-16,0 0 4 0,1-2-5 15,-1 1 0-15,3-2-3 0,-2 0 7 0,1 2-13 0,0-4 2 16,1 0-7-16,1 0 3 0,-1 1-9 0,1-1-6 0,0 0-7 16,2 0-7-16,-2 0-8 0,2 1-7 15,-1-1-13-15,1 0-15 0,0 2-22 0,-1-2-21 0,2 2-22 16,-3 1-42-16,3-2-45 0,0 4-211 16,-4-4-449-16,4 4 199 0</inkml:trace>
  <inkml:trace contextRef="#ctx0" brushRef="#br1" timeOffset="155429.5095">21280 6178 143 0,'3'-3'222'0,"-1"-1"-6"0,-1 2-9 0,-1-2-13 16,0 1-16-16,0 3-17 0,-1-4-13 0,-2 1-13 0,1 1-9 16,2 2-15-16,-5-1-6 0,5 1-10 15,-9 0-10-15,9 0-5 0,-10 3-8 0,5-2-5 0,-1 2-7 16,-2 2 0-16,1-2-5 16,-1 2-4-16,0 1-7 0,1 0-3 0,-1-1-1 0,1 2-2 0,-4 2-5 15,2-1-5-15,0 3 4 16,-3-2 1-16,2 0-3 0,3-2-1 0,-1 2 0 0,-2 4 6 15,3-3-4-15,-1 1 1 0,-2-1-3 16,0-1-2-16,1 0-3 0,2-4-1 0,2 2-4 0,0-3-2 16,2 0 0-16,0 0-5 0,1-1 2 0,-1-1-3 0,2 1-1 15,1-3 1-15,-1 6 1 16,2-4-1-16,2 0-3 0,1 1 1 0,1-1-2 16,1 0 0-16,3 0-3 0,1 0 3 0,1-2-1 15,4 0 1-15,-1 0 5 0,3 0-9 0,-1 0 0 0,1 0-2 16,4-2-1-16,-1 0-4 0,-5 0-1 15,0 0 0-15,0-2 3 0,-2 1 2 0,0 3-8 16,-3-2 8-16,1 0-5 0,-4 0-1 0,0-1 0 16,-1 3 5-16,-2-1-3 0,1 0 1 0,-1 0-4 15,-4 1-1-15,6-2-14 0,-5 0-14 0,-1 2-17 0,0 0-16 0,-4-4-15 16,4 4-11-16,-5-2-10 16,1 0-19-16,-1 1-2 0,5 1-11 0,-12-1-11 0,5 1-18 0,1-1-21 15,-2-3-137-15,1 2-350 16,0-1 154-16</inkml:trace>
  <inkml:trace contextRef="#ctx0" brushRef="#br1" timeOffset="155685.2696">21202 6162 146 0,'-1'-7'227'0,"0"1"0"0,1 1-2 0,0 1-10 0,-1-1-8 16,1 3-13-16,0 2-16 0,1-4-21 15,-2 1-13-15,1 3-18 0,0-3-16 0,0 3-10 16,0 0-8-16,0 0-12 0,0 0-3 15,0 10-6-15,0-4-10 0,1 2-1 0,-1 1-7 0,0 2-4 0,1 0-5 16,1 4-3-16,-2-1 2 0,1 6-4 0,0 4 3 16,2-2 1-16,0 1-6 0,0-3 0 15,0 3-4-15,0-2-6 0,0-1 1 0,-1 1-4 0,1-2-3 16,-2-5-3-16,1 6 2 0,0-7-5 0,-2 1-11 16,0-2-22-16,0-3-16 0,1 1-25 0,-1-1-34 15,0-1-41-15,0-1-49 0,0-3-55 16,-1-1-188-16,1-3-462 0,0 0 204 0</inkml:trace>
  <inkml:trace contextRef="#ctx0" brushRef="#br1" timeOffset="156599.6118">20991 6211 106 0,'0'0'204'0,"1"-5"-8"0,2 3-4 0,-3 2-9 0,0-6-17 16,0 4-17-16,0 2-11 16,-4-3-13-16,2-1-14 0,-1 2-16 0,-1 1-3 0,1-1-14 0,-1 0-7 15,-3 1-7-15,0 0-2 16,-2-1 0-16,1 2-4 0,1-2-2 0,-2 2-3 0,1-1-5 15,0 1-3-15,1-2 1 0,-2 2-2 16,1 0-5-16,1 1 3 0,-1-2-4 0,0 2-3 0,-1-1 0 0,1 1-4 16,-1 0-4-16,0 1-1 0,-1 0-1 0,3 0-2 15,-1 1-2-15,0-2-2 0,3 2 6 16,-2-1-7-16,0 2-3 0,1-2-1 0,0 1-4 16,1 2 0-16,2-2 5 0,-1 2-7 0,1-1-2 15,2-1 4-15,-2 3-3 0,3-1-3 0,0-1-1 0,3 1 3 16,-2 1 1-16,4 1-3 0,0-2 1 15,1 2-1-15,2 0 5 0,-1-1-6 0,3 0 2 0,1 0-2 16,-1 1 2-16,4 0-5 0,0 0 3 0,-2 0-2 0,2-2 2 16,0 1 0-16,0-1-2 0,-1 0 3 15,-2 0-1-15,-2 0 0 0,0-2-1 0,1 3 0 0,-3-4-7 16,-2 0 5-16,1 1 1 16,0 2-1-16,-2-2 1 0,0 0 0 0,-1 1-1 0,-1 0 1 15,0 1 3-15,-2 0 2 0,0-1-1 16,0 1 4-16,-2 0 3 0,-3 1 0 0,1 1-3 0,-3-2 0 15,0 0 1-15,-2 2-2 16,1-2 5-16,-1 0 1 0,-4-1 1 0,1 2 0 0,-1-3 2 16,0 1 5-16,0 1-1 0,-1-4 2 0,-1 1-3 0,-1-1-1 0,0-1 10 15,2 0-9-15,-2 0 0 16,1-1 3-16,-1-1-1 0,1-2-2 0,1 2-2 0,0-1-4 16,0 0 3-16,6 1 8 0,-1-1-13 15,-2 0-2-15,7 0 2 0,-2 2-7 0,2-1 1 0,1 0-14 16,-1 1-12-16,1-2-14 0,0 2-7 15,3 1-27-15,-2-4-12 0,2 4-14 0,-2-3-23 0,2 3-26 16,0 0-23-16,2-4-36 0,-2 4-226 16,2-4-464-16,-2 2 205 0</inkml:trace>
  <inkml:trace contextRef="#ctx0" brushRef="#br1" timeOffset="178559.2674">24059 7189 155 0,'-1'-2'222'16,"-2"-1"-5"-16,0 1-9 0,0-1-20 0,1 0-9 0,-3 1-17 15,3 1-14-15,-3-1-14 16,3-1-10-16,-1 2-13 0,-1-2-12 0,4 3-14 0,0 0-8 0,-10 1-5 16,10-1-7-16,-10 3-6 0,6-1-7 0,-3 1 1 15,0 2-11-15,1 0-5 0,-1 1-4 16,-3 1-3-16,3 0 0 0,-1 3-5 0,-1-1-3 0,2-2 1 16,-1 3 2-16,2-3 0 0,0 0-2 15,2 0-9-15,-2-2-2 0,2 0 2 0,1 2-6 0,-1-2 1 16,3-1-1-16,-1-1 0 0,1 0 0 15,1 1-2-15,-2-2-2 0,4 1 4 0,-1-1-1 0,4 0-1 16,-1 0 0-16,4-2 3 0,1 2-6 0,1 0 3 0,4-2-3 16,1 0 2-16,1 0 5 15,0 0-4-15,1 0 3 0,3 0-4 0,-3 3 1 0,3-3-8 0,1 4 2 16,-6-1 2-16,5 3-2 16,-3-1 0-16,-4-1 1 0,1 3 0 0,1 1 0 0,-5 1-4 15,1 0 3-15,1 1-1 0,-5 2 3 16,0-1-3-16,-2-1 14 0,-2 5-12 0,-3-3-1 15,-3 2 0-15,-1-1 0 0,-3-1 3 16,-1 1 2-16,-2-3-1 0,-6 3 1 0,5-4 7 0,-6 2 4 0,-1-2-5 16,4-3 1-16,0-1-1 0,-2 0-5 0,2-3 4 0,0 1-4 15,-3-2 1-15,4 0-1 16,-2-1-2-16,1 0-3 0,0-3-15 0,0 0-15 0,0-1-11 0,0 0-12 16,1-2-22-16,-1 1-27 15,2-2-17-15,4 2-32 0,-2-3-35 0,0-2-195 0,1 0-411 0,3 0 183 16</inkml:trace>
  <inkml:trace contextRef="#ctx0" brushRef="#br1" timeOffset="178980.4155">24004 7207 22 0,'0'0'249'0,"0"-3"-14"0,0 3-15 16,0 0-11-16,2-2-11 0,-2 2-22 0,0 0-4 16,1-3-23-16,-1 3-10 0,0 0-16 0,0 0-14 0,0 0-7 15,2-3-16-15,-2 3-3 0,0 0-12 16,0 0-7-16,0 0-8 0,0 0-5 0,0 0-6 0,0 0-4 16,0 0-2-16,0 0-2 0,0 0-2 15,8 0 6-15,-8 0-3 0,11 2-1 0,-4-2-1 0,2 0-2 16,2 0-1-16,2-2-4 0,1 1-3 15,1 1 2-15,1-2 0 0,5 0-8 16,0 0 4-16,-4 2-8 0,-3 0 5 0,2-2-1 0,-1 2-1 16,-1-3 0-16,0 3 4 0,-4-1-2 0,-3 0 7 0,3 1 2 15,-6 0 4-15,0-2 0 0,2 2-3 0,-6 0 3 16,6 0 11-16,-6 0-3 0,4-1 4 16,-4 1 0-16,0 0-11 0,0 0 1 0,6 0 15 0,-6 0-21 15,0 0-1-15,0 0 0 0,0 0-4 16,0 0-4-16,0 0-2 0,0 0 1 0,0 0-9 0,0 0-15 15,0 0-19-15,0 0-21 16,0 0-18-16,0 0-14 0,0 0-21 0,-6 8-34 0,6-6-40 16,0 0-60-16,0-2-62 0,0 5-169 0,-3 1-500 0,3-6 222 0</inkml:trace>
  <inkml:trace contextRef="#ctx0" brushRef="#br1" timeOffset="187529.1397">20447 7440 153 0,'2'-2'177'0,"-1"0"-1"0,0-1-3 0,-1 3 0 0,-1-5-13 15,2 4-5-15,-1 1-8 0,-1-6-13 16,1 2-8-16,0 4-5 0,0-5-4 0,0 5-7 15,-3-1-2-15,3 1-8 0,0 0-6 0,-4-3-9 16,4 3-10-16,0 0-6 0,-6 0-7 0,6 0-4 0,-9 1-4 16,3 1-5-16,-1 1 0 0,-2 1-4 0,2 1-3 0,-1 0 1 15,-2 0-6-15,3 2-1 0,-4 2-2 16,1-2-3-16,0 2-9 0,0 0 1 0,3 0-2 0,-3 0 8 16,3 3-9-16,-3 0-3 0,3-2-1 15,0 0 1-15,2 0-6 0,-1 4-1 0,0-2 4 16,4 0-3-16,-1 3 1 0,0-1-2 15,2-4-2-15,-1 2 0 0,4 1 0 0,-1 0-1 0,3-1 0 0,-1 1-5 16,1-3 5-16,0-1-2 16,3 2 0-16,-1-4-3 0,3 0 0 0,-1-2-1 15,2 1 1-15,-2-3-2 0,2-1-4 0,4 2 0 0,-4-3 7 0,4-2-5 16,0 1 0-16,-2-4 0 0,-3 1-3 16,3-4 3-16,-4 3-2 0,2-5 10 15,-2-1-10-15,-3 2 4 0,-1-1 5 0,-3-1-7 0,-1 1 7 16,0-1 5-16,-7-3-2 0,3 5 4 0,-3-2-2 0,-1 2 5 15,-2 1-12-15,-3-1 0 0,-1 2 3 16,1 3-4-16,-5 0-2 0,-2 2-2 0,6 0-11 16,-3 3-22-16,-4 1-19 0,3 1-33 0,4 2-31 0,1 0-42 0,3-2-54 15,0 4-230-15,2-2-481 16,1 1 212-16</inkml:trace>
  <inkml:trace contextRef="#ctx0" brushRef="#br1" timeOffset="188267.3329">20136 7399 3 0,'0'-3'205'15,"0"-1"-11"-15,0 1-14 0,0-3-4 16,-1 3-20-16,-1-1-9 0,-2 0-17 0,1 1-7 0,0-2-4 15,-1 3-12-15,0-2-7 0,-2 2-12 0,-1-2 0 0,-1 3-8 16,1-1-10-16,-3 1-1 16,1 0-2-16,-1 2-3 0,-2 0 2 0,2-1-6 0,-1 2-5 0,-2 0-6 15,3 1-3-15,0-1-3 16,0 2-5-16,1 1-4 0,0-1-3 0,1 1-4 16,1 1-2-16,0-3-6 0,0 3 0 0,4-1-3 15,-1 2 1-15,2-1-6 0,1 2 6 0,1-2-4 0,1 1-3 0,1 2 1 16,2-2-1-16,1 1 3 15,4 1-5-15,2-1 2 0,-1 1-3 0,4-1 0 0,0-1 0 16,6 1-5-16,-6-3 4 0,3 1 2 0,-2-1-4 0,1-1 4 16,-1 2-6-16,-1-1 1 0,-1 2-2 15,1-3 1-15,-4-1-2 0,-3 2 1 0,2-2 1 0,-4 1-4 16,1-3 4-16,-2 3-2 16,-1-1 0-16,1 1 1 0,-4 0 2 0,0 0 2 0,-3-1 8 15,-1 1-4-15,-2 1 6 0,1 1 1 16,-4 0-1-16,-3 0 1 0,-1 0 1 0,-1 1-3 0,0 0-2 15,0-1-1-15,0-1-1 0,-1 0 0 16,1 1-1-16,-1-3-3 0,5 0-1 0,0 0 3 0,-2-3-4 16,0 1-14-16,0 0-20 0,2-1-24 0,0 0-30 0,0-1-50 0,2-2-57 15,-2-1-238-15,3-2-464 16,1-1 206-16</inkml:trace>
  <inkml:trace contextRef="#ctx0" brushRef="#br1" timeOffset="192511.1482">21296 7386 172 0,'0'-3'234'0,"0"3"-15"0,0 0-14 16,0 0-16-16,0 0-15 0,0 0-16 0,0 0-16 0,0 0-11 0,0 0-13 16,0 0-15-16,0 0-8 15,0 0-13-15,0 0-5 0,0 0-13 0,0 0-5 0,0 0-4 16,0 0-5-16,0 0-9 15,-3 10-1-15,2-7-5 0,1 0-3 0,-2 0-1 0,2 0-5 0,0-3-1 16,-1 4-1-16,1-4-1 0,-3 3-2 16,3-3 1-16,-4 2 0 0,1 0-1 0,3-2-2 0,-9 0 3 15,9 0-1-15,-9-2-3 0,3 2 2 0,-1-2 1 0,-2-1-3 16,-4-1 0-16,5 2 12 16,-1-2 4-16,2 1 3 0,-2-2-6 0,1 0 0 0,0 2-2 15,1-1-2-15,0 1-3 0,0-1-1 16,-1 1-1-16,4 0-2 0,0-1-2 0,1 4-2 0,0-2-3 15,0 0-4-15,0 0-2 16,3 2 3-16,-1-3-5 0,1 3-1 0,0 0-3 0,0 0-1 16,0 0 3-16,0 0-1 0,0 0-1 0,0 0-2 0,17 4 4 0,-7-3-3 15,0 1 0-15,1 0 0 16,4-1-4-16,1 1 3 0,0-2 1 0,0 1-2 0,1-2 3 16,-2 2-3-16,3-1 0 0,-3-1-3 0,1 1-1 15,-1 0 4-15,0-1 2 0,-3-1-2 0,-2 2 1 0,-1 0-1 16,0 0 2-16,-3 0 1 15,-1 0-1-15,1 0-2 0,-2 1-3 0,-4-1 2 0,7 2-1 16,-4-2-1-16,-2 2 1 0,1 2 5 0,-2 1 3 16,-1 2 2-16,-1 2 4 0,0 1-4 0,-2 0 0 15,0 5 0-15,-1-2-5 0,1 1 3 0,0 6 4 0,-1-6-4 16,1-1-1-16,1 2-2 16,-1-1 0-16,1 1 1 0,1-2 2 0,0 0 1 0,1 0-2 0,1 0 1 15,-1 0-3-15,1 0 1 0,0-4 1 16,0 1-4-16,1-2 1 0,-1 1-14 15,0-1 2-15,-1 0-13 0,1-2-17 0,0 1-15 16,0 0-17-16,-1-1-20 0,0-1-25 0,0-1-25 0,0 2-25 16,-1-2-36-16,-2 0-183 0,1-1-420 0,-2-1 186 0</inkml:trace>
  <inkml:trace contextRef="#ctx0" brushRef="#br1" timeOffset="192680.0383">21181 7645 112 0,'-4'-6'274'0,"0"3"-22"0,2-1-20 0,-1 0-16 16,0 2-16-16,2-1-19 0,1 3-14 15,-3-3-19-15,3 3-16 0,0 0-14 0,3-4-17 0,1 2-21 0,6-1-16 16,3 0-17-16,3 2-24 16,6-2-25-16,2 0-20 0,3 3-21 0,2-3-22 0,-1 0-22 15,0 2-11-15,-3-2-21 16,0-1-37-16,-3 0-137 0,-8 0-317 0,2 0 141 0</inkml:trace>
  <inkml:trace contextRef="#ctx0" brushRef="#br1" timeOffset="193501.9119">20944 7324 61 0,'0'-3'221'0,"3"0"-5"0,-2 0-11 15,-1 2-9-15,1-4-8 0,-1 3-11 0,2-1-14 0,-2 3-13 16,-3-6-13-16,3 4-11 0,0 2-14 16,-4-5-12-16,1 3-7 0,1 0-12 15,-2 2-7-15,-1-2-6 0,0 0-9 0,-1 2-5 16,-1 0-4-16,-1 0-8 0,1 2-4 0,-1 0-3 0,-1-2 4 15,1 2-12-15,-1 0-2 0,-1 0 0 16,1 1-4-16,2-1-2 0,-1 1-4 0,1 0 2 0,-2 0-3 16,2 1-2-16,0-1 0 0,4-1-2 0,-3 2-1 0,3 0-3 0,1 0 0 15,-1 0-1-15,-1 1 2 16,4-1 0-16,-1 2 0 0,2-1-2 0,3 0 2 16,-1 0-3-16,1 0 2 0,2 2-4 0,2-2 5 15,-1-1-2-15,5 4 1 0,-2-3-5 0,2 1 2 0,1-1-1 16,2-1-3-16,-2 2 1 15,1-2 3-15,-1 3-2 0,0-2 3 0,-1 2-5 0,2-2 4 16,-3 2-4-16,-2-3 3 0,-1 1-2 0,1 0 0 16,-2-2-1-16,0 3 7 0,-1-1-9 0,-2-2 4 15,2 3-1-15,-2 0 0 0,-3 0 0 0,-1 0 5 0,0-1 1 16,-2 0 4-16,-2 1 2 0,-2 1 1 16,-1-1 4-16,-3 1 0 0,2-2 6 0,-3 1 1 15,2-1-2-15,-2 0-2 0,0-2 0 0,-1 0-1 0,2 1-3 0,1-2-1 0,0 1-1 16,1-1-1-16,0 0 0 15,-1-1-5-15,1-1 1 16,1 2-6-16,-1-2-7 0,2 0-13 0,0 0-11 0,2 0-10 16,4 0-17-16,-8-3-32 0,3 3-31 0,1-3-44 0,1-1-46 15,-1 2-221-15,1-4-465 0,0 4 206 16</inkml:trace>
  <inkml:trace contextRef="#ctx0" brushRef="#br1" timeOffset="202375.9633">23999 7971 100 0,'0'0'217'0,"0"2"-5"0,0-2-4 0,0 0-5 0,0 0-12 15,0 0-6-15,0 0-14 16,5 0-14-16,-5 0-11 0,0 0-17 0,0 0-10 15,0 0-11-15,0 0 2 0,0 0-12 0,0 0-17 0,0 0-8 16,0 0-5-16,-18 2-11 0,14-2-4 0,0 0-5 16,4 0-5-16,-10 0-2 0,3-2-2 0,0 2-2 15,1-2 0-15,-2 0-1 0,1-1-1 16,-2 1 0-16,2-2-6 0,1-1-3 0,1 0-1 0,-1-1-3 0,2-1-2 16,1 1 4-16,-1-3-6 0,0 1 3 0,2 0-1 15,2-1-3 1,3 0-2-16,-2 0-3 0,2 0 0 0,4-2-2 0,-1 4-4 15,4-1 3-15,0 0-2 0,2 1-2 0,1 0-3 16,1 2 2-16,2-2-2 0,3 3-1 0,-3 2 0 0,-1 1-2 0,1-1 0 16,-2 3 2-16,-1 1-1 15,-1 2-1-15,-3-2 1 0,-1 3-1 0,-1 2 3 0,-1 0-2 0,-2 5 0 16,-1 0 0-16,-3 1-2 16,-4 1 1-16,-3 4 1 0,-3 2 1 0,-3-3-3 0,0 7 0 15,-1-3 0-15,-3 1 5 0,3-2 1 16,-1 0-4-16,-2-5 0 0,4 3 2 0,1-2 3 15,-2 1-4-15,4 0 1 0,3-6 0 0,-3 1-2 16,4 0 4-16,1 0-6 0,2-3 2 0,1-1 2 0,-1 1-3 16,3 0 4-16,3-2 0 0,2 0-1 0,0 1 2 0,2-3-1 15,6 1 0-15,-1-2-1 16,-2-3 0-16,6 1 0 0,-2-3 0 0,4 0-2 0,-2-3 0 16,5-1 1-16,0-1 1 0,-7 1 6 15,7-3-4-15,-8 2-2 0,0-1 2 16,-2-3-3-16,-1 1 5 0,-2 0 0 0,-1-3 9 0,-4 6 1 15,-2-6 1-15,-2 1-4 0,-2-4-1 0,-2 3 2 0,-2 2-1 16,-3-3-3-16,-6 0 1 0,-1 0-2 0,-4 1-9 16,0 2-25-16,-2 0-26 0,0 3-38 0,-1 0-62 15,0 1-76-15,0 3-275 0,3 0-542 0,-3 1 240 16</inkml:trace>
  <inkml:trace contextRef="#ctx0" brushRef="#br1" timeOffset="211830.4948">20329 8031 5 0,'0'0'208'0,"0"0"-14"15,0-4-14-15,0 4-14 0,0 0-9 0,0 0-12 0,0 0-11 16,-3-1-15-16,3 1-10 0,0 0-11 0,0 0-8 16,0 0-12-16,0 0-3 0,-6-1-9 0,6 1-2 15,0 0-2-15,0 0-6 0,0 0-1 0,0 0-4 0,-7 2-3 16,6 1-1-16,1-3 0 16,0 0-4-16,0 0 0 0,0 0 2 0,-8 0-1 0,8 0 1 0,0 0 1 15,-6 0-3-15,6 0 2 16,0 0-1-16,0 0-3 0,0 0 1 0,0 0-1 0,0 0-3 0,0 0 2 15,-4-3 0-15,4 3 2 16,0 0 1-16,0 0-9 0,0 0-3 0,0 0-5 0,7-4-3 16,-3 1-2-16,2 2-2 0,-1-1 0 0,5-1-4 0,0 0 0 0,1 3-4 15,2-2-3-15,1 1 0 16,0 1 1-16,-1-1-6 0,-3 2-5 0,-2-1 7 0,1 1-5 16,-1 1-4-16,-1-2-5 0,1 2 4 15,-2 0-8-15,-2 2-12 0,1-2-1 0,-3 3 7 0,1 2-13 16,-3-3 4-16,-3 6 1 15,-1-3 5-15,-3 3 2 0,-3 1 1 0,0-4 3 0,-1 2 2 16,0-2 0-16,0 0 3 0,-1 1 0 0,2-5 2 0,2 2 1 0,1-2 2 16,3-1-8-16,-2 1 4 15,3-3 0-15,-1 2-1 0,4-2 1 0,-3 3 3 0,-1-2-2 0,4-1 7 16,0 0-4-16,0 0-3 16,7 4 3-16,-1-4 4 0,-2 0-3 0,6 3 1 0,0-1 1 15,0-1-1-15,-1 0 3 0,1 1-4 0,-1 1 2 16,1 2 0-16,-2-2 3 0,2 1-4 0,-2 3-3 15,-1-4 5-15,0 5-2 0,-1-2 4 16,1 2 0-16,-6-2 0 0,2 2 3 0,0 0 1 0,-3 1 8 16,0-2-5-16,0 2 3 0,-3 0 10 0,-4-1-6 0,3 0-2 15,-4 1 2-15,-1 1-3 0,-2-2-2 16,-2-2 0-16,-2 1 3 0,1 0-4 0,0-1-1 0,-2-3 2 16,2 0-1-16,-3-2-17 15,3 1-18-15,-2-5-28 0,1 0-42 0,4 0-53 0,-2-6-56 16,-4-2-189-16,6 3-429 0,-2-3 190 15</inkml:trace>
  <inkml:trace contextRef="#ctx0" brushRef="#br1" timeOffset="212414.9494">20118 8042 243 0,'-2'-5'230'0,"2"1"-15"0,-1 1-18 15,-2-1-18-15,2 0-10 0,-2 1-14 0,0 0-14 0,-1 0-9 0,0 1-15 16,-2 0-10-16,-1-1-13 16,-2 2-8-16,1 0-1 0,1 1-6 0,-3 1-2 0,2-1-3 15,-2 1-8-15,0 0-6 0,-3 3 1 16,5-3-9-16,-1 2-5 0,-1 1-4 0,2-2-4 0,1 3-5 15,0-1-3-15,1-1-4 0,-1 1-5 16,0 3 2-16,2-3-4 0,2 2-4 0,1-1 1 16,0 0-5-16,0 0 4 0,2-1-5 0,-1 2 1 0,2-1-4 0,2 2 3 15,0 0-5-15,2-1 3 0,2-1-1 16,2 1 0-16,2 1-1 0,2-2 1 0,2 1-3 16,1 0 0-16,5 1 1 0,-3-2-3 15,2 3 2-15,1-4-2 0,0 1 2 0,-5 0 0 0,-1-2-4 16,-1 3 0-16,-1-1 2 15,-6-1-1-15,3 1-1 0,-3 0 0 0,-3 1 3 0,-1 0-4 16,1 1 7-16,-2 0-6 0,-5 0 3 0,-3-1-1 0,-1 5-1 0,-7-2 0 16,-3 3-1-16,0-2 3 15,-4 1-15-15,0-4-10 0,-3 0-16 0,1-1-25 0,1-3-41 0,-3 1-61 16,-1-4-78-16,2-2-174 0,0-2-448 16,-1-4 198-16</inkml:trace>
  <inkml:trace contextRef="#ctx0" brushRef="#br1" timeOffset="215219.5319">21355 8042 36 0,'2'-3'202'0,"-2"3"-6"15,2-4-6-15,-2 4-14 0,0 0-2 0,1-2-17 16,-1 2-9-16,0 0-14 0,0 0-7 0,0 0-15 0,1-2-13 0,-1 2-10 15,0 0-9-15,0 0-9 16,0 0-8-16,0 0-4 0,-11 4-8 0,6-1-5 0,-3 3-1 16,1-2 0-16,0 2-1 0,-3 1-1 15,-1 1-1-15,-2 0-2 0,3 0 2 0,-1 2 0 0,1-1 2 16,-3-2-3-16,3 2-3 0,-1 0 1 0,2-2-1 0,2 2-1 16,-1-5-3-16,2 3-6 15,0-3-3-15,3 0 4 0,0 2-10 0,0-3-1 0,1 2 1 0,0-1 0 16,2-2-5-16,0 1 1 15,2 1-1-15,2 0-4 0,3-1 2 0,0 0-3 0,3 0-1 16,4-2 2-16,0 1-4 0,8-2-2 16,-2 0 1-16,0 0-5 0,1-2-2 0,0 2-10 0,-4-1 1 15,5-3-7-15,-6 4-3 0,0 0-4 16,-1-2 2-16,0 0 0 0,-2 0-2 0,-4 1-6 0,-1 0-6 16,-2 1-6-16,-1-1-12 0,1 1-10 0,-3-2-11 15,-3 2-6-15,0 0-4 0,0 0-14 0,0 0-4 16,0 0-12-16,0 0 2 0,0 0-11 0,-17-5 12 15,8 4 0-15,1 1-8 0,-1-1-6 0,1-2 2 16,-2 0-92-16,1 0-233 0,1 1 104 0</inkml:trace>
  <inkml:trace contextRef="#ctx0" brushRef="#br1" timeOffset="215419.6197">21391 8163 721 0,'-7'-4'-23'0,"1"-2"45"0,0-1 12 0,0 0 18 0,1 1 12 15,0-2 18 1,1 1 16-16,1-2 16 0,0 1 11 0,0 2 1 16,1-1 2-16,0-2-2 0,0 2 7 0,1 1 2 0,1 1-10 15,0 1-2-15,-1 0 2 0,0-2-10 0,0 4-11 16,1-1-12-16,-1-2-8 0,1 5-8 0,0-3-10 15,0 3-11-15,0 0-4 0,0 0-6 0,0 0-6 0,0 0-2 16,0 13-1-16,0-4-4 0,0 2-5 16,1 2 6-16,-1 5-11 0,1-3 0 0,-1 4-7 15,1 0-6-15,0 2-10 0,2-2-24 0,0 1-18 16,0-2-25-16,0 0-39 0,-1-5-44 0,2-1-52 16,-1 2-243-16,-1-5-482 0,0-4 213 0</inkml:trace>
  <inkml:trace contextRef="#ctx0" brushRef="#br1" timeOffset="216060.0706">21075 7962 227 0,'0'-3'220'0,"-2"-1"-8"15,1 1-9-15,-2-1-15 16,-2 2-18-16,-1-2-16 0,-2 1-10 0,1-1-15 16,-1 3-13-16,-4 0-6 0,4 1-7 15,-6 0-9-15,-1 0-2 0,1 1-6 0,0-1-8 0,0 3-5 0,1 1-7 16,0-3-7-16,0 4-6 15,1-1 2-15,1 0-10 0,3 0-7 0,-1 1 0 0,2 1-5 16,-1-1-4-16,2 0-3 0,1 3-4 16,2-1-2-16,1-1 2 0,1-1-2 0,1 2-2 0,1 1-3 0,2-2 0 15,3 2-1-15,3 2-2 0,-1-5 1 16,4 2-6-16,1 0 2 0,1-1-2 0,0-1 1 16,7 2-1-16,-7-1-1 0,6-1 2 0,-4 0-1 15,-1 1-4-15,-1-2 3 0,2 1-1 0,-3 0-3 16,0-1 0-16,-4 1 0 0,-2-2-2 0,1 1 3 15,-4-1-1-15,2 2-4 0,-3-1 2 0,-1-2 1 0,0 3 3 0,-6 0-3 16,1-1 1-16,-3 3 2 16,-4-2-2-16,-3 3 5 0,-6-1-3 15,-1 0 5-15,0 1 2 0,0-2-4 0,0-2-3 0,-4 2 2 16,9-4 2-16,-1 1-7 0,3-1-10 0,-2-2-28 16,2 0-38-16,3 2-52 0,1-4-70 0,-4-1-257 15,6-1-491-15,1-2 218 0</inkml:trace>
  <inkml:trace contextRef="#ctx0" brushRef="#br1" timeOffset="231639.4107">24231 9769 25 0,'3'-4'181'0,"-3"4"-5"0,0-6-14 16,0 4-5-16,0-1-10 0,-3-1-4 0,3 4-11 0,0-6-22 15,3 4-11-15,-3 2-8 0,0-6-11 0,0 6-4 0,-3-1-11 16,3 1-3-16,0 0-6 0,0-5-7 16,0 5-2-16,0 0-6 0,0 0-4 15,0 0-8-15,-3-2 1 0,3 2 2 0,-4-2-9 16,4 2 3-16,0 0-1 0,-3-2-6 0,3 2-3 0,0 0-1 16,0 0 3-16,-5-2-1 0,5 2-1 0,0 0-9 0,-6-2 5 15,6 2-6-15,0 0 2 0,0 0 1 16,0 0-6-16,0 0 4 0,0 0 3 15,0 0-4-15,-4 0 1 0,4 0-2 0,0 0-3 0,0 0 3 16,0 0-2-16,0 0 2 0,0 0-4 0,0 0 1 0,0 0 3 16,0 0-5-16,0 0 3 15,0 0-3-15,0 0 1 0,0 0-2 0,-4 0 1 0,4 0 2 0,0 0-4 16,0 0 7-16,0 0-2 16,0 0 1-16,0 0-2 0,0 0-4 0,0 0 3 0,0 0 0 0,0 0 1 15,0 0-4-15,0 0 2 16,0 0 3-16,0 0-4 0,0 0 2 0,0 0-3 0,0 0 6 15,0 0-3-15,0 0-1 16,0 0-1-16,0 0-4 0,0 0 5 0,0 0 2 0,0 0-2 0,0 0-3 16,0 0 4-16,0 0 2 0,0 0-3 0,0 0 0 0,0 0 5 15,0 0-11-15,0 0 8 16,0 0 0-16,0 0-4 0,0 0 0 0,0 0 0 0,0 0 4 16,0 0 0-16,0 0-3 0,0 0 1 15,0 0 2-15,0 0-1 0,0 0-4 0,0 0 5 0,0 0-3 16,0 0 1-16,0 0 3 0,0 0-8 15,0 0 7-15,0 0 3 0,0 0-2 0,0 0 2 0,0 0 2 16,0 0 1-16,0 0 0 0,0 0 3 16,0 0-5-16,0 0-1 0,0 0 7 0,0 0-5 15,-2-3-1-15,2 3 1 0,0 0 0 0,-4-3 2 0,4 3-3 0,0 0-7 16,-6 0 2-16,6 0 2 0,-4-4 0 16,4 4 5-16,-4 0 2 0,1-2 3 0,3 2-5 15,-7-1 2-15,3 1 0 0,4 0 1 0,-7-3 1 16,3 2 1-16,-2-1 2 0,2 1 2 0,-2 1 0 15,2-1-3-15,-3-1-3 0,1 4 2 0,6-2-1 16,-11 0-2-16,7 0 0 0,4 0-2 16,-12 1 0-16,7 0 4 0,-1 2 0 0,2 0 1 0,-3-3-4 0,1 3 5 15,1 0-5-15,0 0 4 0,-2 1-3 16,2-1-3-16,-1 3 3 0,2-2-6 0,-2 1 5 16,1 1 1-16,0 0-5 0,1 1 10 15,1 0-2-15,-2 0 4 0,2 0-1 0,1 1 0 0,0-1-4 0,-1 0 2 16,3 2-4-16,0-2 1 15,0-3 2-15,0 2-6 0,1 1 2 0,1-3 0 0,0 1-1 16,3 0-2-16,2 2 0 0,0-1 2 0,1-2 6 0,1 0-2 16,3-1-4-16,-2 0-2 15,3-2-2-15,1 2 0 0,1-2-3 0,-1-1 0 16,2 0-1-16,-2-4 1 0,0 2 0 0,3-1 0 16,-3-1 0-16,0-1 2 0,0 1-2 0,-1-2 2 0,-6 1-2 15,3-3 0-15,-2 3 1 0,-2-2 1 0,0 0-1 0,-2 0 1 0,3-1 9 16,-3 1 11-16,-1 1 3 15,-3-1 1-15,1 0-5 0,2 2-4 16,-3 0-1-16,0 0-5 0,0 0-3 0,-1 1 6 0,1 0-6 16,-3 1-2-16,3 3 1 0,0-4-4 0,0 4 1 0,0-3-5 15,0 3 2-15,0-4-1 0,0 4 1 16,0 0-1-16,0 0 0 0,0 0 2 16,0 0 0-16,0 0-5 0,0 0 5 0,0 0 0 15,0 13-3-15,0-10 0 0,0 3 0 0,0-1 1 0,1 3-1 0,1 0-3 16,-2 1 4-16,1 1 0 15,-1 2 2-15,2-1-5 0,-1 2 4 0,2 1 1 0,-3 0-2 16,1 2 1-16,2-2-3 0,-2-1 1 0,1 7-1 0,-1-6 2 16,2-2 2-16,-2 0-4 15,-1-1 2-15,2 0 0 0,-1-1-1 0,-2-1-1 0,2-1 1 0,-2 0 4 16,-2 0-2-16,0-1-2 16,2-3 3-16,-6 2 0 0,0-1-2 0,-2-1-2 0,-2 2 5 0,1-3 0 15,-4 0 3-15,1 1-3 0,-1-3 6 16,-1 0-3-16,-1 0-3 0,-6-2 3 0,1 1 1 15,4 0-2-15,-4-2 1 0,5 2 3 0,1-2-2 0,-1 0 2 16,3 1 2-16,-1-1-5 0,5 0 4 0,0 2-2 16,1-1 2-16,1 1-5 15,1-1 1-15,2 0 3 0,4 1 2 0,-7-3-7 16,2 3 3-16,5 0 6 0,-5-1-11 0,5 1-1 0,0 0 3 16,-4 0-3-16,4 0 2 0,0 0 7 15,0 0-4-15,0 0-6 0,-6 0-5 0,6 0 5 0,0 0-2 0,0 0 1 16,0 0 0-16,0 0 0 15,0 0-3-15,0 0-2 0,0 0 3 0,0 0-1 0,0 0-1 16,0 0 1-16,0 0-5 0,0 0-12 0,-4 1 1 0,4-1-5 16,-2 4-14-16,2-4-10 15,-4 1-23-15,4-1-23 0,-4 1-29 0,0 1-33 16,4-2-23-16,-6 0-47 0,6 0-198 0,0 0-459 0,-7 0 203 16</inkml:trace>
  <inkml:trace contextRef="#ctx0" brushRef="#br1" timeOffset="237579.5572">20471 9921 22 0,'0'0'172'0,"0"-4"-6"0,0 4-11 15,0-2-9-15,0 2-3 0,0-4-13 0,0 4-8 16,2-3-3-16,-2 3-14 0,0 0-4 0,-2-4-5 15,2 4-9-15,-5 0-10 0,5 0 7 0,0 0-3 0,-9 2-1 16,5 1-4-16,-2-1-5 0,-1 2-2 0,-3 1 0 0,2 0-2 16,-2 2 1-16,-3 1-11 15,4 1 4-15,-3 1-5 0,1 0-3 0,1 0-2 16,2 0 3-16,-1 1-4 0,-2 0-6 0,2 0-2 0,2 1-5 16,3 0-2-16,-1 1 2 0,-1-3-10 0,3 0-4 0,0-1-2 15,3 0-2-15,-1 1-1 0,1-1 4 16,1-1-7-16,2 1 0 0,1-2 0 0,2 2-4 15,0-4 1-15,2 3 0 16,-1-3-1-16,3-1-1 0,4 1-3 0,-1-1 1 0,2 1-1 0,-2-5 0 16,1 2-4-16,-1-4 12 0,1 2-11 0,-4 0 1 0,-1-2 1 15,1 1-2-15,-3-2-1 16,0 2 1-16,-1-2-1 0,-5 1-3 0,5-2 3 0,-6 2-1 0,0-2 1 16,-3 1-1-16,-1 0-4 0,-3-1 2 0,-3 1 0 0,-7-1-3 15,-4 1 1-15,0 0-1 16,-3 3-14-16,0-2-15 0,0 2-21 15,0 2-25-15,0-2-32 0,3 0-51 0,7 0-38 16,-3 0-225-16,4 0-458 0,2 1 202 0</inkml:trace>
  <inkml:trace contextRef="#ctx0" brushRef="#br1" timeOffset="238189.4676">20264 9937 238 0,'0'-5'225'0,"0"2"-5"0,-1-1-15 0,1-1-12 16,-3 0-11-16,2 1-11 0,1 1-6 0,-2-2-19 0,-2 1-14 15,1 0-16-15,-1 0-3 0,-2 1-17 16,2 1-11-16,-4 0-9 0,0 0-7 0,3 2-2 0,-5 0-10 15,2 0-9-15,-1 1-1 0,-2 0-7 16,1 1 0-16,0-1-4 0,0 2-7 0,-2 1-4 0,3-1 0 16,-1 2-3-16,3 1-4 15,-1-1 1-15,-1 3-2 0,2-1 0 0,0 0-3 0,3 0-5 16,0 0 2-16,1 1 0 0,-1 1-5 0,4-2 3 0,0 2-1 16,0-2-3-16,3 0 3 0,-1 2 12 15,4-2 0-15,1 0 0 0,3 2-3 0,0 0 2 0,2-2-5 16,1 0-4-16,0 1 2 15,2-2 0-15,-2 1-3 0,1-3-1 0,-1 4 1 0,-2-4-4 0,0 1 1 16,-1-1-3-16,0-1 3 0,-3 1-1 0,-4-1-4 0,2-1-2 16,0 1 4-16,-2 1 0 15,-3 1-1-15,0-1 0 0,-5 2 2 0,-2 1-1 0,-4 0-1 16,-3 1 1-16,-4 2 3 0,-5-1-6 16,-1-2 1-16,-1 1-1 0,1-1-1 0,-3 0-13 15,2-3-18-15,2-1-24 0,-1-2-38 0,2 1-42 16,5-4-68-16,-4 0-248 0,4-4-489 0,3 1 217 0</inkml:trace>
  <inkml:trace contextRef="#ctx0" brushRef="#br1" timeOffset="243491.3318">21319 9880 43 0,'-3'-2'204'0,"0"-1"-6"0,-1 3-7 0,1-2-11 0,0-1-9 15,3 3-12-15,-4-1-12 16,1-1-10-16,3 2-13 0,-4-4-14 0,2 2-9 0,2 2-8 0,-2-1-6 16,2 1-10-16,0 0-11 0,0 0 0 0,0 0-7 15,0 0-6-15,0 0-9 0,0 0-1 16,0 0-3-16,5-3-9 0,1 3 0 0,1 0-6 0,2-2 1 16,-1 2-4-16,6-1-5 15,-2 0 4-15,2 1-5 0,1 0-2 0,-1 0-1 0,0-2-4 0,1 2 2 16,-1-2-2-16,-1 3-1 0,0-1-1 15,-2 0-8-15,-2 1 9 0,-1-1-4 0,-1 0-2 16,-2 0 1-16,-1 0 1 0,-4 0-3 16,7-1 0-16,-7 1 3 0,5 3-3 0,-3-2 10 0,-2-1 5 15,2 3 5-15,-2-3 10 0,-1 6 1 16,1-1 6-16,-2 2-11 0,-1 1 2 0,1 0-1 0,-2 4-1 16,1-2-3-16,0 2 3 0,1 2 13 0,0 0-4 0,-1 0-7 15,-1 5 1-15,3-5-4 0,-1 5-2 16,1-1 1-16,1-4-12 0,-2 2-32 0,1-1-30 0,-2-2-33 15,2 1-35-15,-1 0-48 0,0 0-55 0,-3-1-207 16,1-5-464-16,0-1 206 0</inkml:trace>
  <inkml:trace contextRef="#ctx0" brushRef="#br1" timeOffset="244051.1277">21120 9870 107 0,'-2'-4'222'15,"1"-2"-12"-15,-2 0-12 0,2-1-9 0,-2 4-12 16,0-3-17-16,-1 1-13 0,-3 1-9 0,0 1-9 0,0-1-13 16,-1 2-11-16,-2 2-9 0,1-1-8 15,-1 2-6-15,1-1-4 0,-1 0 2 0,0 5-12 0,-2-1-3 16,3 0-8-16,0 0-6 0,2 1-7 0,0 1-1 0,0 0-4 15,3-1-5-15,-2 2-5 0,2 0-4 16,1-1-1-16,2 1 0 0,-2 0 1 16,6 0-8-16,-1 1 2 0,1-1-5 0,2 0 3 15,2 0-3-15,1 1-2 0,2 0 0 0,3 0-3 0,1-1-3 16,5-1 2-16,1 1 0 0,3-1 2 16,-3-1-3-16,2 2-4 0,1-2 2 0,-2-1 0 0,1 3 3 15,-6-3-6-15,-1 0-1 0,-1 2 2 16,-1-3-2-16,-1 4 0 0,-3-1 2 0,-4-1-2 0,-2 2 2 15,-1 1-4-15,-2 0 4 0,-5 2-3 16,-5 0 0-16,-5 2 3 0,-2 2-4 0,-5-3 4 0,-2 1 0 16,-3-1-3-16,-1-2 1 0,0 2-1 0,2-2-17 0,0-3-27 15,3-1-27-15,2 1-39 16,4-3-52-16,3-5-81 0,1 1-158 0,-2-3-434 0,5 1 192 0</inkml:trace>
  <inkml:trace contextRef="#ctx0" brushRef="#br1" timeOffset="261189.9458">3037 974 87 0,'0'-4'200'16,"0"4"-4"-16,-3-5-9 0,-1 3-9 0,1-2-16 16,-4 2-5-16,0-1-12 0,-1-1-17 0,0 2-7 0,-2-2-15 15,1 2-11-15,0 1-8 16,-1-1-8-16,0 1 2 0,-6 0-14 0,6 1-1 0,-3 1-7 15,0-1-5-15,1 1-3 0,-4 1-9 16,3 0 0-16,-1 1-10 0,1 1 1 0,-1 0-3 0,1-1-7 16,1 3 0-16,2-5-3 0,1 2 2 0,1 0-6 0,-1 1 0 15,6-1-2-15,-1 0-4 0,1 2 3 16,2-2-2-16,1 2-1 0,1 0 4 0,2-1-8 16,3 4 5-16,4 0-4 0,4 0 2 15,0 0-2-15,1-1-4 0,5 2 6 0,0-2-4 0,2 3-2 0,-4-1 1 16,2-1 1-16,1 1 0 15,-4-1-3-15,2 1 7 0,-7-2-6 0,2 0-1 0,-3 1 4 16,-1-2-5-16,-3 2 2 0,-1-1-1 16,-1 0 0-16,-2 1 1 0,-1 0 0 0,-2 1 1 15,-2-1-2-15,-2 0 1 0,-6 2 2 0,-1 0-5 0,-2 0 2 0,-5 0 1 16,0-1-2 0,-3-2 2-16,0-2-1 0,-2-1 6 0,2 0-5 0,0-4 2 0,6 2-11 15,-1-2-9-15,6-1-16 0,1-1-31 16,0-1-42-16,2-1-34 0,3-3-42 0,2 0-202 0,-1-2-415 15,3-3 184-15</inkml:trace>
  <inkml:trace contextRef="#ctx0" brushRef="#br1" timeOffset="261467.231">3158 1175 126 0,'0'0'191'0,"0"0"-9"0,0 0-12 16,0 0-16-16,0 0-18 0,0 0-8 16,0 0-19-16,21-3-10 0,-10 3-11 0,1-3-7 0,5 3-8 0,-3-2-6 15,4 2-7-15,2 1-8 0,-3-1-11 16,3-2-8-16,1 2-17 0,-5 0-12 0,0-2-14 15,1 4-14-15,-2-4-22 0,1 2-20 16,-2 0-24-16,-1-2-18 0,-2 1-18 0,-1-1-98 16,-2 2-241-16,-1-2 106 0</inkml:trace>
  <inkml:trace contextRef="#ctx0" brushRef="#br1" timeOffset="261779.3906">3361 1083 177 0,'-10'-3'231'0,"2"0"-4"0,0 2-11 0,1-3-12 0,2 2-9 16,1 2-10-16,4 0-21 0,-7-4-12 0,7 4-16 15,-6-3-13-15,6 3-16 0,0 0-8 0,0 0-11 16,0 0-11-16,0 0-4 0,0 0-7 0,0 0-8 16,27 5-2-16,-13 0-13 0,5 1 2 0,-3-1-8 15,4 2-4-15,-2-1-7 0,-3 1-12 16,-3-1-5-16,0-1-4 0,-3 1-5 0,-1 1 3 15,-2-2-1-15,0 1-5 0,-4 3 1 0,0-2 2 16,-4 1 0-16,0-1-2 0,-5 2-1 0,-2 1 2 16,-3-1-1-16,-5 3 0 0,-4-4 0 0,-2 3 3 0,2-1-6 15,2-2-1-15,1 2-1 0,3-7-17 16,1 3-13-16,4-2-19 0,3 1-29 0,0-2-30 0,1 0-35 16,1-2-21-16,3 2-43 0,-2 0-114 0,4-3-355 15,0 0 157-15</inkml:trace>
  <inkml:trace contextRef="#ctx0" brushRef="#br1" timeOffset="262189.9505">3909 1084 61 0,'-3'-5'262'0,"0"1"-12"0,-1-1-21 0,-3 2-6 0,4-1-12 16,-4 1-20-16,0 0-8 0,-3-1-20 15,3 3-13-15,-3-1-19 0,3 2-8 0,-3 0-17 0,2 0-10 16,-2 2-9-16,0 1-11 0,-1 2-6 0,-2 2-5 0,2-1-4 16,0 0-3-16,-2 3-8 0,2 0 1 0,1 2-8 15,0-1-4-15,3-2-4 0,-2 4-1 0,1-2-2 16,2 1-4-16,1-4-6 0,2 3 4 15,0-2-5-15,2 1 1 0,2 0-4 0,1 0-2 16,-1 0-3-16,6 1 3 0,-3-3-4 0,6 3 7 0,3-3-10 16,1 1-3-16,0-2-1 0,0-1-1 15,6-1-2-15,1 0-7 0,0-1-7 0,-7-3 0 0,3 0-1 16,-3-2 3-16,3 1-2 16,-3 0 3-16,0-1-7 0,0 1-3 0,-4-1-16 0,-1 0-5 15,-1 1-12-15,-2-1-16 0,-1 1-14 0,1 0-24 16,0-1-20-16,-6 2-25 0,8-3-36 0,-4 1-34 15,-4 2-137-15,7-4-386 0,-4 2 171 16</inkml:trace>
  <inkml:trace contextRef="#ctx0" brushRef="#br1" timeOffset="262579.7777">4241 1032 219 0,'0'0'287'0,"-3"-6"-19"0,1 4-9 0,-3 0-19 16,2-1-18-16,3 3-12 0,-7-1-18 0,2 0-17 15,5 1-22-15,-13 0-13 0,6 1-13 0,0 0-15 16,-3 3-9-16,3-1-12 0,-1 1-10 0,1 0-7 16,0 1-5-16,0 1-8 0,0 0-7 0,2 0-4 0,0 3-9 15,-1-2-8-15,3 0 5 16,0 2-4-16,1 0-3 0,2 3-3 0,-2 1-4 0,4-2 0 15,0 1-4-15,1-3-3 0,4 3 12 0,2-2-19 16,1-1 0-16,1 2-7 0,4-4-7 0,2 2 0 16,0-2-1-16,-3-3-6 0,7 0-2 0,-7-1 1 15,6 0 0-15,-4-3-2 0,-1 0 10 16,-4-3-9-16,4 2 2 0,-6-1 0 0,2 1 9 0,-2 0-5 16,-2-2 1-16,1 2 4 0,-2-1-1 15,-2 2-2-15,1-3 9 0,-5 3-12 0,4-3-7 0,-4 3-17 0,0 0-19 16,0 0-31-16,0 0-50 15,0 0-50-15,0 0-80 0,0 0-177 0,-23-1-475 16,23 1 211-16</inkml:trace>
  <inkml:trace contextRef="#ctx0" brushRef="#br1" timeOffset="263909.0787">2940 1514 50 0,'3'-1'215'0,"-3"1"-12"0,-3-6-13 0,0 5-9 0,1-2-16 0,-1 1-7 15,-2 1-14-15,1-1-9 16,0 0-7-16,-5 1-8 0,-1 1-10 0,-3 3-4 0,1-3-35 16,-3 2 1-16,0 3-2 0,-1 0-2 15,-3 2 0-15,-1 0-6 0,5 0-2 0,-2 3 1 0,-1 1-6 16,1-2-1-16,0 4-5 0,5-3-2 15,1-1-6-15,0 3-1 0,1 1-7 0,1 0-1 16,3-2-4-16,1 3-1 0,2-1-5 0,3 0 0 0,3 3 1 16,5 0-5-16,3 0 1 0,4-1-2 0,3-3 0 15,4 0-13-15,2-4-10 0,1-2-25 0,5 0-19 16,11-3-30-16,-11-2-30 0,11-2-53 16,2-2-45-16,-4-1-182 0,-11-2-422 0,-1 1 187 0</inkml:trace>
  <inkml:trace contextRef="#ctx0" brushRef="#br1" timeOffset="264160.0087">3102 1683 139 0,'0'0'181'0,"0"0"-14"0,0 0-8 0,0 0-27 16,17-3-9-16,-8 3-12 15,3-1-17-15,2-2-23 0,2 3-18 0,6-2-10 0,-1 1-21 0,0-3-12 16,2-1-25-16,-2 4-18 16,-1-2-14-16,-4 0-14 0,4-2-16 0,-4 3-29 0,-2-1-55 15,0 1-175-15,-3-4 77 0</inkml:trace>
  <inkml:trace contextRef="#ctx0" brushRef="#br1" timeOffset="264393.7713">3346 1584 45 0,'-6'-2'192'0,"6"2"-7"0,0 0-12 16,-5 0-12-16,5 0-12 0,0 0-14 0,0 0-10 15,0 0-18-15,0 0-8 0,0 0-14 0,0 0-3 16,15 4-3-16,-7-3-9 0,2 2-5 15,1-2-7-15,2 5-2 0,1-2-8 0,0-1-4 16,-1 2-3-16,1 1-1 0,-6-2-1 0,3 3-17 16,-2 3 9-16,-3-3 11 0,-2 2-2 0,-1-1-2 15,-3 1-5-15,-3-2 1 0,-4 5-2 0,-5-2-29 16,-4 2-26-16,-6-2-44 0,-3 0-43 0,0-2-74 16,-2-1-145-16,2-4-355 0,-5 3 158 0</inkml:trace>
  <inkml:trace contextRef="#ctx0" brushRef="#br1" timeOffset="272171.2017">3812 1609 137 0,'1'-4'180'15,"0"2"-2"-15,1-1-3 0,-1 0 19 0,1-2-13 0,-1 3-12 16,-1 2-7-16,0-4-3 0,1-1-12 0,1 3-4 15,-4-1-7-15,2 3-7 0,0 0-11 16,-2-7-9-16,-1 5-12 0,0-1-2 0,2 0-9 0,-2 3-2 16,0-3-10-16,-1 1-13 0,-1 0-2 15,0 2-4-15,-2-2-13 0,-2 2-3 0,-1 1 2 16,1 0-5-16,-1-1-5 0,0 1 2 0,0 2-5 16,3 0-4-16,-4 0-2 0,4 1-4 0,-2 2-1 15,1-2-2-15,1 3 1 0,-3 0-6 0,3 4 1 16,0-4-4-16,1 5 2 0,2 1 0 0,0-3-7 0,1 5 7 15,2-5 2-15,-1 0-9 16,4 2 7-16,-1 0-2 0,5-1-5 0,-4-3-1 0,4-1-2 16,0 1-1-16,3-3-6 0,0-1-12 0,4 1 2 15,1-3-7-15,4-2 0 0,-4-2 1 0,3-2 2 16,-2-1 0-16,5 0 3 0,0-5 1 0,-6 0 1 16,-1 4 4-16,-2-4 4 0,-1 2 12 15,-5 1 13-15,1-4 7 0,1 2 11 0,-4-2 3 0,1 3 4 16,-4-1 7-16,3 3 4 0,-3 2 7 15,0-3-11-15,0 3-3 0,0-1-6 0,0 3 3 16,-3-2-16-16,3 4-14 0,0-5-4 0,0 4 12 0,0 1-8 0,0 0-5 16,0 0-12-16,-4 6-15 0,4-3-19 15,-3 3-11-15,6 0-16 0,-6 1-15 0,6 0-17 0,-3 4-15 16,0-4-18-16,4 2-15 16,-4 1-26-16,6 0-18 0,-2 1-26 0,3-3-182 0,-4 0-429 15,1-3 191-15</inkml:trace>
  <inkml:trace contextRef="#ctx0" brushRef="#br1" timeOffset="272569.7707">4331 1461 237 0,'0'-6'267'16,"-4"3"-15"-16,0 0-15 0,-3-3-12 15,1 2-18-15,-2 1-13 0,1 2-21 0,-2-2-14 16,-1 1-14-16,1 2-14 0,-1 0-11 0,-2 2-13 0,-2 1-11 16,0 0-7-16,0 1-11 0,1 3-3 0,-1-2-10 15,0 3-5-15,0-3-4 0,3 5-4 0,1-3-12 16,-1 3 1-16,0-1-3 0,2 2-4 16,-1 1-3-16,3-2-3 0,-3 3-2 0,3-1-1 15,0 3-4-15,3-3-1 0,-3 5-4 16,4-2 3-16,3 3-5 0,0-4 1 0,3 1-3 0,1-2-6 15,3 0 8-15,3-2-4 0,4 3 1 16,3-3-2-16,-1-2 0 0,6-2 1 0,2-4-5 16,4 1 4-16,-1-4-6 0,1-4 4 0,2 3-1 0,-3-4 1 0,-2-1 0 15,-3 2-13-15,-2-1 10 0,-3 0 2 0,-4-1 4 16,-1 4-5-16,-5-3 0 0,0 1-4 16,-2 1 5-16,-1 1-4 0,-3-4-20 15,-1 6-31-15,-2-3-25 0,2 3-27 0,-15-1-38 0,4 1-50 0,-3 0-56 16,-3 2-211-16,-3 4-494 15,-1-3 218-15</inkml:trace>
  <inkml:trace contextRef="#ctx0" brushRef="#br1" timeOffset="273222.4728">3033 1983 106 0,'-3'-2'224'16,"1"-1"-6"-16,-1 1-15 0,-1-1-10 0,-3 2-14 0,-1-1 13 15,-1 1-21-15,0 0-13 0,-2 1-14 0,-3 2-9 0,-2 0-10 16,2 2-11-16,-3-1-3 0,-2 3-7 0,4-1-11 0,-4 0-5 16,-1 4-7-16,6-1-7 15,-5 2-5-15,6-2-7 0,0 0-6 0,-4 5-3 0,7-4-6 0,0 1-7 16,3 2-3-16,0 1-1 16,2-2-4-16,0 2-5 0,3-4-2 0,4 3 2 0,2-1 1 15,2 4-7-15,2-2-3 0,8 2 5 16,2-1-7-16,1 0-6 0,4-3-15 0,2 0-2 0,2-6-13 15,3-3-17-15,10 0-25 0,0-6-21 0,1 3-30 0,-4-7-44 16,1 0-50 0,-10 2-235-16,-1-1-479 0,0-4 213 0</inkml:trace>
  <inkml:trace contextRef="#ctx0" brushRef="#br1" timeOffset="273699.1459">3197 2106 15 0,'-6'1'254'0,"3"-1"-10"0,-2 1-17 0,5-1-21 0,-5 2-20 16,5-2-14-16,0 0-22 0,-4 0-18 16,4 0-10-16,0 0-14 0,0 0-14 0,20 1-19 0,-7-2-19 15,3-1-17-15,1 0-15 16,4-1-11-16,3-1-7 0,0 2-11 0,-3-4-10 0,1 3-8 15,-2-3 4-15,0 3 0 0,-3 0-2 0,-6-1 4 0,-1 1 3 16,0 2 0-16,-3-3 7 0,0 1 11 0,-3-1 13 16,0 3 8-16,-1-1-2 0,-3 0 3 0,0-2 7 15,0 4 9-15,-4-6 4 16,0 4 6-16,-1-1 1 0,-2-1 1 0,2 2 6 16,-2-1-6-16,-3 1 0 0,3 1-2 0,1 0 3 15,2-1-4-15,0 1-4 0,0 0-5 0,-1 0-4 0,5 1-8 0,-4 0-2 16,4 0-2-16,0 0-5 15,0 0-2-15,0 0-1 0,0 0-3 0,0 0-1 0,17 3-4 16,-7-1 1-16,-3 0-1 0,3 0-2 0,0 2-1 16,-1 0-2-16,0 0 0 0,1 0 3 0,-3 1-5 15,0-1-1-15,0 0 1 0,-4 2 0 0,1-1 3 16,-1 1-5-16,-2 1 3 0,-2 0-3 16,-2 0 1-16,-1 2-7 0,-3 2 1 0,-3-3-1 15,1 1 0-15,-1-1-5 0,-2 1-10 0,3-3-16 16,-2 0-16-16,0-1-27 0,1 2-26 0,2-2-49 0,2-2-45 15,0-2-199-15,2 2-430 0,-2-2 191 16</inkml:trace>
  <inkml:trace contextRef="#ctx0" brushRef="#br1" timeOffset="274352.152">3990 2117 261 0,'-2'-4'275'0,"0"2"-12"0,-3 1-9 16,2-3-18-16,-1 2-6 0,-1 1-18 0,1-1-18 0,-3-1-19 15,0 2-16-15,1 1-14 16,-2-2-20-16,-1 2-11 0,-2 0-12 0,-3 2-9 0,3-1-9 16,-2 2-7-16,2 0-9 0,-2-1-7 15,5 2-5-15,-2-1-8 0,3 3-4 0,-2-2-7 0,1 2 0 16,1 0-14-16,3-1 9 0,-2 2-8 15,2 0 2-15,1 1-8 0,0-1-14 0,3-1-5 0,-1 1 1 16,1 3-12-16,4-2-2 0,-1-1-1 0,1-1-2 0,2 0-6 16,1-1-3-16,4-1-3 0,2-1-4 15,8-3-5-15,-6-2 3 0,8-3-1 0,-2 0 4 16,2-4 2-16,-2 1 10 0,-3-1-2 16,2-2 5-16,-3-3 11 0,-2 4 21 0,-1-4 13 0,-4 2 16 15,0-1 7-15,-2-5 17 0,-1-1 2 16,-1 1 4-16,-5-2 2 0,2 7-1 0,-3-6 9 15,0 4 19-15,-1 2-22 0,-1 1 0 16,1 2-1-16,0 1 1 0,-1 1-2 0,1 4-25 0,-1-2 8 16,2 2-9-16,-2 0-7 0,0 0-1 0,2 0-9 0,0 4-8 15,-3-4-3-15,3 4-8 0,0 0-2 16,0 0-6-16,-7 6-6 0,3 1-3 0,1 6-12 0,2-1 12 16,-2 3-23-16,0 5-5 0,2 2 2 15,2-2-2-15,-1 2-10 0,3-2-3 0,4 3-9 0,-1-3-12 16,2 0-6-16,1-4-12 0,-1-2-11 0,1-2-16 15,3 2-23-15,-1-5-25 0,2-2-31 16,1-2-59-16,3-4-286 0,-3-4-575 0,7-3 254 0</inkml:trace>
  <inkml:trace contextRef="#ctx0" brushRef="#br1" timeOffset="275081.4497">2240 958 70 0,'0'-4'200'0,"0"4"-34"15,0 0-18-15,0 0-7 0,0 0-17 0,0 0 7 0,0 0-9 16,0 0 8-16,-3 12-10 0,0-6-15 16,3 3-10-16,-2-3-7 0,0 4-8 0,2-2-7 0,-3-1-7 15,3 7-6-15,-4-1-2 16,4-1-4-16,-3 0-7 0,1 0-6 0,1 1-2 0,-1 0-5 16,0-4 0-16,2 4-4 0,-3-1-3 15,3 1 0-15,-2-1-5 0,0 1-5 0,-1-1-9 0,3-4-24 16,-4 4-9-16,4-4-22 0,0 1-35 15,-1-2-19-15,-1 1-31 0,2-4-37 0,-1 1-129 16,0-3-323-16,1-2 144 0</inkml:trace>
  <inkml:trace contextRef="#ctx0" brushRef="#br1" timeOffset="275427.3615">2271 916 52 0,'0'-6'273'16,"0"3"-14"-16,0-3-17 0,-1 4-19 0,1 2-20 0,-2-5-24 16,2 3-19-16,0 2-15 0,0 0-19 0,2-3-9 0,-2 3-13 15,0 0-14-15,0 0-6 16,5 8-9-16,1-4-8 0,-2 4-3 0,3-1-12 0,0-1 0 16,3 4-2-16,6 3-18 0,-4-3 10 15,2 5-5-15,4-1-9 0,-5-5-8 0,1 3 0 16,2 1-4-16,-4 2-7 0,1 2-1 15,1-3-1-15,-7-1-3 0,0 1-1 0,-1 0 0 0,-5 2-2 0,-2-2 1 16,0 4-1-16,-5-4 1 0,-5 5-2 0,-5 3 7 0,-1-6 0 16,-3 4 10-16,2-1 3 15,-4-3 2-15,-1-2 1 0,1 1-6 0,-1-1 1 0,5-1 2 16,4-6-4-16,1 2-2 16,0-1-1-16,2-1-27 0,5 0-31 0,-1-3-35 0,0 3-34 15,7-2-45-15,-4-1-70 0,0 0-173 16,1-1-434-16,3-3 193 0</inkml:trace>
  <inkml:trace contextRef="#ctx0" brushRef="#br1" timeOffset="276031.7955">2199 1590 96 0,'0'-3'243'0,"-3"-2"-17"0,3 5-17 0,-1-4-20 0,1 2-17 16,-1 0-18-16,3-3-14 16,-2 3-15-16,3-1-13 0,-3 3-13 0,6-3-10 0,-2 3-6 15,0-3-13-15,3 5-3 0,-2-1-12 0,0-1-5 0,2 4-4 16,0-1-10-16,0 3 4 0,0-4-7 15,0 4-2-15,-1 2-6 0,1-2 3 0,-3 1-6 16,-1 1-4-16,-3 1 0 0,0 6-1 0,-3-2 2 0,-2 0-3 0,-4 6 1 16,-1 0-3-16,-4-4 0 15,4 1-5-15,-1-5-1 0,-4 2 4 0,3-4 4 0,3 0-2 0,1-3 0 16,1-1 1-16,0 1-7 16,0-2 3-16,3-1 0 0,1 0-2 0,-1-1 2 0,1-1-3 15,2 2-5-15,1-3 4 0,0 0 3 16,0 0-1-16,0 0-4 0,11-4 1 0,-4 0-1 0,2 0-2 15,0 0 2-15,3 0-3 0,0 0 1 0,2-1-1 16,-1 1-2-16,-2 1 3 0,3-2-1 16,-1 2 1-16,-3 0-3 0,4-1 1 0,-3 1-2 0,-2 0-7 15,-1 0-21-15,-1 1-15 0,2-1-18 16,-1 1-36-16,-2 0-35 0,-1 1-43 0,0-2-198 16,-3 0-403-16,1 1 179 0</inkml:trace>
  <inkml:trace contextRef="#ctx0" brushRef="#br1" timeOffset="276359.341">2296 1507 236 0,'-2'-2'252'0,"2"2"-15"0,-3-2-27 0,3 2-19 16,0 0-22-16,0 0-17 0,0 0-15 0,0 0-14 0,0 0-9 15,0 0-15-15,7 8-8 16,0-2-6-16,0-1-13 0,3 2-4 0,0 0-14 0,2 0 4 16,0 2-8-16,4 2-6 0,1 2-3 0,-6-7-15 0,2 3-1 15,3 3-4-15,-8-1-2 0,2 0 0 16,0 0-4-16,-4 1-4 0,-2 1 2 0,-2 0-7 16,-3 1 6-16,0 0-1 0,-6 6 5 15,-3-1 10-15,-3 1-2 0,0 0 1 0,-1-2 3 16,-3-1-6-16,1-1 3 0,1 0 1 0,0-1-2 15,1-2-2-15,4-3-2 0,0-1-5 0,0 1 0 0,5-3-30 16,-1-2-22-16,1 1-25 0,0-1-23 16,2 1-31-16,1-1-35 0,-1-3-73 0,0 3-153 0,2-1-408 15,-2-1 181-15</inkml:trace>
  <inkml:trace contextRef="#ctx0" brushRef="#br1" timeOffset="276909.6022">2217 2133 157 0,'-4'-3'207'0,"4"3"-6"0,-4-4-15 0,4 4-18 16,-3-3-14-16,3 3-17 15,-1-6-15-15,1 6-13 0,1-6-10 0,3 3-18 0,-1 1-1 0,1-1-11 16,2-2-6-16,1 2-4 16,0-1-10-16,0 2-4 0,0 1-3 0,0 0-4 15,0 0-4-15,-1 0-8 0,-6 1 2 0,10 1-4 16,-4 0 1-16,-2 0-5 0,-1 2-2 0,-1 1 2 0,0 0-3 15,-1 3 2-15,-1-2-4 0,2 1-1 16,-4 1 6-16,2-1-6 0,-3 0 1 0,2-1-6 16,0 1 2-16,-1-2-1 0,1 1-2 0,1 0 2 0,-2-1-2 15,2-4-1-15,2 6-1 0,-1-4-1 16,-1-2-2-16,7 5 3 0,-3-2 2 0,-4-3-6 0,12 1-1 16,-4 2 2-16,-1 0 1 0,-1-3-2 0,2 3 2 15,1 0-3-15,-2-2-2 0,0 1 2 16,-2 3 5-16,1-3-7 0,-2 2 10 15,-4-4 0-15,3 7 0 0,-2-2 1 0,-1 1-4 0,-4 1 2 0,1 0 5 16,-4-1-6-16,0 0 7 0,-2 2-3 16,1-2 5-16,-3 2-5 0,1-2 1 0,2 0-3 15,-2-2-1-15,3 0 2 0,-1-1-8 0,-2 0-14 0,1 0-18 16,1 0-27-16,-1-3-24 0,9 0-42 0,-11 0-39 16,5 0-203-16,6 0-395 15,-14-6 175-15</inkml:trace>
  <inkml:trace contextRef="#ctx0" brushRef="#br1" timeOffset="277259.7832">2341 1939 132 0,'2'-4'293'0,"-1"1"-23"16,1 0-25-16,-2 3-17 0,2-3-26 0,-2 3-21 15,0 0-26-15,3-4-6 0,-3 4-27 0,0 0-3 16,7 7-9-16,-4-4-15 0,1 6-9 0,2-1-9 15,1 0-5-15,1 5-2 0,0-2-13 0,0 2-4 16,6 3-2-16,-3 0-14 0,2-1-14 16,1 1-8-16,1-1-5 0,-2 1 0 0,-2-6-12 0,4 7 4 15,-1-4-10-15,-4-2 8 0,-1 0-3 0,1 1 1 0,0-1-1 16,-3-2 0-16,0 3 1 0,-4-3 4 16,1 1 4-16,-1-1-3 0,-2 1 11 0,-1-2 8 15,0 4 3-15,-1 2 7 0,-2-5 4 0,-4 3 3 16,0-1-7-16,-3 1 4 0,1 0 0 0,-2-1-1 15,0 0-8-15,-3 3 4 0,4-5-5 16,-1-1-6-16,0 1-1 0,1-2-4 0,-1 0 0 0,4 1-2 16,0-5-2-16,0 1-1 0,-1 3-9 0,3-3-15 0,-1 1-19 15,-1-1-19-15,3-1-25 16,-3 2-28-16,1-2-38 0,2 0-59 0,1 0-252 0,3-3-492 16,-10 3 219-16</inkml:trace>
  <inkml:trace contextRef="#ctx0" brushRef="#br1" timeOffset="285661.409">18228 8735 26 0,'0'0'157'0,"-6"0"-5"0,6 0-6 0,0 0-9 0,-7 0-14 0,7 0 3 16,-7 0-9-16,7 0-12 0,-6-1-2 16,6 1-10-16,0 0-7 0,-7 0-6 0,7 0-6 0,0 0-3 15,-5-1-6-15,5 1-3 0,0 0-6 0,-6 1-3 16,6-1-7-16,-3 1-1 0,3-1 1 0,0 0-2 15,0 0-1-15,-5-2-3 0,5 2 4 16,0 0-1-16,0 0-2 0,0 0-1 0,0 0 2 16,0 0-3-16,0 0-2 0,0 0-4 0,0 0-2 15,0 0-2-15,0 0 0 0,0 0-5 0,0 0 0 16,0 0 8-16,0 0-9 0,0 0 0 0,15-1-4 0,-5 1-2 0,-3-2-1 16,3 2-4-16,4 0 1 15,0-2-3-15,0 1-2 0,0 0-3 16,0 1-4-16,-1 0-4 0,1 0-1 0,0-1 0 0,-4 1-1 15,0 0 3-15,-3 0 1 0,1-1 3 0,-2 1-2 0,1 0-2 16,-7 0 2-16,7 0-1 0,-7 0-2 0,3-2 3 0,-3 2-2 16,0 0 2-16,7 1-1 15,-7-1 1-15,0 0 3 0,0 0-7 0,4 1 3 0,-4-1 1 16,0 0-16-16,0 0-19 0,0 0-30 16,0 0-29-16,0 0-30 0,0 0-30 0,0 0-41 0,0 0-142 15,-11 6-365-15,8-5 162 0</inkml:trace>
  <inkml:trace contextRef="#ctx0" brushRef="#br1" timeOffset="286019.5552">18167 8866 51 0,'-4'0'210'0,"1"2"-5"15,3-2-9-15,-5 2-5 0,5-2-6 0,-6 2-13 0,6-2-13 0,-3 1-20 16,3-1-6-16,0 0-15 0,0 0-11 16,-4 0-8-16,4 0-8 0,0 0-10 15,0 0-11-15,0 0 0 0,14 0-10 0,-4 0-7 0,0-1-4 0,2 1-5 16,2-2-5-16,-1 1-11 0,4 0-11 16,-1-1-3-16,-1 2-8 0,1 0-5 0,-1-2-3 0,1 0-2 15,-1 2-3-15,-1-3 2 16,0 1 1-16,-7 0-3 0,3 1 1 0,0-1 0 0,-3 1 2 0,-3 0 3 15,3 0-7-15,-4-1 12 0,1-1-3 0,-1 2 3 16,0-1-3-16,-3 2 0 0,4-4 1 0,-4 2-4 16,0 2-2-16,-1-4-4 0,-1 1-19 0,2 3-19 15,-4-4-17-15,1 3-21 0,-1-1-24 16,1-1-24-16,3 3-30 0,-4-4-157 0,0 1-345 16,1 2 153-16</inkml:trace>
  <inkml:trace contextRef="#ctx0" brushRef="#br1" timeOffset="286469.3618">18294 8598 152 0,'-4'-4'222'0,"0"2"-12"0,1-1-15 0,0 2-9 15,2-2-18-15,1 3-14 0,-6-4-17 0,6 4-12 16,-2-2-17-16,2 2-9 0,0 0-10 0,0 0-11 0,0 0-9 15,0 0-5-15,-1 10-5 0,4-7-5 16,1 4-5-16,2-1-5 0,-1-1-8 0,5 3-3 0,0 1-2 16,1 1-5-16,1 0-2 0,0-3-1 0,1 2-4 15,1 0 2-15,0-1-1 0,-1 1-4 0,-2 0-3 16,0 0-3-16,1 1-2 0,-2-2-2 0,-1 0 3 0,-3 0 0 16,0 1-5-16,-1-3 2 15,2 4 0-15,-4 3 2 0,-3-2-2 0,0 1 5 0,-1 0 2 16,-5 0 4-16,-2 5 1 15,-2 1-4-15,-3-2 5 0,-1 0-1 0,1 0 3 0,-5-1-4 0,4 0 4 16,-3-1-4-16,3-1 0 0,3-4-3 0,-1 0-2 16,1 0 1-16,3 1-4 0,-1-2 2 15,2-3 0-15,2 1-3 0,-1-3-2 0,2 3 0 0,1-2-1 16,-1-3 1-16,1 2-1 0,1 0 1 0,2-3-2 16,-2 2-1-16,0-1 2 0,2-1 0 0,0 0-5 15,-1 3 6-15,1-3-2 0,0 0 0 16,0 0 3-16,-3 1-8 0,3-1-4 0,0 0-5 0,0 0-14 15,0 0-11-15,0 0-22 16,0 0-20-16,0 0-31 0,-4 2-37 0,4-2-31 0,0 0-210 0,0 0-417 16,0 0 185-16</inkml:trace>
  <inkml:trace contextRef="#ctx0" brushRef="#br1" timeOffset="289089.4344">4421 2178 3 0,'0'0'168'0,"0"0"-10"0,0 0-11 0,2-4-10 16,-2 4-11-16,0 0-13 0,0 0-13 0,0 0-8 15,0 0-12-15,0 0-13 0,4-1 2 0,-4 1 0 16,0 0-10-16,7 6-6 0,-3-3-2 0,0 4 3 16,-1-1-7-16,1-1-2 0,-2 3-8 15,1 4-3-15,-3 3 0 0,-6 3-4 0,1 0-9 0,-7 2-19 16,-2-1-3-16,-3 0-33 0,-4 1-30 15,-3-3-14-15,-8 3-46 0,7-6-126 0,-11-1-269 16,11-4 119-16</inkml:trace>
  <inkml:trace contextRef="#ctx0" brushRef="#br1" timeOffset="289889.984">4888 2168 93 0,'-5'1'215'0,"5"-1"-11"0,0 0-14 0,0 0-20 0,0 0-9 0,-4-3-8 15,4 3-15-15,-3-5-14 0,3 0-13 16,0 0-15-16,2-2-3 0,-1-1-14 0,2 0-10 0,0-3-4 16,1-2-10-16,3 0-5 15,-3 1-1-15,4-8-10 0,1 2-2 0,0 1-7 0,0-3-2 16,-2 2 0-16,2-2-5 0,-2 3-5 15,-7-4-2-15,3 7 0 0,-1-5-3 0,-1 6 6 0,-1 1-8 16,0 3-1-16,-3 2-6 0,1 0 6 0,0 1-6 0,-2 2 1 0,-2-1 2 16,0 3-2-16,0 3-3 15,-3 0-1-15,-1 4 4 0,-1-1 3 16,-1 2 18-16,2 3-3 0,-1-2-2 0,2 2-6 0,1 0-1 16,4 0-1-16,-1-1-4 0,4 4 0 0,0-4-2 15,2 1-2-15,0 0 2 0,2-2-4 16,2 2 8-16,0-1-7 0,4 2-2 0,-2-2-4 0,4 0 4 15,1 0-3-15,-4-4 1 0,6 2 0 16,-1 1 1-16,0-1-2 0,-1 0 3 0,2-2-5 0,-2 2 1 16,0-1 1-16,-4-1 4 0,5 2-4 0,-3 0 2 0,-2-1-1 15,-2 2-2-15,1-3 1 16,0 3 1-16,-1-2-1 0,-3 0 2 0,0 0 0 16,0 1 1-16,-1 0 10 0,1 1 4 0,-3 1-1 15,-3-1 4-15,3 0 4 0,-4 0-1 0,-2 6-1 0,1-5-2 16,-2 4 4-16,0 0-7 0,-1-4 2 15,-2 0-4-15,5-1-1 0,-1 0-2 0,3 0-1 0,0-1-3 16,1-1-6-16,-1-1-15 0,3 0-10 16,0-1-17-16,0-3-5 0,5 5-23 0,1-5-24 0,4 0-26 15,4-2-31-15,8-3-29 0,-1-2-179 0,2-2-387 16,-1 0 170-16</inkml:trace>
  <inkml:trace contextRef="#ctx0" brushRef="#br1" timeOffset="290253.6649">5262 2072 146 0,'-5'-2'202'0,"5"2"-16"16,-4-2-21-16,4 2-13 0,-2-2-18 0,2 2-15 0,3-5-10 0,1 3-13 16,1-1-9-16,3 1-10 0,0 0-9 15,2-1-6-15,1 0-3 0,-1 0-8 0,-1 1-5 0,0 2-5 16,1-1-5-16,-1 1-5 15,-1 1-5-15,-1-1-3 0,0 2-2 0,-1 0 1 0,-2 1-2 16,1 1-6-16,0-3 3 0,0 3-4 0,0 0 1 0,-2 0-3 16,1-1 0-16,-1 1-4 15,1 0 1-15,-1 1-2 0,2-1 5 0,1 0-5 0,-2-1-1 0,2 2 1 0,-1 1-6 16,0-3 2-16,-1 1 4 16,3 1-3-16,-3-1-2 0,-1 0 2 0,1-1-1 15,2 1-1-15,-1 1 7 0,-2-3-1 0,-2 3 1 16,2 0-1-16,-3-1 2 0,0 2 5 0,-1 0 8 15,-3 0 4-15,-2 3-5 0,-1-3 2 16,-3 3 5-16,-3 1-6 0,-6 0-3 0,-2 3 0 16,-1-2 0-16,-1 0-7 0,-1-1-23 0,-2-2-40 0,2 1-48 0,5-4-61 0,-4 0-186 15,8-4-373 1,-1-2 166-16</inkml:trace>
  <inkml:trace contextRef="#ctx0" brushRef="#br1" timeOffset="290553.4648">4879 1816 108 0,'-16'0'246'0,"2"3"-16"0,1-1-23 0,1 4-20 15,0-2-13-15,0 4-14 0,2-2-6 16,1 5-13-16,1 0-14 0,1 3-14 0,-1 2-12 0,3 2-10 15,1 1-7-15,0 1-11 0,0-2-4 16,3 4-6-16,-1-3-9 0,1 3-1 0,1-2-8 0,-1 1-4 16,2 0-2-16,0 1-3 15,1-1-6-15,2 4-2 0,3-2-2 0,0 1-1 0,3-3-2 16,1 1-5-16,2-2-14 0,2-1-9 0,3-2-12 0,3 0-8 0,4-7-14 16,3 0-15-16,13-1-23 15,5-4-33-15,-1-2-33 0,4-7-51 0,-1 0-154 0,20-8-377 16,-24 2 167-16</inkml:trace>
  <inkml:trace contextRef="#ctx0" brushRef="#br1" timeOffset="290769.3898">5665 1863 98 0,'-3'-4'259'0,"3"1"-22"16,0-1-26-16,-4 0-23 0,4 3-19 0,0 1-16 0,0 0-16 15,0 0-14-15,0 0-8 0,17 14-7 0,-6-3-8 0,-1 5-6 16,4 1-6-16,0 1-6 16,0 4-9-16,-1 1-16 0,-1 1-6 0,-2-2-9 0,-4 4-18 0,-2 2-20 15,-2-2-20-15,-11 8-34 16,-2 4-39-16,-6-2-48 0,-8-1-59 0,-12-5-126 16,-15 10-347-16,-6-3 154 0</inkml:trace>
  <inkml:trace contextRef="#ctx0" brushRef="#br1" timeOffset="297723.5568">20322 8745 89 0,'0'0'164'0,"0"0"-20"0,0 0-14 15,0 0-10-15,4-4-11 0,-4 4-12 0,0 0-8 0,0 0-13 16,0 0-7-16,0 0-5 0,0 0 7 0,0 0 0 0,0 0-8 15,0 0-5-15,0 0-4 0,0 10-9 16,0-10 1-16,-4 4-7 0,1-2-6 0,0 1 1 16,0 0-2-16,1-2-2 0,0 1-5 0,2-2 9 15,-7 2 0-15,4 0 3 0,3-2-7 0,0 0 11 0,-7-1-1 16,7 1 1-16,0 0-2 0,0 0-5 16,0 0-4-16,-7-3-3 0,7 3-1 0,0-2-7 0,0 2-6 15,0-5-3-15,0 2-4 0,3 0-1 0,-2 0 1 0,2 1 0 16,-1-3-2-16,1 3 1 0,1 1 0 0,-1 0-7 15,-1-3 3-15,3 4 1 0,-3-2-3 16,1 1 2-16,-3 1-3 0,7 0-1 16,-7 0 2-16,3 3 5 0,-3-3-4 0,0 6 1 0,0-6-1 15,-3 6 1-15,-1-3-3 0,1 0 2 0,-1 1-1 0,-3 2 2 16,1-3-6-16,1 3 8 0,-1-5 2 16,0-1-3-16,2 2 5 0,0 0 4 0,4-2 1 15,-7 0 4-15,7 0-5 0,-7-1-2 0,7 1-2 16,-3-3-6-16,3 3 0 0,0-7-12 0,0 5-3 15,0-2-5-15,3 0-8 0,0 1-7 0,-2 1-19 0,3-1-32 16,-1 0-24-16,3 0-28 0,-2 3-169 0,-4 0-331 0,6-1 146 16</inkml:trace>
  <inkml:trace contextRef="#ctx0" brushRef="#br1" timeOffset="298822.0299">21255 8723 100 0,'0'0'201'0,"0"-4"-9"15,0 4-14-15,1-4-13 0,-1 4-13 0,0 0-14 16,2-2-9-16,-2 2-17 0,0 0-11 0,0-3-11 0,0 3-7 0,0 0-13 16,0 0-7-16,0 0-2 15,0 0-9-15,0 0-4 0,0 0-10 0,0 0 2 16,7 5-6-16,-7-5-5 0,0 3-3 0,0-3 0 16,0 4-2-16,0-4-3 0,-3 3-2 0,3-3-4 0,-3 3-1 15,2-1 0-15,1-2 0 0,-3 2-5 16,3-2 3-16,0 0-4 0,0 0 3 0,0 0 1 0,-4 1-3 15,4-1 1-15,0 0-4 0,0 0-7 16,0 0 5-16,0 0-2 0,1-7 3 0,2 3-4 16,0 1 4-16,0 1-5 0,1 0 3 0,-1-2-1 0,1 0 1 15,-1 2-2-15,2 0 6 0,-2 0 6 0,2-1 3 16,-3 3 3-16,0-3-1 0,1 1-1 0,-3 2-2 16,3-3 4-16,-3 3-5 0,0 0 5 15,0 0-2-15,0 0 4 0,-8 8-6 0,3-4-17 0,-4 0-21 16,-2 4-30-16,1-1-34 0,-2-2-48 15,3 1-62-15,-2 1-147 0,3-4-373 0,-1 2 164 16</inkml:trace>
  <inkml:trace contextRef="#ctx0" brushRef="#br1" timeOffset="299909.0992">20157 8878 188 0,'-6'-1'198'0,"6"1"-8"0,0 0-11 0,0 0-10 0,0 0-9 0,0 0-4 0,0 0-13 16,0 0-7-16,0 0-19 16,0 0-11-16,0-7-7 0,0 7-12 0,3-4-8 15,0 2-4-15,0-3-8 0,-2 0-8 0,2 1-6 0,1-3-5 0,-1 0-6 16,3 0-6-16,-5-1 1 0,5-2-3 15,-2 3 1-15,-1-6-3 0,1 1-4 0,-1-2-1 0,1-1 0 16,-1-4-6-16,3 0-2 16,-4-1 1-16,1 1-2 0,0 0-2 0,-3 4-4 15,0 1 6-15,1-1 0 0,-1 7 3 16,0 0-4-16,-1 0-1 0,1 1-4 0,0 0 1 0,0 2-3 0,0 1-1 16,-1 0-1-16,-1 0-1 0,1 3-3 15,-2-2-1-15,3 3-2 0,-4-1-1 0,4 1 2 0,0 0 0 16,-10 2 0-16,7 2-2 0,-1 0 0 15,1 0-2-15,-1 0-3 0,1 1-12 0,-1 1 3 0,1 1-2 16,3 2 1-16,0-2-8 0,0 1 2 16,0 0-1-16,3 0 3 0,1 0-2 0,0-1 1 15,2 2 3-15,1-2-5 0,-1-1-5 0,1 1 1 0,0-1 2 16,1-2 1-16,2 4 1 0,-2-3-3 0,1 1 10 16,-2-1 1-16,1 1 2 0,1-1-2 0,-2-1 1 15,-2 2 2-15,1-2 0 0,-3-1-1 16,1 2 6-16,-1-1 2 0,1 0 3 0,-4 1 5 15,0-1 2-15,0 2 1 0,0-2 1 0,0 2 6 16,-4 0 3-16,1 0-3 0,-1 0-2 0,1 0 0 16,0 0 0-16,-1 1-3 0,1-3 1 0,0 2-3 0,1-1-1 0,0 0 2 15,-1-1-3-15,2 1-1 16,1 0 1-16,0 0-1 0,0-1 3 0,0-1-3 0,0 1-1 0,3 0 2 16,0-1 1-16,1-2-1 15,0 2-1-15,0-2-1 0,2 0-1 0,1 2 14 0,0-3 2 16,1 0-2-16,1 0-2 0,1-1 3 15,-2-2 5-15,-5 2 4 0,4-1 7 0,-4 0 1 0,4 2 3 16,-3-2-2-16,0 2 2 0,-2-3-2 16,-2 3-3-16,5 0 1 0,-5 0-2 0,6-2-2 0,-6 2 2 15,0 0-7-15,3-2-7 0,-3 2-14 0,0 0-19 0,4-1-16 16,-4 1-30-16,0 0-25 0,0 0-26 16,0 0-28-16,0 0-23 0,0 0-43 0,0 0-178 0,0 0-415 15,0 0 184-15</inkml:trace>
  <inkml:trace contextRef="#ctx0" brushRef="#br1" timeOffset="300539.3784">20442 8759 115 0,'0'0'231'0,"0"0"-11"0,-2-4-20 0,2 4-15 0,-3-2-16 16,3 2-15-16,-1-2-11 16,1 2-12-16,0-3-13 0,0 3-11 0,0 0-11 15,0 0-10-15,0-4-11 0,0 4-5 16,4-3-13-16,-2 1-5 0,2 0-2 0,0 0-4 0,0-1-5 0,3 1-5 15,-4 0-4-15,4 0-4 0,-4-1-1 16,4-1-3-16,0 4-6 0,-3-2-1 0,3 0 0 16,0 0-3-16,-4-1-1 0,4 1-1 0,-4 2 3 0,1-1-4 0,-1-1-3 15,-3 2-5-15,7 1 7 16,-7-1-3-16,6 4-1 0,-3-3-2 0,-2 1-2 16,0 2 3-16,1-2 1 0,-2 5-1 0,-2-2 0 15,2 1 1-15,-4 1-4 0,1 1-1 0,-2-1-3 0,-1-1-1 0,3 1 1 16,-1 0-2-16,1-1 2 15,-1-2 0-15,1-1 0 0,3 0-1 0,-3 0-3 0,-1-1 1 16,4 1-5-16,0-3-5 0,-1 2 1 0,1-2 5 16,0 0-1-16,4 5 1 0,-4-5 0 0,4 0 2 15,-4 0-2-15,9 1 6 0,-4-1-2 0,0 0 2 0,0 0-1 16,2 2-1-16,-3-1-1 16,2 0 0-16,1 1 3 0,0-1 1 0,-1 2 1 0,-1-1-1 0,0-1 4 15,-1 2-4-15,0 1 7 16,0 0 7-16,-1-1 2 0,-1 1 2 0,-1 1 2 0,-1-1-2 15,-1 2 1-15,-1-1 7 0,-2-1-1 16,-2 3-1-16,-1-1 1 0,0 0-5 0,-5 0-1 0,3-2 0 16,-1 0-6-16,2-1 8 0,-1-1-2 15,-2-2-2-15,1 2-1 0,0-1-1 0,0-1-1 0,1-1-4 16,2 1 1-16,-2-2-10 0,2 2-20 0,0-2-24 0,0-2-32 16,1 1-41-16,2-1-33 15,1 1-59-15,-1 0-166 0,1-1-407 0,2 1 180 0</inkml:trace>
  <inkml:trace contextRef="#ctx0" brushRef="#br1" timeOffset="301599.5486">21225 8882 174 0,'0'0'240'16,"0"0"-15"-16,0 0-11 0,-6 0-12 0,6 0-19 0,0 0-19 0,0 0-6 16,0 0-24-16,-3 2-11 0,3-2-14 0,0 0-6 15,0 0-13-15,0 0-10 0,0 0-4 0,0 0-8 16,0 0-10-16,0 0 4 15,0 0 5-15,0 0 4 0,0 0-12 0,0 0 1 16,1-9-10-16,-1 4-9 0,0 0-2 0,1-3 8 16,1 1-11-16,-1-5 3 0,2 0-1 0,0-1-10 0,-1-1 0 15,2-6 0-15,-1 0-5 0,2 0-4 0,0-4-2 0,0 4 7 0,2-3-8 16,-4 2-2-16,2 1 3 16,1 1-1-16,-3 6 4 0,1 0-2 0,-1 2 1 0,-2 2-5 15,1 1 2-15,-1 1-6 0,-1 3 0 16,2-2 0-16,-1 3-5 0,-1-1 0 0,0 2 0 15,0 2-1-15,-3-5 0 0,-1 3-1 0,4 2-2 0,-9 4-2 0,2 1 5 16,2-1-1-16,-1-1-3 16,-1 3-4-16,1-2 1 0,0 2-5 0,2 0-6 15,-1 1 0-15,1 0-7 0,1 1-3 0,2-3 5 16,-1 3 5-16,2-2-12 0,0-1-3 0,2 3 1 0,1-2 4 0,0 3 0 16,1-4 3-16,2 2 2 15,0-1-7-15,-1 0 1 0,4-2 3 0,-3 2 1 0,2 1 1 0,1-1 6 16,-1-2 2-16,1 1-1 15,-1-1 2-15,-1 2-2 0,0-1 0 0,1-1 4 0,-1 2 1 16,-2-2-1-16,0 1-1 0,-2-1 4 0,1 0 12 0,-2-1 2 16,0 3 4-16,-1-2-2 15,0 3-3-15,-1-4 2 0,0 3 0 0,0-2-3 16,-2 1 0-16,2 0 4 0,-2-1-4 0,-2 2 1 16,2-1-2-16,0 2 1 0,-1-3-3 0,2 0 2 0,-1 0-2 15,2 0 1-15,0-1 1 0,0 0-3 16,0-3 0-16,0 5 1 0,2-3 0 0,0 0 2 0,1 0-3 15,-3-2 0-15,9 1 0 0,-4 0-1 16,1 0 2-16,0-1 0 0,0 0 0 0,1-1-2 0,2 1 15 16,0-1-10-16,0 0 4 0,-2 0 3 0,0 0 2 0,1 1 0 15,-3-2-1-15,2 2-3 0,-3-1-2 16,0-1 3-16,-4 2-3 0,8-2-2 0,-6 2 1 0,-2 0-2 16,5-1 11-16,-5 1-10 0,0 0-6 15,0 0-12-15,5-1-12 0,-5 1-16 0,0 0-19 16,0 0-24-16,0 0-15 0,0 0-21 0,0 0-24 15,0 0-32-15,0 0-40 0,0 0-161 0,0 0-404 0,-15 0 179 16</inkml:trace>
  <inkml:trace contextRef="#ctx0" brushRef="#br1" timeOffset="302339.3053">21528 8660 19 0,'0'0'246'0,"-2"-1"-7"0,2 1-14 15,0 0-9-15,0 0-15 0,0 0-11 0,-4-2-20 0,4 2-12 16,0 0-15-16,0 0-17 15,0 0-11-15,-1-3-12 0,1 3-8 0,0 0-10 0,0 0-5 16,0 0-12-16,0 0-4 0,0 0-6 0,0 0-5 0,0 0-4 16,0 0-8-16,0 0-1 0,0 0-2 0,0 0 0 15,0 0-2-15,0 0-1 0,0 0 1 16,0 0-7-16,0 0 1 0,15 2-3 0,-10-4-1 16,1 2-2-16,-1 0-7 0,3 0 7 0,0 0-7 0,1-3 0 15,0 3-3-15,1 0-3 0,0 0 3 16,0-1-4-16,-3-1 0 0,4 2 1 0,-1 0-6 0,0-1 2 15,0 1 1-15,-2 0-2 0,-2-2 4 0,0 2-6 0,-1-1 1 16,-1 0 0-16,-4 1 2 0,8 1 4 16,-8-1-8-16,5-3-3 0,-5 3 2 0,0 0-4 0,0 0 11 15,4 4-5-15,-4-4 3 0,-5 6-4 16,-1-3-1-16,2 3 5 0,-4-2-2 0,1 2 0 0,-1 1-5 16,-1-2 5-16,2 1-3 0,-1 1 3 15,1-3-1-15,0 2-3 0,2 0 3 0,-1-2-5 16,0 0 1-16,2 2 0 0,1-3 0 15,-1 0 2-15,2 0 5 0,-2-2-9 0,3 3 3 0,-1-2-1 16,2-2-1-16,-1 3 3 0,1-3-1 0,1 4-1 0,-1-4-3 0,5 2 3 16,-1-1 10-16,0 0-10 15,1 0-1-15,-1-1-1 0,1 1 2 0,4-1 3 16,-1 1-2-16,0 1-1 0,-1 0-2 16,2-2 6-16,-1 2-8 0,0 0 6 0,2-1-6 15,-3 1 2-15,0 2 3 0,-2-2-1 0,2-1 4 0,-2 2-8 16,-2 0 4-16,1-1 1 0,-2 1 8 0,1-1 3 15,-1 2-2-15,-2 1 1 0,0-2 1 16,-2 3 6-16,-3 0-2 0,-2-2 2 0,0 1 4 0,-2 0-2 0,1 0 0 16,-2-2 6-16,1 2-4 0,0-1 0 0,-4-1-2 15,3 1-1-15,0-1-4 0,0-1 3 16,2 1-6-16,-1-2 1 0,2 1-6 16,0 1-1-16,0-3 4 0,2 2-3 0,0-1-3 0,0-1-21 15,0 1-22-15,5-1-39 0,-6 0-41 0,6 0-63 0,0 0-89 16,-5-1-239-16,5 1-552 0,-4-6 244 0</inkml:trace>
  <inkml:trace contextRef="#ctx0" brushRef="#br1" timeOffset="326817.2321">4845 1195 189 0,'0'0'179'0,"0"0"-9"15,0 0-13-15,0 0-8 0,-4 0-14 0,4 0-10 0,-3-2-10 16,3 2-11-16,0 0-5 0,0 0-8 0,0 0-2 0,-4-4-6 16,4 4-16-16,-2-1-1 0,2 1-3 0,-1-4-2 0,1 0-7 15,-2 1-9-15,2 3-5 0,2-5-1 16,-2-1-5-16,0-1 2 16,0-1-12-16,1 0 0 0,-1-1-4 0,2 0-1 0,-2 2 1 15,0-7-4-15,2 2-4 0,0-1-2 16,-1 4 5-16,1-4-6 0,-1 4 2 0,2-5-6 15,-3 2 3-15,1 2-3 0,1-2 4 16,-1 4-2-16,1-5-7 0,-1 4 4 0,-2 2-2 0,1-1 1 16,0 4-3-16,-2-2 0 0,1 2 5 0,1 1-6 0,0-1 2 15,-2 2 0-15,1-1-7 0,1 3 5 16,-3-4-4-16,3 4 6 0,0 0-7 0,-7 0 3 0,7 0 1 16,-8 5-5-16,5-3 7 0,-3 2-3 15,2 1 0-15,-2 1 2 0,-1-1-7 0,3 1-2 0,0 1-3 16,2-2 0-16,0 2 6 15,2 0-5-15,-1-1-7 0,2 2 2 0,1-1-3 16,2-2 5-16,1 2-3 0,0-2 5 0,1 2 5 16,2-2-8-16,0 0 7 0,0 1-2 0,3 0-1 15,1 0 3-15,-2-3 2 0,1 3 3 0,-1-2-1 16,0-1-3-16,-1 3 3 0,0-5-4 0,-1 5 2 16,0-4 7-16,-2 0 0 0,-1 3-2 0,0-3-3 0,-5-2 0 0,7 4 1 15,-4-3-1-15,-3-1 5 16,4 8-5-16,-5-4 3 0,1 1 3 0,0-5-7 0,-3 9 9 15,0-5-3-15,-1 2 5 0,-1 0-5 16,2 0 1-16,-1 1 4 0,0-2-5 0,0 1 0 0,1 1 1 16,1-2-3-16,0 1 7 0,0-1-2 0,-1-1-8 15,3 2-7-15,0-1-4 0,0 2-3 16,2 0-6-16,0-4-16 0,0 3 0 0,0-1-6 0,2-2 5 16,-1 2-27-16,1-1-2 15,-4-4-3-15,13 1-5 0,-5 2-14 0,-1-3-6 0,-7 0-9 0,19-3-102 16,-9 0-226-16,1 1 100 0</inkml:trace>
  <inkml:trace contextRef="#ctx0" brushRef="#br1" timeOffset="327059.3872">5141 1091 1 0,'1'-3'182'16,"-1"-1"-8"-16,0 4-2 0,0-5-12 0,0 5-11 15,-2-6-11-15,2 6-16 0,-1-3-12 0,1 3-15 16,0 0-7-16,0 0-5 0,0 0-16 0,0 0 2 0,0 0-14 15,0 0-3-15,0 13-4 0,1-8-4 16,0 4-1-16,0-1-6 0,2-2-7 0,-2 4 3 0,1 2-3 16,0-3-6-16,1 2 4 0,-1-1-7 0,-1-1-3 15,2 2 3-15,0-3-9 16,0 1 4-16,-3 1-2 0,4-5-2 0,-3 4 3 0,1-2-7 0,-2-1 3 16,1 1-1-16,1-1-20 0,-1-1-2 15,-1-3-13-15,0-2-20 0,-1 7-19 16,1-7-27-16,0 4-40 0,0-4-40 0,0 0-104 15,-10 2-295-15,10-2 130 0</inkml:trace>
  <inkml:trace contextRef="#ctx0" brushRef="#br1" timeOffset="327414.6702">4755 879 146 0,'-3'-2'170'0,"3"2"-16"0,-5-1-24 0,5 1-12 0,-6 0-9 0,6 0-13 16,-8 5-6-16,2-1 5 0,0 3-1 0,-1 0-1 15,-1 4-11-15,-2 1-8 0,-2 2 2 0,1 2 2 16,0 2-18-16,1-2 3 0,-1 0-3 15,3-4-7-15,2 10-5 0,0-3-6 16,1 2 2-16,1-8-3 0,2 8-4 0,1-2-3 16,3-5-4-16,2 4-8 0,1-3 6 0,1-2-2 0,3 6-2 15,1-7-4-15,4 2 3 0,4-1-4 0,2-3-2 0,2 1-7 16,0-4-20-16,4-4-17 16,3 3-7-16,0-5-25 0,1 0-34 0,0-3-16 0,12-3-36 15,-14 3-161-15,0-2-330 0,-1-3 147 16</inkml:trace>
  <inkml:trace contextRef="#ctx0" brushRef="#br1" timeOffset="327653.9126">5304 879 107 0,'4'-4'186'15,"2"1"-17"-15,0 1-12 0,2 0-8 0,-1-1-16 0,3 5 9 0,0-1-9 16,0 2-11-16,3 3-15 16,-2 2-9-16,-1 1-9 0,0 3-9 0,-3 0-7 0,1 6-10 15,-5 1-14-15,-3 5-9 0,-3 3-20 0,-6-1-18 16,-6 9-22-16,-6-1-40 0,-3-3-18 16,-4 0-38-16,-5-2-23 0,0 1-112 0,-21 7-273 0,17-12 121 15</inkml:trace>
  <inkml:trace contextRef="#ctx0" brushRef="#br1" timeOffset="331049.3467">18287 9438 27 0,'-4'-1'199'0,"4"1"-17"0,-3-2-10 0,3 2-14 16,0 0-11-16,0 0-9 15,-7-2-14-15,7 2-14 0,0 0-8 0,0 0-12 16,0 0-11-16,0 0-6 0,0 0-9 0,0 0-3 0,0 0-9 0,0 0-5 0,0 0-6 16,0 0-1-16,-7 3-6 15,7-3 1-15,0 0-5 0,0 0 0 16,0 0-1-16,0 0 7 0,0 0-3 0,0 0-1 0,0 0 5 16,0 0 0-16,0 0 6 0,0 0 4 0,0 0 3 0,0 0 1 15,0 0-7-15,18-1-4 0,-11-2-3 0,0 2-4 16,3-1-3-16,4 0 1 0,-1 0-7 15,0-2 0-15,2 3-6 0,-1-3 0 0,0 1-4 16,-4 0 0-16,1 2-3 0,2 0-1 0,-2 0-14 16,-4-1-15-16,0 0-18 0,-1 2-23 0,-2 0-8 15,-4 0-11-15,7 2-8 0,-4 0-17 16,-3-2-17-16,0 3-34 0,0-3-23 0,-10 6-133 0,6-3-338 0,-6 1 150 16</inkml:trace>
  <inkml:trace contextRef="#ctx0" brushRef="#br1" timeOffset="331215.4501">18222 9556 197 0,'0'0'228'0,"-4"1"-14"0,4-1-12 0,0 0-15 16,-3 1-10-16,3-1-22 0,0 0-13 16,0 0-13-16,0 0-14 0,-4 2-11 0,4-2-9 0,0 0-10 15,0 0-11-15,11 2-8 0,-5-2-8 16,5 0-19-16,2 1-20 0,1-1-26 0,1-1-21 0,8 0-22 15,-2-1-26-15,2-1-28 0,-1 0-23 0,2-2-9 0,3 1-157 16,-5-3-318-16,-2 2 140 0</inkml:trace>
  <inkml:trace contextRef="#ctx0" brushRef="#br1" timeOffset="331509.2539">18407 9310 11 0,'-3'-3'210'0,"0"1"-15"0,2 0-23 0,-1 0-14 0,2 2-18 16,-4-2-12-16,4 2-19 0,-3-1-10 15,3 1-12-15,0 0-3 0,0 0-12 0,3 11 3 16,1-7-14-16,2 3-7 0,-2 1-1 16,5 3-5-16,-1 2-6 0,3 2 1 0,-2 3-8 15,1-2 4-15,1 2-7 0,-1 0-7 0,-5-5-1 16,2 5-4-16,-4 2 8 0,-3-1 1 0,-1-1-2 0,-5-4-1 15,-2 5-1-15,-5 0 3 0,-2-1-7 0,-4 2-9 16,0-3-10-16,-4-4-3 0,3 1-11 0,-4-1-24 16,3-2-16-16,-3 1-41 0,3-3-31 0,0-1-192 0,0-4-343 15,1 0 152-15</inkml:trace>
  <inkml:trace contextRef="#ctx0" brushRef="#br1" timeOffset="339189.4034">22117 9388 81 0,'-1'3'198'16,"1"-3"-7"-16,0 0-3 0,0 0-12 0,0 0-6 0,0 0-9 15,0 0-12-15,0 0-13 0,0 0-12 16,0 0-15-16,0 0-10 0,0-8-9 0,0 8-6 15,0-9-11-15,1 4-6 0,1-1-4 0,-1-3-6 0,2 2 1 0,-2-2-7 16,2-2-4-16,3-3-8 16,-3 2-2-16,1-1-3 0,0-6-4 0,2 1-3 15,-2-2-4-15,3 0-3 0,0-1-1 0,-3 0 1 16,1 3-5-16,-1-4-2 0,0 4-1 0,0 4 1 0,-1-1 5 16,0 2 1-16,-2 2-3 0,1 2-4 15,-1 0-3-15,-1 4 2 0,0-1-3 0,0 0-2 0,-1 3-2 16,-2-1 0-16,1 2-1 0,0 1-1 0,2 1 2 0,0 0-1 15,-14 2-1-15,5 0-3 16,2 3 2-16,0-1-2 0,-3 2 2 0,3 0 1 0,0 0-3 0,0 1 3 16,3 0-4-16,1 0-1 0,-1 1 0 15,2-3 0-15,1 3 0 0,2-1-3 0,2-1 4 16,0 2-2-16,1 1-1 0,3-3 0 16,-1 0 0-16,1 0 3 0,3-2-1 15,-3 2 1-15,3-2-3 0,-3 1 2 0,1 0 0 0,2-2 0 16,-3 1-1-16,2-2 0 0,-1 2-2 0,-1 0 4 15,0-3 0-15,-3 3-1 0,0-1 2 0,2 1 3 0,0 0-4 0,-2 0 3 16,0 0 1-16,0 1-4 0,-1 1 11 16,0-1 1-16,0-1-2 0,1 4 1 15,-4-2 0-15,0 2-6 0,0-1 5 0,2 2 0 16,-1 1 0-16,-2-1-1 0,1 4-3 0,0-4-1 0,-2 3 5 16,2 0-2-16,-3-3-2 0,3 2-1 0,-3-1-2 0,2-2-1 15,1 1 6-15,-3 0 0 0,3-2-2 16,-1-2 0-16,-1 0 1 0,2 0-2 15,0-2-2-15,-1 1-1 0,1-1 3 0,0-1-1 16,0-2-2-16,3 3 6 0,-3-3-5 0,0 0 5 0,8-1-4 0,-8 1 3 16,10-5 1-16,-3 1-6 0,-1 0 3 15,1-1 0-15,0 1-1 0,0-1-2 0,3 0 3 16,-3-1-1-16,0 0-1 0,0 5-1 0,0-3 0 16,-3 0-2-16,-1 2-8 0,1-1-9 0,-1 1-14 15,1 1-14-15,-4-1-19 0,0 2-16 16,3-3-17-16,-3 3-22 0,0 0-23 0,0 0-16 0,0 0-193 15,0 0-381-15,0 0 168 0</inkml:trace>
  <inkml:trace contextRef="#ctx0" brushRef="#br1" timeOffset="339649.9734">22461 9276 58 0,'0'0'261'0,"0"0"-18"0,0-4-15 0,0 4-15 0,0 0-18 16,0 0-18-16,0-2-14 0,0 2-17 16,0 0-14-16,0 0-16 0,0 0-8 15,0 0-12-15,0 0-13 0,0 0-6 0,0 0-9 16,0 0-6-16,0 0-6 0,0 0-2 0,6 6-6 15,-6-6 0-15,1 6-2 0,2-3-3 0,-2 3-3 0,1-2 3 0,-1 2-8 16,2 1 10-16,-3-1-7 0,1 2-1 16,2-2 2-16,-1 3-5 0,-1-1-6 0,2 3 3 0,0 2 19 15,-2-1 4-15,3-1 0 16,-1 0-4-16,-3 1-6 0,4 0 0 0,-4-3-5 0,2-1-2 0,-1 4-3 16,2-2-2-16,-3-1-2 0,1-2 3 15,-1 1-1-15,0-3-5 0,0-1 2 0,2 1-4 16,-2-1-2-16,1-2-1 0,-1-2 0 0,0 4-2 0,2-1-4 15,-1-1 4-15,-1-2 0 0,0 0-2 16,0 0-2-16,-1 4 1 0,1-4-3 16,0 0 0-16,0 0 1 0,0 0-4 0,0 0 3 0,0 0-14 15,0 0-18-15,0 0-20 0,0 0-27 0,0 0-37 0,0 0-51 16,5-8-75-16,-5 8-84 0,0-5-197 16,0 3-551-16,0 2 244 0</inkml:trace>
  <inkml:trace contextRef="#ctx0" brushRef="#br1" timeOffset="353749.7957">22364 10741 3 0,'0'-2'191'0,"0"2"-19"0,-3-2-10 16,3 2-15-16,0 0-9 0,-7 0-17 0,7 0-2 15,0 0-15-15,-8 0-3 0,8 0-5 0,-8 2-8 16,3-1-2-16,5-1 3 0,-7 1-6 0,7-1-4 0,-6 2-11 16,6-2-7-16,-4 0-5 0,4 0 0 15,-3 1-7-15,3-1 0 0,0 0-3 0,-7 2-3 16,7-2 2-16,0 0-3 0,0 0-1 15,0 0 5-15,0 0-6 0,0 0 6 0,0 0 4 0,0 0 6 16,0 0-2-16,0 0-1 0,-4-3-5 0,4 3-6 16,1-6-3-16,-2 2-8 0,2-1-1 0,1-4-5 15,-1 2 0-15,2-3-6 0,0-3-2 0,-2-1 0 0,2-6-1 16,4 2-1-16,-1 0-4 0,-2-2 3 16,0 0-4-16,-1 0 1 0,3-1 1 0,-1 2 1 0,-2-3-2 15,1 8-3-15,-1-4 0 0,-2 3 1 0,-2 2-2 16,1 2-3-16,0 4 2 0,0 0-2 0,0-1-2 15,0 3 1-15,0 0-1 0,-1-1 0 16,-1 3-2-16,-1 0-5 0,2 1-3 0,1 2-3 16,-6-1 2-16,6 1 0 0,-7 3 1 0,3-1-3 15,0 2 3-15,1 1-6 0,-1 1 1 0,1 0 0 16,0 1-2-16,-1 0 0 0,4 0 2 0,3 2 3 0,-6 0-3 16,6-1 0-16,1 3 1 0,-1-2 2 15,5 2-2-15,-1-1 1 0,3-2 2 0,-3 3-1 0,4-2 1 16,-1 0 0-16,2 2-2 15,-3-2 3-15,1 1 3 0,0 0-1 0,-3-4 0 0,0 3 0 16,0 2 0-16,-1-4 2 0,-2 2-1 0,-1-2 1 0,1 2 2 0,-4 0-2 16,3-2 1-16,-3 2 10 0,3 0 0 15,-3-3 2-15,-3 4 2 0,3-2-3 0,-3 0 3 0,3-2 1 16,0 0-3-16,0 2-3 16,-1-3 0-16,1 3 8 0,0-3-9 0,1 0 3 0,-1 2-4 15,0-3-1-15,0 1 1 16,3 1 0-16,-3-2-2 0,4 2 2 0,-1 0-3 0,4-3 1 0,-3 1 0 15,2 2 0-15,2-3-4 0,1-1-5 16,-1-1-8-16,2 2-2 0,0-3-10 0,-1 0-15 16,2-2-20-16,-1 1-25 0,-2-1-26 0,3 0-33 0,-4-2-55 0,0-2-170 15,-1 2-401-15,-2-3 178 16</inkml:trace>
  <inkml:trace contextRef="#ctx0" brushRef="#br1" timeOffset="354518.9059">22596 10570 157 0,'0'0'211'0,"0"0"-17"0,-3-3-6 0,3 3-15 0,0 0-12 16,0 0-9-16,0 0-17 0,0 0-12 0,0 0-11 0,0 0-9 16,0 0-9-16,0 0-8 15,0 0-4-15,0 0-9 0,0 0-11 0,0 0-4 0,0 0-8 0,0 0-5 16,10-2-2-16,-3 1-6 15,-4 0-6-15,4 1 0 0,0-2-2 0,2-1-3 0,-1 1-4 16,2 1-3-16,-2-1-1 0,2 1-1 0,-1-1-1 0,1 0 0 0,-3 1-5 16,0-4-1-16,-2 4-1 15,1-1-2-15,-2 1 4 0,0 1-3 0,1-1 0 0,-5 1 0 0,5 0 2 16,-5 0 2-16,0 0 1 16,5-2 0-16,-5 2 0 0,0 0-3 0,0 0-2 15,0 0 0-15,2 4 1 0,-2-4 0 0,-5 9-4 16,0-5 4-16,1 3-2 0,-3 1-2 15,0 1 1-15,1-2-1 0,-1 2-3 0,0-4 1 0,0 5-2 0,0-4 3 16,0 2-2-16,2-1 1 16,-1 2-3-16,0-4 3 0,2 0-2 0,1 0 0 0,-1 0 2 0,1-3-3 15,-1 2 4-15,4-1-3 0,-3-1 2 0,3 0-1 16,-3 1-1-16,3-3 2 0,-4 2-3 0,4-2 0 16,0 0 2-16,0 0-3 15,0 0 6-15,7 2-2 0,-7-2-3 0,10-1 1 0,-1 0 3 0,-1 1-4 16,-2-2 3-16,2 2-3 15,1 0 1-15,0-1 1 0,0 2-2 0,-1-1-3 0,-1 2 3 16,3-1-7-16,-3 0 4 0,0 3-1 0,0 1 1 0,0-1 3 16,0 0 5-16,-4 3-7 0,1-2 2 15,-1 2 0-15,1-1-2 0,-4 2 5 0,0-1-1 0,-1-1 9 16,-2 1 3-16,0 1 3 0,-1 0-1 16,-3-1-1-16,0-1-2 0,2 0 4 0,-3-1-1 0,1-2 3 15,0 0-2-15,-4 2 4 16,5-2 3-16,-1 0 1 0,-1-3 2 0,0 0 2 15,1 1-1-15,0-1 6 0,2-1-3 0,-2 1-1 0,3 0-1 16,-2-2-1-16,2 1-2 0,-3-1 1 0,4 0-6 0,-4-1 1 16,6 0-3-16,-2 2-4 0,-1 1 2 0,4 0-12 0,-6-4-21 15,3 2-20-15,3 2-17 16,-1-2-20-16,-2 0-31 0,3 2-38 0,-6-2-44 0,6 2-37 16,-1-2-211-16,1 2-470 0,-3-1 208 15</inkml:trace>
  <inkml:trace contextRef="#ctx0" brushRef="#br1" timeOffset="359520.9216">15499 12497 85 0,'-4'-9'220'0,"2"7"-18"0,2 2-18 16,0-8-8-16,2 2-19 0,-2-2-11 0,2-1-13 0,0 0-6 0,0 0-19 15,1-2-2-15,-1-2-10 16,2-1-9-16,-1 1-8 0,0-1-13 0,2 0 1 15,0-1-9-15,-1 2-4 0,0 1-8 0,0-2-2 0,0 2-3 0,-1 3-6 16,-1 1-4-16,0 1-2 16,0 2-11-16,0 0 5 0,1 0 2 0,-3 2-10 0,0 0-1 15,0 3-5-15,-2-4-1 0,2 4-3 16,-8 0-1-16,8 0-2 0,-9 3 3 0,1 1 4 0,0 0-9 0,1 1 5 16,-1 1-6-16,1-1 7 15,0-1-8-15,0 3 0 0,1-1-2 0,2 0-1 0,1-2-6 16,0 3-3-16,2 0-4 0,2-2-1 0,-1 0-6 15,6-2 6-15,-1 2-2 0,2 0-1 0,2-1 5 16,4 1-1-16,1 0 6 0,0-1-4 0,1 2-2 16,-1-2-1-16,0-1 3 0,-1 2 9 15,-3-4-17-15,-2 2 12 0,2 0 1 0,-1-1 4 0,-1 2-2 16,-1 1 3-16,-1-1 1 0,1 3 1 16,-4-1-1-16,1 1 2 0,-1 1 1 0,-2 0 8 0,-1 0-1 15,0 5 6-15,-1-5 0 16,-1 2 0-16,1-2-7 0,-2 2 4 0,1-1-4 0,1-2 2 15,0-2-2-15,1 1 0 0,-3 0 1 0,3-2 0 0,3 0-4 16,-2 0 3-16,2-2-3 0,3 1-9 0,-1-1-12 16,4-2-8-16,1 0-16 0,4-2-8 15,1-3-14-15,2 1-36 0,-3-1-12 0,3 1-19 16,4-1-146-16,-7-1-303 0,-1 0 134 0</inkml:trace>
  <inkml:trace contextRef="#ctx0" brushRef="#br1" timeOffset="359909.1457">15884 12445 145 0,'0'0'180'0,"0"0"-15"0,0-6-22 16,0 6-16-16,6-3-7 0,-3 0-15 0,3 3-9 0,-1-3-6 16,1 3-4-16,-2-1-13 0,2 0-9 0,-2 1-6 15,3 0-4-15,-3 2-6 0,2 1-13 16,-2 0 3-16,2 4-1 0,-5-4-9 0,2 5 0 15,0 0-6-15,-3 1 6 0,-3-2 2 0,3 3-2 16,-3-1 3-16,2 0 0 0,-1-3-4 0,1 1-2 0,-2-1-1 16,3-1-5-16,0 1-3 0,0-3 0 15,3 3 2-15,0-2-4 0,1-1 1 0,6 0-2 16,-2 0 2-16,6-3-5 0,2 1 0 0,6-3 1 0,2 1-7 16,-4-3 9-16,1 1-7 0,3-2 2 15,-7 2 0-15,-3-1-2 0,0 0-2 0,0 1-5 0,-4 1 6 16,-3-1-4-16,0 3 7 0,-4-1-6 15,3 0 0-15,-6 1-1 0,4-1 4 0,-4 1-7 16,0 0 7-16,0 0-5 0,-10 6 3 0,3-4-6 0,0 4-19 0,-3-3-15 16,2 2-22-16,-1 1-17 15,-1-2-35-15,2 1-23 0,1-1-160 0,-3 1-317 0,4 2 140 16</inkml:trace>
  <inkml:trace contextRef="#ctx0" brushRef="#br1" timeOffset="364539.2151">20036 11659 38 0,'0'0'176'0,"3"-6"1"0,-2 5-5 16,2-2-4-16,-2 0-4 0,1 1-13 0,-1-1-9 16,1-1-2-16,-2 1-7 0,2 1-5 0,0 0 3 15,-2 2-9-15,0-6-8 0,0 3-10 0,0 3-5 16,0-2-12-16,1-2-8 0,-1 4-9 16,0-5-5-16,2 2-5 0,-2 0-7 0,0-2-2 0,0 1-7 15,0 0-6-15,1-2-2 16,0-1-8-16,2-2-1 0,2 0 0 0,-1-2-5 0,1-1-5 0,2-2 3 15,3-3-3-15,-1-1-2 0,2 2-3 16,-3-4-3-16,1 2-2 0,2 2 0 0,-4 3-5 16,-3-2 2-16,2 3-2 0,-2 3 2 0,2 0-3 15,-6 3 3-15,3 1-4 0,-2 0 0 0,-1 2-2 16,-3 0 3-16,3 3 4 0,-7-2-7 0,0 2-2 0,-1 2 3 0,-2 1-1 16,-1 2-2-16,-2 0 3 15,2 3-3-15,2 0 2 0,-1-3-1 0,2 2 0 16,2-1-1-16,1 2-3 0,0 0-1 0,3-2-5 15,-1 2 1-15,3 0-4 0,1-1-6 0,1 1 1 16,2-1-2-16,2 1 4 0,-1-2-2 16,4 1 5-16,0 0-4 0,1 1 5 0,0 0 1 0,0-3 0 0,1 0 1 15,2 2 3-15,-3-5 2 0,-2 2-3 0,2 0 3 0,0 1 4 16,0-2-2-16,-3 1 1 16,3 0-2-16,-3-1 3 0,0 2 1 0,0-1-7 0,-1 2 5 15,-1-1 3-15,-2-1-1 16,1 3 3-16,0-2 4 0,1 2 1 0,-4-3-1 0,1 4 3 0,-1-3-3 15,-1 4 4-15,0-2 0 0,-3 2 0 0,3-2 5 0,0 1-3 16,-1 1-2-16,-1-1 0 16,1-1-3-16,1 0 1 0,0 1-2 0,0-1 0 0,0-1 1 15,3-2-2-15,-2 2 0 0,2-2-4 16,1-1-4-16,-1 1-8 0,1-1-9 0,3-1-15 0,0-2-20 16,3 0-24-16,-3-2-22 15,6-2-33-15,1 0-38 0,-3-2-175 0,3-3-376 0,-1 2 166 16</inkml:trace>
  <inkml:trace contextRef="#ctx0" brushRef="#br1" timeOffset="365009.115">20450 11550 205 0,'0'0'211'0,"-3"-2"-16"0,3 2-21 0,0 0-19 0,0 0-12 15,4-4-16-15,-4 4-7 0,6 0-16 0,1-1-6 0,0 2-9 16,0-2-13-16,3 1-2 16,-3 0-9-16,3 4-9 0,-3-1-5 0,3-1-6 0,-3 3-5 0,-3 1-6 15,3 1 1-15,-3 1-7 16,-1 0-2-16,-3 0-4 0,-3 4 2 0,1 1-4 0,-5-2-3 16,1 0-3-16,-4 1 1 15,0 0 1-15,3 0-1 0,-3-2-2 0,3 0 4 16,0-3 7-16,3-1-2 0,-2 1 1 0,2-1-3 0,1 0-2 0,1-1-5 0,4-2 1 15,-2 0-1-15,3 2-4 0,1-4 1 16,2 3 1-16,2-2-1 16,2 1-1-16,4-3 1 0,-1 0-2 0,3 0 10 0,-4-2-7 15,5-1 18-15,-3 1 3 0,0 0 3 0,0-2-1 16,0 1 6-16,-4 0 0 0,0-1 2 0,-3 4-2 16,0-4-2-16,-1 3-1 0,-2-2-2 0,-1 3 0 15,0-1-4-15,-3 1 5 0,0 0-13 0,5-1-3 16,-5 1-1-16,0 0-6 0,0 0-14 0,0 0-22 0,0 0-30 15,0 0-29-15,-8 9-33 16,5-8-46-16,3-1-34 0,0 4-46 0,0-4-139 0,0 3-411 16,0-3 183-16</inkml:trace>
  <inkml:trace contextRef="#ctx0" brushRef="#br1" timeOffset="365719.1688">21103 11674 244 0,'0'0'248'0,"0"0"-21"0,0-4-22 0,1 2-17 0,-1 2-20 16,2-2-13-16,-2 2-14 0,3-4-14 0,-2 3-16 0,-1 1-11 0,3-6-9 15,1 4-12-15,-3-2-6 16,1 1-6-16,1 0-8 0,1-3-6 0,2 1-6 16,-2-3-5-16,0 3-4 0,3-8-1 0,-2 6-12 15,2-4 3-15,0-2-2 0,-1-3-4 0,-1-3 1 16,-1 6-5-16,0-8-1 0,-1 1-1 0,0 0-5 15,-2 0 0-15,-2 1-4 0,0 4 5 0,0-1 0 0,-1 3-4 16,-2 2-2-16,0 2-2 0,-1 2-1 0,2-1 2 0,-2 3-3 16,-1-1-1-16,0 3-2 15,-1-2 2-15,3 3-2 0,0 0 1 0,-2 2 2 0,6 0-4 0,-10 2 2 16,6-1 0-16,0 2 2 16,1 0-4-16,0 1-1 0,0 1 3 0,2 0-3 0,1 0-8 15,3 2 3-15,-2 1-15 0,5 0-5 16,1 1-10-16,1 1-6 0,4-2 0 0,-1 1-9 0,0 0 4 15,3 0 0-15,-1-1 9 0,-2 1-1 0,1-2 1 0,-2 2 7 16,1-2 1-16,-4 1 10 16,-2 0-6-16,0-1 5 0,-2 0 7 0,-1 0-3 0,-1 0 15 0,-2 0 10 15,-1 2 9-15,-1-2 7 0,-1 0 2 16,-1 1 11-16,0-1 7 0,-1-1 3 0,-1 0 1 16,-1 1-1-16,3-1-6 0,-1 0-2 15,0 1-4-15,2-2-5 0,0-1 0 0,1 0-4 16,1 0 0-16,1 2-5 0,2-2 1 0,1 2-3 15,1-2-4-15,0-1-5 0,1 3-2 0,4-3-7 0,-1 3-5 16,3-2 0-16,-1-1-1 0,1-1 4 0,1 0-3 16,-1 0 0-16,0-2 0 0,3 0 1 15,-3 1 1-15,0-3 1 0,-1 3 4 0,1-3 4 16,-1 0 7-16,0 2 5 0,-2-4 6 0,1 3-4 16,-1-2 4-16,-2 2-3 0,0-3 0 0,-1 2-7 0,-1 1 4 0,0-1-5 15,-3 2-14-15,5 0-19 0,-5 0-27 16,0 0-28-16,5-2-48 0,-5 2-25 0,0 0-36 15,0 0-183-15,0 0-398 16,0 0 176-16</inkml:trace>
  <inkml:trace contextRef="#ctx0" brushRef="#br1" timeOffset="366189.8193">21452 11588 49 0,'0'-4'288'0,"-1"1"-19"0,1-3-27 0,0 2-18 16,0-1-24-16,0 3-17 0,-1-1-18 0,1-1-14 0,0 4-20 0,1-5-9 16,0 3-15-16,1 1-14 15,-2 1-3-15,7-5-14 0,-3 4-4 0,2 1-9 0,-2 0-8 16,3 0-6-16,0 0-6 0,2 0-4 16,-2 0-5-16,-1 1-6 0,1-1-3 0,-1 0 1 0,0 4-2 15,-2-2-8-15,1 1 0 0,1 1-1 0,-2 0-1 16,-1 3-1-16,0-1-1 0,-2 1-4 0,-1 2 0 15,-3 3-1-15,0-1 1 16,-2 0 2-16,-2 0-4 0,0 0 1 0,0 2 1 0,-2-3 2 16,1 0 2-16,2-2-1 0,-3 2 3 0,5-4-3 0,-2 0-1 0,3 0-4 15,1-1 4-15,0-1-2 16,1 0 0-16,2 0 5 0,1-2-9 0,0 1 2 0,4-1-1 0,1-1 1 16,3 1-2-16,3-4-2 15,2 1 2-15,1-1-2 0,4 1-2 0,3-3 2 0,-8 0 13 16,5-2 4-16,2 1 12 15,-1 0 19-15,-2-1 3 0,-5 1 5 0,1-2 0 16,-1 1 4-16,-6 2-4 0,1 1 0 0,-2 0 1 16,-4 2-2-16,2-1 3 0,-1 0-12 0,-1 0-4 0,1 1-9 15,-4 1 12-15,0 0-19 0,0 0 0 16,0 0-11-16,-10 5-14 0,3-2-14 0,-2 3-29 0,1 0-30 16,-3 1-43-16,1 2-48 0,0-2-73 0,2 0-70 0,0-1-213 15,-1 4-560-15,1-4 249 16</inkml:trace>
  <inkml:trace contextRef="#ctx0" brushRef="#br1" timeOffset="377442.9069">22240 12520 151 0,'0'0'226'0,"0"0"-4"0,0 0-10 0,0 0-9 0,0 0-14 15,0 0-9-15,0 0-18 16,0 0-8-16,0 0-13 0,0 0-10 0,0 0-12 0,-10-5-10 15,10 5-15-15,0-5-6 0,0 1-10 0,-1 2-5 16,2-3-10-16,-1 1-5 0,1-1-8 0,-1 0-3 16,3-2-9-16,0 0-1 0,0-1-2 0,1-1-5 15,-1 0-6-15,1-3 1 0,2 0 0 0,-3-3-5 16,2-2-1-16,1-1-1 0,1-3-4 0,0 1-5 16,0 1 1-16,-4-2-1 0,4 1-1 15,-3-1-5-15,2-1 4 0,-5 3-2 0,2 4 1 0,-3 3-3 16,3-3 2-16,-3 3 0 0,0 2-1 15,-3 2 0-15,3-1-2 0,-3 2-3 0,3 1 4 0,-4 3-5 16,1-3 1-16,-1 3-1 0,1-1 7 0,-1 1-8 0,-2 1 2 16,6 2 0-16,-7 0-1 15,7 0 1-15,-11 3-3 0,8 0 1 0,-4 0-2 0,4 4 2 16,-1-1-7-16,1 2 2 0,0-1-7 16,1 1-10-16,0 3-1 0,2-3 2 0,4 4-2 15,1 0 1-15,-3-3-5 0,4 1 0 16,1 1-2-16,0 0-2 0,3-1 1 0,-3-2-1 0,6 1 3 0,-2 0 10 15,-1-2-8-15,1 0 6 0,-1-1 0 0,-3-1 2 0,1 1 0 16,2-2 1-16,-3 2 3 16,0-1 2-16,-1-1 2 0,0 2 3 0,-1 0-2 0,0 1 4 15,-1-2 0-15,-3 0-1 0,-1 1 10 16,0 1-1-16,0 1 6 0,-1-1-2 0,-1 0 7 0,-2 0 3 16,3 1 4-16,-5 0-4 15,3 1 3-15,-1-3-3 0,1 1 1 0,2-1-6 0,-1 0 3 0,0-1-1 16,2 0 0-16,1 1-4 0,-1-1 1 15,1-1-3-15,4 3 4 0,-1-4-4 0,0 1 6 16,3 2-5-16,2-2 1 0,-1-1-4 0,3 0 3 0,-1 0-2 0,3 0 0 16,-2-3 3-16,3 2-5 15,-3-2 1-15,-1 0-1 0,0-2 0 0,0 2 3 16,0-2-2-16,-2 0-23 0,1 0 0 0,-2 1 2 16,-3-2 3-16,2 1 0 0,-4 2-1 0,1-1 4 0,-3 1-3 15,0 0-9-15,0 0-16 0,0-3-5 16,0 3-25-16,0 0-29 0,-11-2-24 0,5 2-27 15,6 0-11-15,-9 2-152 0,4-4-338 0,5 2 150 16</inkml:trace>
  <inkml:trace contextRef="#ctx0" brushRef="#br1" timeOffset="377936.7945">22637 12401 85 0,'0'-4'238'0,"0"4"-14"0,0-3-17 16,0 3-20-16,0 0-17 0,0 0-13 15,0-4-20-15,0 4-16 0,3-1-9 0,-3 1-19 16,6 0-5-16,-6 0-9 16,9 0-6-16,-2 1-12 0,2-1-1 0,-1 0-14 0,-1 1 1 15,3 1-6-15,-1 0-6 0,-1 0-1 0,-1 1-4 16,0 1-4-16,0 0 0 0,0 1-7 0,-3 0-2 0,-1 2 2 15,0 0-5-15,-3 1 0 0,-3 1-8 16,0 3 6-16,-1-5-4 0,-4 3 3 0,-1 0-2 16,-3 1-1-16,0-2 3 0,0 0 2 0,-1-1 4 15,2 0 8-15,0 1-1 0,1-3-2 0,1-1-1 16,2 1-5-16,0-1-2 0,3 1 0 16,-2-4 0-16,5 1-1 0,-2 1 2 0,3-2-6 15,0 1 3-15,4 0 7 0,-1 0-2 0,7-3 3 0,0 2 2 16,4-1 4-16,7 1 4 0,-5-2 1 15,6 0 1-15,-1-1 6 0,3 0-1 0,-3-2 10 0,-4 3 0 16,4-3 3-16,-7-1 4 0,0 2 0 16,0 0-1-16,-4 0 3 0,-1 0-6 0,-1-2-3 0,-3 3 1 15,-5 1 1-15,7-2-4 0,-7 2-4 0,4-1-8 0,-4 1-3 16,0 0-5-16,0 0-1 16,0 0-2-16,-19-3-3 0,11 4-15 0,-1-1-16 15,-4 3-11-15,0 1-30 0,3-1-29 0,-3 1-38 16,2 0-58-16,1 1-66 0,-1-1-275 0,2 1-562 0,-5 2 249 15</inkml:trace>
  <inkml:trace contextRef="#ctx0" brushRef="#br1" timeOffset="384071.7094">7410 4677 41 0,'0'0'179'0,"-2"-4"-13"0,2 4-12 0,0-3-3 16,2-1-12-16,-2 4-2 15,-3-3-9-15,3 3-10 0,0-4-8 0,0 4-11 16,0 0-12-16,0-3-9 0,0 3-7 0,0 0-8 0,0 0-5 16,0 0-2-16,0 0-9 0,0 0-4 15,0 0-6-15,0 0-3 0,0 0-1 0,0 0-10 16,0 0 0-16,0 0-6 0,0 0 5 15,0 0-5-15,0 0-1 0,0 0-4 0,0 0 2 0,-4 9 0 0,1-6-2 16,3-1 0-16,0-2-6 0,-2 5 1 0,1-1 0 16,1-1-3-16,-1 0 5 0,1-1-6 0,0-2-1 15,-1 4 4-15,1-4-1 0,0 0-5 0,0 0 1 16,0 4 4-16,0-4 5 0,0 0-6 0,9-1 3 0,-9 1-2 0,15-6 0 16,-2 2-1-16,4-7 0 15,3 0 2-15,1-1 0 0,3-2-9 16,0 0 9-16,-3-1-4 0,3-1 2 0,-3 1 0 0,3 0-2 15,0 2-1-15,-3-1 0 0,-1 4 2 16,-1 0-1-16,-7 2-1 0,2 1-1 0,-6 3-1 0,-1-1 3 16,-1 2-6-16,-2 1 0 0,0 0 2 0,-1 2-1 0,-3 0 3 15,0 0-5-15,0 0 6 16,-4 7-5-16,-2-2-4 0,-1-1-6 0,-3 5-13 0,2-2-12 16,-3 1-11-16,1-1-15 0,0 3-9 0,1-3-28 15,2-1-12-15,0 1-10 0,0 1-20 0,-1-3-117 16,1 3-281-16,0-3 126 0</inkml:trace>
  <inkml:trace contextRef="#ctx0" brushRef="#br1" timeOffset="384429.2522">7414 4787 163 0,'-2'1'164'0,"2"-1"-2"0,-2 2-5 15,2-2-4-15,0 0-6 16,-4 2-7-16,4-2-13 0,0 0-8 0,0 0-10 0,-3 2-7 16,3-2-10-16,0 0-10 0,0 0-6 15,0 0-10-15,0 0-2 0,0 0-10 0,10-4 1 0,-4 1-4 16,1-1-3-16,3 0-6 0,3-1-6 0,5-4-4 0,2-1-1 16,0 1-6-16,-2-1 2 0,3 1-3 0,-2-1-6 0,3 0 1 15,-2 0-4-15,-2-1 2 16,2 3-5-16,-6 0 1 0,-1 0-2 15,-2 0 1-15,3 1-1 0,-7 1 1 0,3 1 1 0,-3 1 5 0,-2-1-1 16,0 3-1-16,-1-2-2 0,-1 1 4 0,-2 0-4 16,1 0-2-16,-2 3-3 0,1-2-1 15,-2-1-1-15,1 3-4 0,-6-4-14 0,2 4-17 0,-1-3-15 16,5 3-19-16,-11 0-11 0,6-1-19 16,-2 0-16-16,1-1-12 0,0 2-15 15,1-2-27-15,-1 2-139 0,-1-6-326 0,0 4 145 16</inkml:trace>
  <inkml:trace contextRef="#ctx0" brushRef="#br1" timeOffset="384774.7955">7528 4436 153 0,'-3'-2'179'16,"0"0"-16"-16,0 1-10 0,1-1 1 0,2 2-12 0,-6-2-11 15,6 2-13-15,-4-2-10 0,4 2-14 0,-3-1-8 0,3 1-7 16,0 0-11-16,0 0-4 0,0 0-7 15,0 0-7-15,0 0-4 0,0 0-10 0,6 7 3 16,-2-4-4-16,4 1-3 0,1-1-9 0,2 1 0 0,4 2 1 0,4 1 1 16,2-3-6-16,1 4 3 15,0-4-7-15,-1 4-3 0,0-1 0 0,0 0 3 0,-1 0-3 16,1 1-4-16,-7-1 1 0,3 3-5 16,-3-1 1-16,-4 1 1 0,1 4 2 0,-1-1 4 0,-7 3 2 15,1 5 0-15,-4 0-4 0,-3 0 5 16,-4 0-4-16,0 1 9 0,-6 0 2 0,2 1-1 0,-6-3 4 15,3 0 2-15,-3-2-3 0,2-1 1 0,-1 0-6 0,5-5 0 16,2-2-8-16,0-1 8 0,3-3-5 16,-1-1-3-16,3 1 0 0,1-3-10 0,-1 0-22 15,1 0-18-15,0 0-29 0,3-3-33 16,0 0-29-16,0 0-55 0,0 0-154 0,0 0-367 0,6-10 164 16</inkml:trace>
  <inkml:trace contextRef="#ctx0" brushRef="#br2" timeOffset="391759.1927">21944 6708 180 0,'0'-3'208'0,"0"3"-8"0,0-4-8 16,0 4-9-16,0-5-1 0,0 5-10 0,3-4-7 15,-3 2-9-15,0 2-10 0,1-4-11 16,-1 4-7-16,2-3-7 0,-2 3-14 0,0 0-10 0,0 0-6 0,1-2-8 16,-1 2-11-16,0 0-5 15,0 0-9-15,0 0-6 0,0 0-4 0,0 0-3 0,0 0 3 16,0 0-4-16,-8 8-3 0,6-3 0 15,-2 0-7-15,-2 3-1 0,2 0-6 0,-3 3 4 0,0 2-3 16,0-2-4-16,-1 1 1 16,1-1-1-16,1 1-7 0,-2 0 0 0,2-1 0 0,0 2-3 15,1 1 4-15,0-3-2 0,0 1-3 0,-1-1 5 0,3-2-8 16,-1 2-2-16,3-5 3 0,-2 2-4 16,-1-3-3-16,2 1 4 0,1-1-4 0,-2-2 5 0,3-1 3 15,0 1 8-15,-1 0 10 0,1-3 15 16,-2 3-5-16,2-3 0 0,0 0-6 0,0 0 4 15,0 0-6-15,0 0-7 0,6-16 2 0,-3 9 0 16,2-6-8-16,-2 0 2 0,3-1-5 0,-1 0 0 16,2-5 0-16,-2 1-2 0,2 0-1 0,0-1 0 15,-2 2-9-15,1 2 8 0,-2 2-4 0,3-1-6 16,-3 1 1-16,1 0 3 0,0 2-3 0,0 2-2 0,-1 2 2 0,-1 1 0 16,-2 0-2-16,2 3 1 15,-2 0-4-15,2-3 4 0,-3 5-3 0,3-1-4 0,-3 2 0 16,4-2 1-16,-4 2 0 0,0 0 1 15,7 4 5-15,-4-1-6 0,-2 2-2 0,2 1 5 0,0 3-1 16,1-1 0-16,-1 3-1 0,1 1 3 0,-2 0-4 0,2 1 0 16,-1 2 1-16,0-2 0 0,1-1 3 15,-1 1-1-15,-2 0 0 0,3-1 6 0,2 1-6 16,-3 0 4-16,1 1 3 0,-1-5-7 16,-1 1 5-16,0-3-4 0,1 2-3 0,0-2 1 0,-2 1 5 15,2-2-5-15,0-2 4 0,-2 1 5 16,0-1-33-16,1 2-3 0,-1-4-13 0,1 3-8 15,-1-3-8-15,-1 1-15 0,1 0-13 0,1 1-17 16,-2-1-14-16,0-3-14 0,-2 7-18 0,1-4-23 0,2 0-19 16,-1-3-23-16,-2 5-212 0,-1-3-460 0,3-2 203 0</inkml:trace>
  <inkml:trace contextRef="#ctx0" brushRef="#br2" timeOffset="392041.4018">21833 6884 188 0,'-3'-1'215'0,"3"1"-16"0,-5-1-13 0,5 1-20 15,0 0-12-15,-6-1-18 0,6 1-14 0,0 0-10 16,-6 0-14-16,6 0-5 0,0 0-10 0,0 0-10 16,0 0 3-16,10 6-12 0,-4-5-5 0,2-1-4 15,2 0-6-15,1 0-5 0,2 0-6 16,1-3-5-16,1 2-5 0,2-1-10 0,-4-1 3 15,3 1-1-15,-2-1-6 0,-2 0 0 0,-2 2-2 0,0-3 0 0,0 2 2 16,-3 2-3-16,-3 0-2 0,0-2 3 16,1 2-5-16,-1-1 4 0,-4 1-2 0,4 0 0 0,-4 0-6 15,4-2 2-15,-4 2 0 16,0 0-7-16,6-1-8 0,-6 1-14 0,0 0-19 0,0 0-17 16,0 0-28-16,0 0-20 0,4 0-28 15,-4 0-32-15,0 0-139 0,0 0-332 0,0 0 148 16</inkml:trace>
  <inkml:trace contextRef="#ctx0" brushRef="#br2" timeOffset="392512.0724">22171 6782 54 0,'0'0'247'0,"-3"-4"-14"0,3 2-5 0,0 2-19 0,-3-4-12 15,3 4-17-15,-4-3-19 0,4 3-10 16,-3-1-15-16,3 1-12 0,-1-3-14 0,1 3-8 16,0 0-13-16,-4-3-3 0,4 3-9 15,0 0-11-15,0 0-5 0,-6-1-6 0,6 1-6 0,0 0-4 16,0 0-2-16,0 0-3 0,0 0 2 0,0 0-3 15,-7 3 3-15,7-3-5 0,-4 1-1 0,4-1-1 16,-3 3-1-16,-3-1 2 0,3-2 3 0,-1 3 0 16,0 1-1-16,1 0-3 0,-4 1 0 0,4-1-3 15,-1 0-6-15,0 3 7 0,-2-2-9 0,3 1 0 16,-1 1-6-16,3 1 2 0,-3-1-6 16,1-2 2-16,1 4-4 0,-1-1 2 0,2 0-6 0,1-1 9 0,-1 3-11 15,1-2 3-15,1 0-2 16,-1-1-2-16,1-1 1 0,4 0 0 0,-4-2-3 0,2 2 2 0,0-2-2 15,0 1 4-15,-1-1-3 16,4-1-11-16,0 0-16 0,-1 0-20 0,4-2-21 16,-1-1-24-16,2 2-31 0,-3-2-32 0,9-2-45 15,-4-2-35-15,-2-1-208 0,1 1-473 0,-1-3 210 16</inkml:trace>
  <inkml:trace contextRef="#ctx0" brushRef="#br2" timeOffset="392914.9083">22292 6784 201 0,'0'0'218'0,"0"-2"-7"15,0 2-5-15,0 0-8 0,0 0-11 0,0 0-12 16,3-3-12-16,-3 3-8 0,0 0-10 0,0 0-11 16,0 0-8-16,0 0-14 0,0 0-7 0,0 0-12 0,0 0-3 0,0 0-12 15,0 0-6-15,0 0-11 0,0 0 0 16,0 0-7-16,0 0-2 0,0 0 1 0,0 0-7 16,-10 6-4-16,7-3-5 0,0 0-1 0,-1-1-4 15,1 1 1-15,-1 0-6 0,0 2 2 0,1-1-3 16,-1-1 1-16,-2 3 1 0,3 0-1 15,-2-1-6-15,0 3-2 0,3-4 2 0,-3 6-4 16,3-3 3-16,-1 0-2 0,0 0-3 0,3 1-1 0,-3-1-3 0,3-2 6 16,0-1-9-16,0 2-3 0,2-3 5 15,-1 1-1-15,3 0-1 0,2-1-6 0,-1-1-9 0,5-2-15 16,3-1-27-16,3-2-32 0,6 0-32 16,1-5-59-16,1 1-65 0,-2-3-242 0,1-1-520 0,-4 1 231 15</inkml:trace>
  <inkml:trace contextRef="#ctx0" brushRef="#br2" timeOffset="397258.802">22396 6897 101 0,'0'0'133'15,"0"0"-7"-15,0 0-4 0,0 0-10 0,0 0-11 16,0 0 3-16,0 0-5 0,0 0-11 0,0 0-3 0,0 0-7 0,0 0-9 16,0 0-4-16,0 0-5 0,0 0-11 15,0 0-4-15,0 0 5 0,0 0-9 0,0 0-1 0,0 0-12 16,0 0-3-16,0 0 1 0,0 0-4 16,0 0-1-16,0 0-2 0,0 0 0 0,0 0 1 15,0 0-4-15,0 0-1 0,0 0-3 0,0 0 1 16,0 0 2-16,0 0-2 0,0 0-6 0,0 0 5 0,0 0-5 15,0 0-4-15,0 0 2 0,0 0 3 16,0 0-4-16,0 0 1 0,0 0 1 0,0 0 1 16,0 0-6-16,0 0 3 0,0 0-2 0,0 0 3 15,0 0-2-15,0 0 2 0,12-4-6 0,-10 3 7 16,1-1-7-16,0 0 6 0,1-1 0 0,0-1-4 16,3 0 1-16,-1 1-1 0,-3-1 2 0,4-1 0 15,-3 2 2-15,-1 0-3 0,4-4-3 0,-4 3 7 0,0-4-6 16,-2 4 5-16,3-5 6 0,-2 2-8 15,-1-1 13-15,-1 3 2 0,0-1 11 0,-1-2 3 0,-1 3 0 16,-2 0 1-16,4 1 2 0,-1-1 0 0,-1 1-1 0,-2-1-6 16,1 2-2-16,-1 0 3 0,-2-1-4 15,2 4-4-15,1-3 0 0,-1 3-5 0,4 0-2 16,-8 0-2-16,2 2 1 0,3-1-3 0,-5 2 0 16,2 1-5-16,2 0 3 0,-2 2-4 15,2-1 4-15,1 2 1 0,-1 1-7 0,1-1 2 16,2 1 1-16,-1 0-2 0,1 0-3 0,1-1 7 15,1 0-2-15,1 0-3 0,-1 1 4 0,2 1-4 16,0-6 2-16,1 4 2 0,2 0-1 0,-1-2-4 0,4-2-2 16,-1-1 5-16,2 0-1 0,-1-2-8 0,0-1-1 0,1-1-5 15,4-2 2-15,-5 2 1 0,2-4 1 16,-1 1 0-16,-2 0 0 0,-1 1-2 0,3-6 3 0,-3 3 5 16,-1-3 2-16,0 3 2 15,-1-1 11-15,-2-1 5 0,1 1 4 0,-1 0 8 0,-3 2 6 0,1-1 17 16,1 3-3-16,-1-1-2 15,-1 2-5-15,0-1-1 0,0 1-4 0,0 3-8 0,0-3-4 16,0 3-3-16,-3-3-1 0,3 3-2 0,0 0-3 0,0 0-3 16,-2 8-1-16,0-4-2 0,2 1-4 15,0 1 3-15,0 3-4 0,2-2 0 0,-2 3 1 0,0-2 0 16,1 6-2-16,2-2 0 16,-2 3 5-16,1-1-6 0,-1 4-1 0,-1 0-9 0,4-3-5 0,-4-1 0 15,0 1-4-15,0-1 0 0,2 1-7 16,-4-2 0-16,2-1-5 0,0-2 1 0,0-1-4 0,0-1-6 15,0 1-5-15,0-2-7 16,0 0-5-16,0-2-2 0,0-2 3 0,0 1 1 0,0-2 4 16,0-2-9-16,0 0-11 0,0 0-14 0,0 0-4 0,0 0 7 15,0 0 0-15,5-9 5 0,-3 4 4 16,-2-2 4-16,0-2 6 0,0-3 6 0,0 0 4 0,0 0 9 16,-2-8 2-16,0 2 10 15,1-4 7-15,-1 3 13 0,-2-1 21 0,3-1 3 0,-2-1 15 16,0 1-5-16,3 1 6 0,-1 5 8 15,-1 2 4-15,2 0 2 0,2 3 8 0,-2 1-4 0,1 0-6 0,-1 1-2 16,3 2-5-16,-2 0-2 0,1 2-7 0,-1 1 1 16,3-1-7-16,-1 1 2 0,1 3-3 15,-4 0-4-15,7 0-3 0,-2 1-2 0,0 2-5 16,-2 0 1-16,1 0-2 0,3 4 2 0,0-1 0 16,-4 2-3-16,4-1 3 0,-3 1 5 0,2 2 4 15,-2-1-1-15,1 2 0 0,-3-2 2 0,1 2 7 16,-3-1-2-16,2 2-3 0,-2-4 1 0,-2 5-3 15,-1-4-3-15,-1 3 4 0,0-5-1 0,-3 1-7 16,1-2-1-16,-1 1-1 0,0 1-6 0,0-3-9 0,-3-1-9 16,3 0-9-16,0 0-20 0,2-1-22 0,0 0-17 15,1-1-23-15,0-2-25 0,4 0-28 16,-6-3-45-16,3 0-112 0,1-4-341 0,0-1 152 0</inkml:trace>
  <inkml:trace contextRef="#ctx0" brushRef="#br2" timeOffset="397549.7058">22755 6572 199 0,'3'-3'245'0,"0"1"-20"15,-2-1-22-15,-1 3-11 0,0 0-11 0,0 0-16 0,0 0-6 0,3 12-15 16,-6-5-13-16,3 2-7 16,-1 5-9-16,-2-1-10 0,0 0-7 0,3 1-12 0,-2 6-5 15,2-5-9-15,-2 3-7 16,2 1-6-16,0-2-2 0,0-3-10 0,0-1-5 0,0 2-1 15,0-3-3-15,0 0-2 0,4 1-5 0,-4-4-2 0,3 2-3 16,-3-5-1-16,4 4-3 0,-1-3-2 0,0 0-5 16,-3-3 1-16,1 2 1 0,2-3-6 0,0 1 3 15,0-2-2-15,-2 1-4 0,3-1-4 16,-1 0-18-16,3-1-22 0,-6-1-24 0,8-2-23 0,-3-1-34 16,0-2-30-16,2 1-29 0,0-2-52 15,-2-1-156-15,0-1-415 0,-3 1 185 0</inkml:trace>
  <inkml:trace contextRef="#ctx0" brushRef="#br2" timeOffset="397836.8358">22688 6737 163 0,'-6'-1'245'0,"2"0"-17"15,0 0-15-15,4 1-18 0,-6-1-16 16,2 0-18-16,4 1-18 0,0 0-12 0,-6-1-16 0,6 1-12 0,0 0-9 15,0 0-4-15,0 0-14 0,0 0-5 0,0 0-10 0,20 1-8 16,-12-2-5-16,5 1-3 16,1-3-7-16,0 2-3 0,2-2-5 0,-1 2-4 15,-2-4-2-15,-1 4-2 0,-2-2 0 0,-1 1 18 16,-4 1 3-16,0 1 13 0,0-3 12 0,-2 2 13 0,1 0 1 16,-1 0 8-16,1-1 0 0,-4 2-9 15,3-2-11-15,-3 2 0 0,0 0-12 0,3-2-7 16,-3 2-20-16,0 0-20 0,0 0-25 0,0 0-25 15,-13 0-29-15,13 0-36 0,-8 0-46 0,2 3-55 0,2-1-68 16,-4-1-174-16,-1 4-484 0,-4-3 214 0</inkml:trace>
  <inkml:trace contextRef="#ctx0" brushRef="#br2" timeOffset="412189.8322">21032 2057 45 0,'0'0'185'0,"0"0"-12"0,0 0-13 0,-3-3-11 16,2 1-13-16,1 2-10 0,-5-4-17 16,3 0-10-16,-1 2-9 0,-2 0-7 15,1-1-5-15,-2-1-11 0,-1 1-4 0,-1-1-7 0,-5 0-11 16,-1 1 1-16,-5-5-11 0,-4 3 0 0,-4-2-10 16,-12-2 0-16,-5 1-6 0,-4-2-2 15,-19 1-5-15,-1-5-4 0,20 5 2 0,-24-8-3 16,-1 4 1-16,0-3 1 0,5 1-2 0,-1-1 6 15,20 5 36-15,-16-6-1 0,19 7-3 0,-2 1-7 16,6 0 0-16,2 1-5 0,2-2-2 16,13 6 0-16,2-3-7 0,4 5 1 0,3-4-5 0,1 5-1 15,6-2-1-15,1 0 0 0,1 1-2 0,0 1-1 16,4 0 2-16,-2 0-6 0,5 1-1 0,-7-2-4 16,7 2-4-16,-2-2-13 0,2 2-6 0,0 0-13 15,0 0-16-15,0 0-18 0,0 0-15 0,0 0-17 16,0 0-24-16,8-2-16 0,-8 2-26 15,0 0-121-15,0 0-305 0,0 0 135 0</inkml:trace>
  <inkml:trace contextRef="#ctx0" brushRef="#br2" timeOffset="412529.3866">19843 1598 171 0,'0'-5'202'0,"0"5"-29"0,-6-2-20 0,2 2-12 15,-1 0-11-15,-3 0-9 0,0 4-9 0,-2-2-13 0,-3 3-10 16,0 0-9-16,0 3-7 0,-1 0-9 16,-3 3-5-16,0 2-2 0,6-4-7 0,-1 3 0 15,0 2-1-15,2-3-2 0,1 0-3 16,2 1-5-16,0 0-6 0,4-2-1 0,1-1-6 0,0 2 3 15,2-2-5-15,0 1 1 0,2-1-3 16,1 2-4-16,2-3 0 0,3 1-2 0,4 1 1 0,-1-3-2 16,3 1-1-16,6 0-3 0,0 1-3 15,3-4 2-15,1 0-1 0,0-1-22 0,-1-1-10 0,-2 1-27 16,-4-2-32-16,3 0-28 0,-3 2-46 0,-5-3-160 0,-3-1-343 16,-1 0 152-16</inkml:trace>
  <inkml:trace contextRef="#ctx0" brushRef="#br2" timeOffset="413879.5417">18799 1226 188 0,'0'-6'184'15,"0"-3"-5"-15,0 0-15 0,-4 4-15 16,3-3-11-16,-2 3-3 0,0 0-7 15,-1 1-14-15,-1 2-11 0,0 1-12 0,-2 1-6 0,-3 0-7 16,2 4-10-16,-8 0 0 0,2 4-7 0,-1 2-7 0,-4 3-6 16,1 4 2-16,3-1-2 0,-1 4-2 15,4-2-3-15,0 1-4 0,2-1-3 0,1-1-2 16,4-2-1-16,1-1-7 0,4 1 1 0,-1-1-4 0,2-1 0 16,3 0-3-16,2-2 0 0,1 1 1 15,2-3-3-15,2 1 0 0,7-1-8 0,0-3 3 16,-1-3-17-16,7 0-9 0,0-4-10 0,1 1-12 15,0-5-2-15,2-1-5 0,-3-2-6 0,-1-3-5 16,-1 1 0-16,0-3 2 0,-3 0 12 0,-2-2-6 0,2 0 4 0,-3-2 8 16,-5-1 2-16,-1-3-8 15,0 2 21-15,-3 0 11 0,-4-1 12 0,0 6 7 16,0 0 17-16,-2 3 3 0,-1 1 0 16,0 0-2-16,0 2 9 0,-1 2 6 0,-1-2-6 0,4 5-6 15,-5-1 3-15,3 0-11 0,0 4 2 16,0-4-5-16,0 4-4 0,0 0-1 0,0 0-2 15,0 0 2-15,0 0-5 0,-5 13-2 16,4-5 0-16,1 1 3 0,-3 3-2 0,2 1-3 0,-2 3 1 16,3-3-1-16,-2 7 6 0,0-5-9 0,0 4 4 0,-1 0-6 15,2-5 3-15,0 1 0 0,-2-4-4 16,3 2 3-16,0-2-1 0,0 0 1 0,0-3-5 0,0-1-6 16,3-1-9-16,-3 0-7 0,4-2 1 15,-1-1 0-15,1-1 4 0,3-1-3 0,0-1 7 0,2-1-8 16,1-3-2-16,2-1 3 0,1-1 2 0,0-1-1 15,5-4 6-15,-2 0-2 0,-1-2 3 0,1-1 6 16,-2-1-2-16,-1-1 14 16,-1 1 4-16,-4 2 11 0,-1 1 13 0,0 1 13 0,-1 0 5 15,-2 2-4-15,-1 2 13 0,0 0-2 0,-1 2 4 16,-1 0-9-16,0 1-4 0,-1 1-8 16,2 0-8-16,-2 3-5 0,1-3 0 0,-1 3-3 0,0 0-7 0,0 0 1 15,2 10-2-15,-2-2-2 0,0 4 3 16,1 0-5-16,0 1-2 0,-1 2-1 0,-1 3 1 15,1 2-1-15,1-6-9 0,-1 5-4 0,0-5-9 0,0-1 3 16,0-1-9-16,1-2-2 0,-1 2 2 0,1-5 0 16,-1-1-3-16,-1-1 0 0,1 0 6 15,0-1 5-15,0-4-1 0,0 5 2 16,0-5-1-16,0 1 4 0,0-1 0 0,0 0-2 0,0 0 3 16,-5-13 0-16,5 6 1 0,0-3 0 15,2 1 7-15,-1-5 0 0,0-4-2 0,0 2 3 16,3-6-3-16,1 1 2 0,1 0-4 0,0-2 1 15,2 0 1-15,1-2 2 0,1 1-5 0,1 2-1 0,1 1 3 16,0 1-4-16,1 4 2 0,-3 4 8 0,0 1-15 0,0 0 7 16,0 3-2-16,-2 1-4 15,1 2 4-15,-3 3-2 0,2 0 2 0,-1 0-1 0,1 2 0 16,-3 2-2-16,1 2 4 0,0 1-2 16,-1 2 1-16,-2 1-2 0,-1 1 2 0,-1 1-13 0,-2 3-7 15,-3 5-5-15,-1-3-6 16,-3 2-6-16,-5 1-1 0,1-1 0 0,-2-2-8 0,1 0 8 15,0-6 3-15,2 0 9 0,0-2 0 0,1 0 3 0,2-4 5 0,-1 0-2 16,1 1 6-16,3-4-2 0,-1 1 19 16,2-2 5-16,4 1 3 0,-7-2-2 15,5 0 3-15,2 2-1 0,-5-3 1 0,6 0-1 16,-1 3 0-16,1-5-4 0,1 3-3 0,1 0 3 16,2 1-1-16,-1-1-3 0,1 2 2 15,2 1-1-15,1 1 1 0,0 0-5 0,2 2 6 0,-2 1-1 0,5 1-4 16,-2 3 5-16,2-1-6 15,-3 1 7-15,4 1-2 0,-1-1 1 0,2 5-2 0,-1 0-2 16,0 0-7-16,-2-4-20 0,0 0-9 0,-1 0-23 0,2 1-20 16,-3-1-36-16,1-1-25 0,1-1-37 15,-4 1-122-15,1-4-323 0,-2-3 144 0</inkml:trace>
  <inkml:trace contextRef="#ctx0" brushRef="#br2" timeOffset="414330.9715">19678 1132 175 0,'-3'-6'222'0,"1"3"-15"16,-1 1-17-16,0 1-6 0,-1 0-10 0,4 1-15 0,-9 2-19 16,2 2-4-16,0 3-10 0,0-1-13 15,0 4-8-15,-1 1-15 0,2 2-3 0,1-1-10 16,0 2-7-16,0 5-8 0,0 1-6 0,2 0 2 0,3-6-12 0,0 4-3 15,1-3-7-15,1 0-2 0,1-3-9 16,2 0-11-16,1 1-5 16,0-4-1-16,0-2-8 0,2-1-2 0,-1 0-8 0,7-3 0 15,-1-1-12-15,0 0-1 0,-1-4-3 0,5-1-2 16,-1-1 1-16,-2-2-5 0,6-2 9 16,-1-4 0-16,-2 2 6 0,-3-6-4 0,2 3 6 0,-6-2 12 0,-2 2 15 15,0-5 8-15,-2 1 2 16,0 3 18-16,-3 0 2 0,1 1 6 0,-3 1 5 15,1 2 4-15,-1 3 5 0,-1-1-3 0,3 4-6 0,-3-1-2 0,0 2-13 16,0 0-3-16,0 1-4 0,0 2-6 16,0 0 1-16,0 0-4 0,0 0-1 0,0 0-1 0,-7 11-2 15,7-2-5-15,-3 0-2 16,3 2 1-16,-1 3-5 0,-1 1-9 0,2 4-5 0,0-5-17 16,0 6 0-16,2-1-12 0,-2-5-17 15,2 6-7-15,0-6-13 0,-1 1-15 0,2 0-17 0,0-2-23 16,-2 0 2-16,1-4-18 15,-1 0-14-15,2-4-13 0,-2 1-16 0,1-3-109 0,0 0-321 16,-2-3 141-16</inkml:trace>
  <inkml:trace contextRef="#ctx0" brushRef="#br2" timeOffset="414558.6119">20043 1148 184 0,'6'-10'210'0,"-2"4"-9"16,-1-1-18-16,-1 4-17 0,1 0-17 0,0-1-11 0,1 3-6 15,1-2-12-15,0 4-2 0,1 1-6 0,2 1-10 0,1 1-4 16,-1 0-10 0,3 5-4-16,-1 1-7 0,3 5-10 0,-2-1 1 0,-4 1-3 15,2 3-11-15,-2 2-6 0,-3 4-1 16,-1-4-10-16,-3 2-11 0,-3 1-4 0,-4 1-7 0,0-1-20 0,-3-1-11 16,-4-2-12-16,-1-1-19 15,-1 0-19-15,-4-2-27 0,3 0-39 0,2-6-37 0,1-2-174 0,1-1-371 16,5-2 164-16</inkml:trace>
  <inkml:trace contextRef="#ctx0" brushRef="#br2" timeOffset="415089.2216">20535 1161 1811 0,'2'-6'-12'0,"1"-3"40"15,-1 1 9-15,-2-2-6 0,-2-3-3 0,1 2 28 0,-2-1 1 16,-1 3 7-16,1-2-13 0,-3-1 11 15,2 2 8-15,0 1 4 0,-2 1-19 0,2 1 2 16,-2 0-1-16,2 0-4 0,0 4-5 0,-2-1-8 0,2 0-2 16,-3 1-7-16,4 3-4 0,-7 1-1 15,2 1 2-15,-5 5-7 0,1-3-5 0,-1 7-1 0,0-1 2 16,1 7-1-16,2 0-3 0,0 0 2 16,4 1-3-16,-1 2 0 0,3 0 0 0,1-2-3 0,3 1 1 15,0-5-2-15,0 4-11 0,4-5-10 0,2 2 0 16,0-4-7-16,1 1-4 0,1-3-2 0,-2-2-5 15,5 1-1-15,-1-3-1 16,0-1 9-16,-2-2 0 0,3-1 2 0,-2-1 6 0,1 0-6 16,-2-1 7-16,-1-1 16 0,0-1 11 0,0 3 14 15,-4-3 8-15,1 0 2 0,-1 3 0 0,1-2-3 16,-4 2 6-16,3-4-9 0,-3 4-3 0,4 0-3 16,-4 0-6-16,0 0 1 0,0 0-5 0,0 0 1 15,0 0-5-15,3 5 1 0,-3-1 1 0,3 0-2 16,-3 3-6-16,0 0-23 0,4 0-16 0,-4 1-17 0,3 0-29 15,-3 0-21-15,4 1-25 0,-1 0-24 16,0-1-26-16,-2-2-30 0,1 2-138 0,-2-2-373 0,1-3 166 16</inkml:trace>
  <inkml:trace contextRef="#ctx0" brushRef="#br2" timeOffset="415463.69">20616 1180 195 0,'4'-8'220'0,"-1"0"-19"0,0 1-15 0,1 0-12 16,-1 3-14-16,1 0-15 0,-1 0-13 0,1 1-19 16,3 2-11-16,-1 1-7 0,-2 0-13 0,5 4-4 0,-1 0-12 0,2 5-8 15,-2 0-1-15,0 3-4 16,-3 1-6-16,1 0-7 0,-2 2-17 16,-1-2-16-16,1 7-3 0,-4-7-9 0,-1 3-12 0,-1-2-3 15,-3 1-8-15,-2-3 0 0,-2-1-2 0,2-2 3 16,0-1 2-16,1-1 4 0,-1-4-1 15,3 0 6-15,0-1-3 0,-2-2 7 0,6 0-5 0,-4-5 12 16,1 2 4-16,2-6 10 0,1 2 5 16,0-2-2-16,1-4 5 0,6 2 2 0,-4-3-3 0,7-4-1 15,-2 0-7-15,2 3 4 0,0-2-5 0,6-1 2 0,-2 2-1 16,1 2 0-16,-1-2-8 16,3 3-9-16,0 2 0 0,-6 1-14 0,3 6 9 0,0-2-9 15,-4 4-4-15,0 2-13 0,1 0 0 0,-2 4-13 16,-1-3-7-16,0 5-4 0,-1-1-17 0,-1 3-7 15,-1 1-10-15,0 2-10 0,0 1-14 0,-1 2-85 16,-1 1-224-16,-1-6 99 0</inkml:trace>
  <inkml:trace contextRef="#ctx0" brushRef="#br2" timeOffset="416399.1373">21046 1197 140 0,'-1'-9'201'0,"-2"0"9"0,2 2-2 0,-2-2-13 16,0 1-11-16,-1 1-11 0,-2 1-6 0,2-1-18 0,-1 5-17 16,0-1-13-16,-2-1-9 15,-1 3-9-15,0 1-12 0,-1 0-7 0,2 3-13 0,-4 4 0 16,2-3-11-16,1 5-6 0,1-1-5 16,-1 3-3-16,1 1-6 0,2 0-3 0,-1 1-3 0,1 0-5 15,3-1 4-15,0 0-8 16,1 1-7-16,1-3-7 0,1-1-7 0,1-2-8 0,0 1-3 15,3 1-7-15,-1-4 2 0,0 1-3 16,4-3-5-16,-4 0 4 0,2-2-6 0,1 0 9 0,4-3-7 16,-1-1 6-16,0 0-2 0,-1-1 1 0,2-3 3 0,-2-1 5 15,0-1-1-15,1-1 11 0,-2 0 7 16,-2 2-2-16,0-3 15 0,-2 4 10 0,-1-1-5 16,1 2 9-16,-2-1-2 0,0 4-1 0,-3-3-2 0,1 3-6 15,0 3-1-15,-4-4-6 0,4 4 2 16,-6 0 0-16,6 0-4 15,-10 7-6-15,6-1 0 0,-1-2 0 0,0 4-10 0,4-1-11 0,-2 1-11 16,3 1-5-16,1-3-16 0,1 3-3 0,3-2-8 0,-1 0 6 16,2-2-6-16,3-1 7 15,0-3-3-15,4 2 4 0,0-3 4 0,0-3 1 0,-1-1 5 16,2-2 4-16,-1 0 10 0,-2-2 21 16,2-3 9-16,1-2 7 0,-3 2 12 0,-2-2 8 0,-2 1 6 15,1-1 17-15,-1 1 7 16,-3-2 16-16,1 8 15 0,-3-2-8 0,0 3-6 0,1 0-8 15,-2 1-11-15,0 2-4 0,-1 2-13 0,2-7 0 0,-1 6-20 0,-1 1-17 16,2-2-6-16,-2 2-3 0,0 0 6 16,-4 10 0-16,1 0-8 0,1-2-21 0,-3 5-9 15,1 0-8-15,0-1-7 0,-1 0 2 16,1-1-5-16,1 2 7 0,0-4 2 16,-1-1-2-16,0-1 2 0,2-1 1 0,-1-1 9 15,1-1 2-15,0-1 15 0,1-1 10 0,1-2 2 0,0 0 3 16,0 0 0-16,0 0 20 0,-6-7-7 0,6 3 11 15,0-2 6-15,3-1-6 0,-1-2 3 16,1 0-4-16,1 0 4 0,1 0-7 0,2-2-1 0,1 0-4 0,1 2 0 16,0 0-8-16,0 5 8 0,2-3-6 15,2 3-1-15,-1 1 3 0,1 0-6 0,0 3 1 16,1 0-1-16,-1 1-2 0,-3 1 0 16,3 1-2-16,0 1 2 0,-3-1 0 0,-1 3-2 15,-1-2-9-15,0 2-4 0,-3 0-3 0,-1 0-11 16,-1 3 1-16,-2-4-3 0,-2 3 1 0,-1-1-4 0,-2-1-1 15,-1 1 3-15,-2 0-1 0,0-2 1 0,-1 1 8 0,1-2-3 16,1-1 7-16,0-1 3 16,1-2 0-16,1 1 3 0,0-1 7 0,4 0-10 0,-7-4 7 15,3 0 4-15,4 0 8 0,-1-1 6 16,1-2-7-16,1-1-1 0,4-3-1 0,0 5 4 16,1-5-2-16,1 4-4 0,4-4 4 0,-1 3-2 15,0 0 2-15,2 3 0 0,0-3-2 0,1 4-2 0,-3 1 0 16,1 1-1-16,-1 3 4 0,-1-2-3 15,2 4-2-15,-4 0 9 0,3 2-6 0,0 1 1 16,0 2-4-16,0 1 2 0,-2 1-3 0,0-1 5 0,-3 1-2 16,1 2-1-16,-4 0-10 0,0 0-15 15,-1 1-8-15,-2-1-13 0,-3-1-11 0,-1 0-23 0,-1 1-28 16,-2-1-33-16,-1-2-30 16,2-2-154-16,0 1-353 0,1-5 157 0</inkml:trace>
  <inkml:trace contextRef="#ctx0" brushRef="#br2" timeOffset="417182.8022">21592 1155 140 0,'4'-7'197'0,"0"1"-16"0,0 2-15 16,-1 0-17-16,2 2-12 0,-2 1-10 0,-3 1-7 0,7-1-12 0,-7 1-12 16,8 4-1-16,-4 0-12 15,-1 0-8-15,3 1-7 0,-2 2-4 0,-1-2-9 0,1 2-3 16,-1 0-6-16,-3 0-5 0,1 1-6 15,1-1-14-15,-2 0 0 0,-2 1-8 0,2-1 0 0,-2-3-7 16,0 1 2-16,2-2 3 0,0 1-5 0,0-4 2 0,-3 1 1 16,3-1-2-16,0 0 0 0,0 0 3 15,0 0-8-15,0 0 8 0,-1-14-10 0,1 7 12 16,3 0-2-16,-2-2-2 0,3 0 1 16,1-3 11-16,0 4 2 0,2-1 6 0,0-2 1 0,-1 5 5 15,4-4 0-15,-3 4-7 0,0 1-3 16,1 1 4-16,1-2-8 0,-2 5-1 0,1-1-5 15,-1 2-2-15,2 0 1 0,-4 0-3 16,-1 2 1-16,3 0-5 0,-1 1 8 0,-2 3-10 0,1-1-1 16,-3 1-1-16,1-1 2 0,-1 0 0 0,-1 1-7 0,-1-2 7 15,0 1-5-15,0 0 6 0,-1-1-4 16,-1 0 3-16,2-1 2 0,-4 0-3 0,3 0 4 0,-1-2-4 16,2-1 3-16,0 0 0 15,0 0-2-15,-3 2 3 0,3-2-4 0,0 0 0 0,0 0-1 16,0 0-1-16,0 0-1 0,7-7 0 15,-4 5-3-15,-3 2 0 0,5-1 3 0,-5 1-3 16,5 0 0-16,-5 0-4 0,7 0 5 0,-7 0-1 16,9 1-4-16,-4-1 4 0,0 2-3 0,0-1 1 0,1 0-2 15,1 1 4-15,0-1 2 0,-1-1-5 0,2 2 7 0,2-4-6 16,-3 2 5-16,3-1-2 16,-2 1 2-16,2-3-2 0,1 2 5 0,-1-2-4 0,-1-1 1 15,3 0-1-15,2-1 2 0,-2 1-2 16,0-1 1-16,-1-2-5 0,-1 3 6 0,0-2-3 0,0 3 2 15,0-2-3-15,-3 1 2 0,1 0-1 0,1 2 1 16,-1-1-2-16,-3 2 1 0,0 0 2 0,-2-1-3 0,1 2-4 0,-4 0 6 16,3-3 6-16,0 2-8 15,-3 1 6-15,4-2 1 0,-1 1-5 0,-3 1 3 16,0 0 0-16,3-3-3 0,-3 3 1 0,1-2-1 16,-1 2 4-16,0-5-4 0,0 5 2 15,-3-3-4-15,3 3 8 0,-1-5-5 0,1 5 4 0,-3-4-4 16,3 2-1-16,0 2 2 15,-3-2-1-15,3 2 2 0,-1-3 1 0,1 1-2 0,0 2 0 16,0 0-4-16,-2-3 5 0,2 3-4 0,0 0 2 16,0 0 5-16,0 0-8 0,-1-4-3 0,1 4-3 15,0 0-7-15,0 0-5 0,0 0-2 0,0 0-10 16,0 0-3-16,0 0-3 0,0 0-12 0,0 0 8 0,0 0-2 16,0 0-11-16,0 0-8 15,0 0-18-15,0 0-12 0,0 0-9 0,0 0-12 16,0 0-11-16,0 0-3 0,0 0-8 0,0 0-91 0,0 0-247 0,0 0 109 15</inkml:trace>
  <inkml:trace contextRef="#ctx0" brushRef="#br2" timeOffset="419036.8069">21660 1157 101 0,'0'-5'180'0,"0"5"-19"15,0-4 2-15,0 4-13 0,0-5 0 0,0 5-14 0,0 0-11 16,-2-4-13-16,2 4-12 0,0 0-11 16,0 0-11-16,0 0-8 0,0 0-8 0,0 0-2 15,0 0-10-15,0 0-4 0,2 13-1 16,-1-6-8-16,-1 0-3 0,0 0 1 0,0 0-5 0,2 4-3 15,-2-4-5-15,1 4 4 0,-1-5-7 0,0 3 7 0,0-3-6 16,0 1-4-16,0 0-2 0,-3 0-2 16,3-1 2-16,-1-3-7 0,-1 1 6 0,0 0-5 0,0-1 2 15,1-1 3-15,-1 0-1 0,2-2-1 16,-7 1-3-16,7-1 6 0,-4 0-1 0,4 0 5 0,-7-3-5 16,5 0 0-16,0-1 1 15,0-1 2-15,1 0 6 0,-2 0 1 0,3-4 2 0,0 1-8 16,1 0 6-16,2-5-9 0,0 4 0 15,1-2-3-15,1 3-4 0,0-1 3 0,1 1-4 0,1 1-2 16,3-1 2-16,-3 2-5 0,5 0 3 0,-4 2-3 16,3 1-1-16,-5 0-1 0,3 0 3 0,0 3-2 15,0 0 0-15,1-2 0 0,-4 4-4 0,2 1 5 16,-1-2-1-16,-1 0 2 0,1 1-2 0,-3 1-2 16,1 1 2-16,-3 1-6 0,1-1 7 0,-1 2-7 15,-1-3 8-15,1 4-5 0,-2-1 5 16,-2-2-6-16,-1 3 4 0,-1-3 1 0,1 0-1 0,-1-1-4 15,1 1 4-15,0-1-1 0,-2-1-2 16,2 2 4-16,0-3 1 0,3-1-1 0,-7 1 2 0,7-1-2 16,0 0 0-16,0 0 0 0,-7-6 2 15,7 6 0-15,1-11-3 0,2 7 8 0,-1-3-11 16,0 0 7-16,4-4-5 0,1 4 5 0,2-5 1 0,-2 2 3 16,1-1 2-16,5 1 4 0,-5 0-2 15,2 1-7-15,1-2 1 0,1 3-1 0,-2-1-1 16,-2 5-2-16,2-2-1 0,0 4 1 0,-3-1-4 0,2 2 6 15,1 1-7-15,-4 1 2 0,1 2 0 16,0 3 2-16,0-1 1 0,-1 2-5 16,-2 0 2-16,-3 4 4 0,2-1-2 0,-1 3 2 0,-2-1-3 15,0 3 0-15,0-3 2 0,-2 1-8 16,2-2-4-16,0 0-8 0,0-2 4 0,0-2-4 16,3 0 7-16,0-1-11 0,-2-2-1 0,2-1-3 0,3 0-4 0,1 0-8 15,1-3-1-15,2 1 5 0,0-2 0 0,4-2 4 16,-1-1 4-16,1 2-4 0,0-5 4 15,-3 1 3-15,0 0 10 0,1-3-8 0,-3 2 11 0,0-3 2 16,-2 3 15-16,0-3 10 0,-1-1 1 0,1-2 8 0,-3 2 10 16,-1-3-3-16,0 2 6 0,-2 0-8 15,-1 3 8-15,0-4-1 16,-1 4-1-16,-2 2-2 0,0-2-5 0,-1 3 2 0,2 2-7 16,-2 1-1-16,0-1-6 0,-2 4 2 15,-2-1-11-15,-1 2 8 0,-2 2-6 0,3 2 1 0,-4 2 4 16,2 1-6-16,1 2 0 15,3-2-10-15,0 2-4 0,2-3-7 0,3 2-11 0,-2-1-3 0,3 0-5 16,1-2 4-16,1 0-1 0,1 0 6 0,-1-3-6 16,3 2 3-16,0-4-1 0,2 1 6 15,0-2-2-15,-1 0 5 0,1-2-1 0,0-2 2 0,3 1 4 0,-3-1 3 16,0-2-1-16,0 1 12 16,0-1 8-16,-3 0 5 0,-1 3 8 0,0-2 7 15,0 3-1-15,1 0-11 0,-3 0 2 16,1 1-3-16,-2 1-2 0,0 0-1 0,0 0-4 0,0 8 2 0,0-3-3 15,-2 1 6-15,-2 2-7 16,4 0 1-16,0-3-7 0,0 4-2 0,0-3-1 0,4 2-10 16,1-2-1-16,-4-1-2 0,3-2 4 0,2-1-8 0,2-1 3 15,1-1-2-15,-1-1 0 0,2-2 2 16,1 0-1-16,3-3 3 0,-1-2 1 16,-2 0 0-16,3-6 1 0,-4 3 2 0,0-1 3 15,0-1-3-15,0-3 4 0,0 3 6 0,-3 0 8 16,-3 1 6-16,2 1 2 0,-2 0-3 0,0 3 6 15,-1 2 6-15,0-1 3 0,-2 4 2 0,1-2-8 16,-1 2-8-16,-1 0-2 0,0 3-4 0,0 0 3 0,0 0-4 0,0 0 2 16,-10 7 1-16,6-2-5 0,1 3 2 15,-1-2-5-15,1 7 1 0,2 0 0 16,-1 1 1-16,1-2-2 0,1 3 0 0,1-2-2 0,-1 6 2 16,2-7-4-16,-1 3 1 0,2 1 1 15,1-4-2-15,-1 1 4 0,1 1-5 0,0-2-2 16,3-2 3-16,-1 1-4 0,1-1 5 0,-3 0-2 15,2-6-1-15,0 5 6 0,-1-4-8 0,2 1 10 16,-3-3-3-16,3 1-4 0,2-2 2 0,-2 1 1 16,1-1-2-16,2-2 2 0,-3-1-9 0,3-1-15 0,-3 2-10 15,2-2-2-15,-1 0-16 0,-2-1-6 0,-2 0-9 16,0 1-22-16,-4 2-7 0,3-4-13 0,-3 4-7 0,0 0-12 16,-14-5 5-16,3 5-36 15,-5 0-131-15,-8 1-312 0,-7 1 138 0</inkml:trace>
  <inkml:trace contextRef="#ctx0" brushRef="#br2" timeOffset="419589.3461">19217 1815 78 0,'-15'-1'183'0,"1"-1"-10"0,1-2-1 0,0 2-4 0,5 1-2 0,-2 0 0 16,4 0-7-16,1 0-10 16,-1 0-14-16,6 1-12 0,-9 0-15 0,9 0-10 0,0 0-11 15,-7 0-9-15,7 0-4 0,0 0-9 0,0 0-6 16,0 0-7-16,0 0 2 0,0 0-8 0,0 0-7 0,0 0 4 16,19-5-10-16,-2 4 2 0,7-1-2 0,7 1-4 15,13-5 1-15,6 5 4 16,25-6 3-16,3-1 4 0,4 3-4 0,10-4-5 0,10-2 9 15,12-4-6-15,8 3-1 0,9-4-4 16,7 1-7-16,6 1 2 0,10-5-5 0,0 3 2 0,-2 1-8 16,0-1 5-16,-2 1-6 0,-6 2 0 0,-4-2-3 0,-9-1-3 15,-7 4 0-15,-11 1 3 0,-13-1-7 16,-13 2-5-16,-12-2-10 0,-29 8-3 0,-2-1-4 16,-16 1 5-16,-3 2-15 0,-5-2 4 15,-4 1-2-15,-7 2-4 0,0 0-2 0,-6 1 0 0,-3-2-12 16,0 2-5-16,0 0-8 0,-24 0-13 15,-2 2-13-15,-12 0-17 0,-7 4-22 0,0-2-21 0,-5 2-22 16,-21 6-22-16,4-4-124 0,19-2-338 0,-27 5 149 16</inkml:trace>
  <inkml:trace contextRef="#ctx0" brushRef="#br2" timeOffset="420043.6016">18923 1940 125 0,'-46'3'146'0,"6"4"8"0,12-7 1 0,0 3 4 16,7-1 4-16,6-2 3 0,1 0-4 15,5 1-10-15,1-1-8 0,-1 0-17 0,6 1-14 0,-1-1-10 16,4 0-10-16,-7 0-10 0,7 0-6 0,0 0-8 0,0 0-5 15,14-4-1-15,-4 4-3 16,7-4-7-16,6 0-2 0,5 0-5 0,13 0-7 0,3-3-3 0,3 3-4 0,23-2 2 16,1-2-3-16,3 1 8 15,8-3-11-15,15 3 5 0,5-5 5 0,10 0-2 16,9 0-1-16,9-3-2 0,12 2-4 0,3 1-4 16,5-4-3-16,3 1 1 0,2-3-3 15,3 6-2-15,-8-7-5 0,-2 7 2 0,-3-4-5 16,-9 3-1-16,-8 0 5 0,-13 0-15 0,-11-4-13 0,-16 4-11 15,-14 3-5-15,-31 4-2 0,-3 2-4 16,-11-1-4-16,-5 0-3 0,-2 3 7 0,-8 1-1 0,-4-3-5 16,-6 4-6-16,-1-3-6 0,-3 0-1 0,0 3 1 0,-10-2 3 15,-4 2 1-15,-1-2-7 0,-5 1-2 16,-4 3 0-16,-1 0-14 0,2-1-7 0,2 0-18 0,0 4-18 16,0-1-22-16,5-1-27 15,1 1-110-15,1 0-297 0,1 1 132 0</inkml:trace>
  <inkml:trace contextRef="#ctx0" brushRef="#br3" timeOffset="456053.2059">20229 4743 132 0,'3'-2'195'0,"-2"-2"-4"0,1 1-6 0,-1 1-8 16,-1 2-3-16,1-5-9 0,1 2-6 0,-2 3-8 16,1-5-5-16,-1 5-8 0,2-2-6 0,-1-1-8 0,-1 3-8 15,0 0-12-15,0-2-3 16,0 2-13-16,0 0-7 0,0 0-6 0,0 0 1 0,0 0-14 16,0 0-2-16,0 0-4 0,0 0-8 15,0 0-3-15,0 0 0 0,0 0-6 0,-6-2-4 16,6 2-8-16,-8 2 0 0,4 1-3 0,-2 1 0 15,-1-2 2-15,0 2 10 0,0 1-2 0,0-1-7 16,0 1-2-16,-3 0 7 0,0 3-10 0,0 1-5 0,2-2 0 0,-2 3-3 16,4-2 0-16,2 0 7 15,-3 2-10-15,3-2 0 0,-2 1-1 0,2 3-1 0,1-3-2 16,0 2 0-16,3-3 4 0,2 1 0 16,-1-2-8-16,3 3 0 0,2-4-1 0,1 1-2 0,0-1-6 0,6-2-6 15,2 1 0-15,-1-4 1 16,5 1-4-16,-4-2-4 0,6-3-4 0,0 0-2 0,-5-2 1 15,1 0 6-15,-2 0-2 0,2-4 8 16,0 2-2-16,-7 0 3 0,4-2 0 0,-1 1 3 16,-3 0 7-16,-5 1 15 0,2-1 12 0,-1-1 5 0,-2 3 14 0,-1-1-6 15,-2 1 3-15,2 0 5 0,-1 2 5 16,-2-2-4-16,0 1-4 0,0 1 8 16,0 1-10-16,-2 0-8 0,4 0-1 0,-2 3-5 15,0-4-7-15,0 4-1 0,0-2-4 0,0 2-6 0,0 0 3 0,0 0-5 16,0 0 0-16,0 0 4 15,0 0 7-15,-2 12-14 0,2-6 2 0,0 1-2 0,2 1-3 16,-4 0 11-16,4 0-13 0,-4 0 4 0,2-1-11 0,0 2-7 16,-3 0-5-16,2-1-1 0,0-1 1 15,-1 0 2-15,1 0-1 0,-1-3 10 0,1 1-6 0,0-1-1 16,-1-2 3-16,1 0 7 16,1-2 1-16,1 5-1 0,-4-3 8 0,3-2 17 0,0 0-8 15,0 0 1-15,0 0-2 0,0 0-4 16,-3-11 1-16,3 2-1 0,3 0-4 0,0-2 12 0,-1-2-9 15,3-1-1-15,-2 0-2 0,1 0 0 0,3-1-2 0,2-2 6 16,-2 4-9-16,1 0-1 0,-1 1 0 16,2 1 0-16,-1 1 2 0,-2 3-2 0,2-1 6 0,-4 2-2 15,2-1-4-15,1 3-2 0,-3 0-1 16,3 1 1-16,-1 2-1 0,-2-1-1 0,3 1 2 0,-7 1 2 16,9 2 1-16,-5 1-1 15,-1 1-2-15,1-1-4 0,-1 4-7 0,-2 0-7 0,1 2-4 16,-2-1-7-16,-3 5-3 0,1-5 2 0,-2 3 3 15,1-2 2-15,-2-2 2 0,2 2 3 0,-3-3 1 0,-1 1 6 16,4-1-3-16,-1-3 5 0,0 0 6 0,-2 0 2 16,2 0 1-16,1-2 6 0,0 0 7 15,3-1 2-15,-4 0-3 0,4 0 8 0,0 0-8 0,0 0 3 0,-10-4 3 16,10 2-4-16,0 2 4 16,0-3-4-16,0 3-3 0,-2-5 4 0,2 5 0 0,-2-3 4 15,2 0-6-15,0 3-3 0,0 0-2 16,0-4 1-16,0 4 2 0,0 0-3 0,0 0-4 0,0-3-2 15,0 3 1-15,0 0 2 0,0 0-3 16,0 0 5-16,4-3-3 0,-4 3-2 0,0 0 5 16,0 0-2-16,0 0-2 0,0 0 3 0,0 0 0 0,0 0 2 0,0 0-3 15,0 0 2-15,0 0 0 16,0 0 0-16,0 0 4 0,0 0-5 0,0 0 1 16,0 0 2-16,0 0-2 0,0 0-1 0,0 0 2 15,0 0 3-15,0 0-2 0,0 0 1 0,0 0-1 0,0 0 2 16,0 0 0-16,0 0 4 0,0 0-10 0,0 0 7 0,0 0-2 15,0 0 0-15,0 0 1 0,0 0-7 16,0 0 5-16,0 0-4 0,0 0 2 0,0 0-1 0,0 0 1 16,0 0-1-16,0 0 2 0,0 0-4 15,0 0 1-15,0 0 1 0,0 0 0 0,0 0 0 0,0 0 1 16,0 0 3-16,0 0-3 0,0 0 3 16,0 0-3-16,0 0 2 0,0 0-1 15,0 0-4-15,0 0 3 0,0 0 2 0,0 0-1 16,0 0-4-16,0 0 3 0,0 0 2 0,0 0-5 0,0 0 6 15,0 0-3-15,0 0-3 0,0 0 5 16,0 0 0-16,0 0-4 0,0 0 5 0,0 0-1 0,0 0-3 16,0 0 0-16,0 0 3 0,0 0-2 0,0 0-2 15,0 0 4-15,0 0-1 0,0 0 1 16,0 0 0-16,0 0-2 0,0 0-3 0,0 0-10 0,0 0-10 0,0 0-17 16,0 0-16-16,0 0-21 15,0 0-25-15,0 0-20 0,0 0-29 0,0 0-33 16,0 0-37-16,6 0-231 0,-6 0-489 0,1-5 217 15</inkml:trace>
  <inkml:trace contextRef="#ctx0" brushRef="#br3" timeOffset="456753.4022">20474 4707 152 0,'0'0'216'0,"0"-4"-2"0,1 1-5 0,-1 3-4 16,0-4-7-16,3 2-8 0,-3 2-7 15,0 0-13-15,0-4-10 0,0 4-7 0,0-4-7 0,0 4-15 0,0 0-9 16,0 0-6-16,0-2-9 0,0 2-13 0,0 0-7 16,0 0-9-16,0 0-6 15,0 0-5-15,0 0-8 0,0 0-10 0,0 0-2 0,0 0-4 0,0 0-5 16,0 0 3-16,0 0-10 0,0 0-4 16,3-1-8-16,-3 1 3 0,0 0-4 0,0 0 1 15,0 0-5-15,0 0-1 0,0 0 1 16,0 0-4-16,0 0-2 0,0 0-2 0,0 0 1 0,-3 7 5 15,0-2 2-15,2-2 3 0,0 4-5 0,-1-1-5 0,-1 2 2 16,-1 1 5-16,3 0-2 0,-1 4 0 0,-2-1 4 16,1 1-7-16,-2 0-1 0,2-2-2 0,-1 1 7 0,1 1-7 15,0-4 2-15,3 1 1 16,-1-1 2-16,-1 0-8 0,1-2 0 0,-1 2 0 0,1-5-1 16,0 1 1-16,-1 0 3 0,2-2-3 15,-1 2-1-15,-1-2 5 0,4 0-1 0,-2-3-4 0,1 3 1 16,1 0 2-16,0-1 2 15,1 0-1-15,-1-1 3 0,2 0 0 0,-4-1-6 0,8 2-1 0,-4-2-4 16,2 0 3-16,3-1 3 0,-1 0-6 0,0 0 0 0,2 0 6 16,0-1-2-16,0 0 2 0,6-2-1 15,-7 3 0-15,4-2-3 0,-2 0 4 0,-4 2 0 16,2-1-1-16,-2-1-3 0,-1 1 2 0,-2 1 2 16,0 0-4-16,0-1 17 0,-4 2 0 0,4-2 7 0,-1 0-6 15,-3 2-5-15,4 0 7 16,-4 0-4-16,0 0-2 0,5-2-16 0,-5 2-23 0,0 0-15 15,0 0-27-15,0 0-20 0,0 0-20 16,0 0-16-16,0 0-20 0,-9-5-30 0,9 5-32 0,-4-2-36 16,1 1-225-16,0-3-504 0,-1 2 224 15</inkml:trace>
  <inkml:trace contextRef="#ctx0" brushRef="#br3" timeOffset="457219.2863">20468 4678 186 0,'-2'-3'261'0,"2"0"-7"0,-2 0-12 0,1 0-17 0,-1 0-14 16,2-1-11-16,0 4-16 0,-2-3-14 16,0-1-18-16,2 4-14 0,0 0-15 0,0 0-14 0,2-3-14 15,-2 3-11-15,0 0-7 16,0 0-10-16,0 0-7 0,0 0-6 0,2 10-5 0,0-3-4 15,-1-1-6-15,-1 3-1 0,0-2-3 0,-1 6-2 16,1 0 5-16,-2 0 0 0,0-1-6 16,4 1 3-16,-7 0-1 0,-1 0-4 0,3 1 2 0,-2 1 3 0,2-2-4 15,-3 0-2-15,3-2-1 16,-1 0-1-16,0-2 0 0,1-1-2 0,0-1 0 0,0 0-1 0,2-3-2 16,0 0-2-16,-1-1-6 15,1 1 3-15,2-1-4 0,-4-1 1 0,3-2 2 0,0 2-4 0,0-2-1 16,6 3 4-16,1-2 4 15,0-2-1-15,3 0 2 0,3-1-3 0,-1-1 2 0,2 0-5 0,2 0-1 16,-2-2-1-16,0 1 0 0,3 1-6 0,-3-1 2 16,2-2 2-16,-2 3-5 15,0-1 1-15,-4 2-4 0,2-3 3 0,-3 3 1 0,-1 0 1 16,-1 1-3-16,-3 0 1 0,-1 0-4 16,3-2 2-16,-6 3-1 0,7-1 0 0,-6 1-1 0,-1 0-4 0,6-2-10 15,-6 2-12-15,0 0-10 0,0 0-18 16,0 0-18-16,0 0-22 0,0 0-22 0,0 0-20 15,0 0-26-15,0 0-29 0,0 0-36 16,0 0-60-16,-20 2-145 0,17-2-468 0,-4-2 208 0</inkml:trace>
  <inkml:trace contextRef="#ctx0" brushRef="#br3" timeOffset="457953.6871">20298 4717 78 0,'4'-3'189'0,"-4"3"-7"15,0 0-1-15,0 0-9 0,2-3-7 16,-2 3-11-16,0 0-9 0,0-3-15 0,0 3-13 0,0 0-14 15,0 0-10-15,-6-3-5 0,6 3-9 0,-4-3-12 0,1 2-2 16,3 1-8-16,-7-1-3 16,3 0-6-16,4 1 0 0,-9 1 2 0,9-1-1 0,-8 1-4 15,2-1-4-15,0 2-1 0,1-2-1 0,-1 3-2 16,-1-1-2-16,0 0-1 0,0 0-3 16,1 4-3-16,-2-3-4 0,1 3-1 0,1-1-1 15,-1 0-1-15,0 2-2 0,0 1 0 0,3 3-3 0,-2-2 3 16,2 0-5-16,-3 1 2 0,4 2-2 15,3-3 4-15,-1 0 1 0,1 0 1 0,0 0 2 16,1 1 2-16,1-2-1 0,0-1 4 0,4 0-3 16,-2 0 0-16,2-1-2 0,1-2 1 0,0 1-2 15,4-3 0-15,-2 2-1 0,-1-2-3 0,2-1 1 0,-1 0 1 0,0 0-1 16,0-2-2-16,1 0-3 16,-2 2-2-16,-1-2 3 0,2-1-8 0,-2 1 3 15,-2-1-4-15,0 2-1 0,0-2-18 0,-2 2-15 16,-3 0-19-16,6-1-24 0,-6 1-32 0,5 0-29 0,-5 0-26 15,4 1-29-15,-4-1-54 0,6 2-145 0,-6-2-419 0,0 0 185 16</inkml:trace>
  <inkml:trace contextRef="#ctx0" brushRef="#br3" timeOffset="458661.3033">20692 4747 209 0,'0'0'327'0,"3"-4"-25"0,-3 4-23 0,0 0-20 0,2-2-23 0,-2 2-23 16,0 0-22-16,0 0-21 16,0 0-17-16,0 0-17 0,0 0-16 0,0 0-8 0,0 0-12 15,5 11-8-15,-5-6-10 0,0 3-7 0,0 1-8 16,0-1-9-16,-1 5-1 0,-1-1-14 0,2 1-2 15,0 0-1-15,-1-1-1 0,1 1-8 16,-1-1 0-16,1 0-6 0,-1-3 2 0,0 0-6 0,1 1 0 16,-1-4-1-16,-1 1-4 0,2-1 0 0,-1-1-1 0,0-2-1 0,-1 1-3 15,2 0 0-15,0-4 0 16,0 4 2-16,0-4-3 0,-3 1-1 0,3-1 2 16,0 0-3-16,0 0-2 0,-7-5-1 15,7 5 9-15,-3-6-11 0,-1 2 4 0,4-3 0 0,-3 0-1 16,2-1-5-16,-2 0 1 0,3-2-1 0,-3 2 6 15,3-4-2-15,-1 0-4 0,1-1-2 0,0 0 2 16,1 1-3-16,2-1 6 0,0 1-1 16,1 2-6-16,0 1 5 0,1-4 1 0,0 6-7 0,2-4 1 15,2 2-2-15,-1 4 1 0,1-4 3 0,1 2 2 0,-1 1-7 16,1 1 3-16,0 2-2 0,-1-1-1 16,0 2 2-16,1 0 0 0,-3 1 1 0,3 1-5 0,-6 0-10 15,3-1-6-15,-4 3-10 16,4-1 3-16,-4 3 4 0,-2 1 3 0,1-1-1 0,-1 3-12 0,-2-1 2 15,-1 3 2-15,-3-2 3 0,-1 0 4 16,0 0 1-16,-5 3 3 0,2-3 5 0,-1 0 1 16,2 0 0-16,-1-3 2 0,0 0 0 0,2-2 2 0,-1 2 5 15,1-2 1-15,0 0 0 0,3-1 10 0,-1 0 1 16,0 0 1-16,2 1 5 0,0-1 1 0,3-1-1 0,0 0 0 16,-6 1-2-16,6-1 0 15,0 0 1-15,0 0-5 0,-7 0-1 0,7 0-1 0,0 0 1 16,0 0-3-16,3 4 0 0,-3-4 0 15,6 5 2-15,-3-2 1 0,2-1-3 0,-1 5 0 0,5-2 1 16,-2 1-3-16,0 0 5 0,1 2-3 0,4-1 1 16,-2 1-2-16,2 1 0 0,-1 0-15 15,-1 0-20-15,3-1-25 0,-3 1-31 0,0-1-29 0,1 1-39 16,1-3-39-16,0 1-63 0,-4-4-144 0,-1 0-437 16,5-3 193-16</inkml:trace>
  <inkml:trace contextRef="#ctx0" brushRef="#br3" timeOffset="459059.3143">21061 4727 2535 0,'-4'-9'148'15,"0"2"-22"-15,-2-2-1 0,1 3-27 0,-2-3-9 16,0 5-11-16,0 0-3 0,-1-1-2 0,1 3-10 16,0 0-4-16,-1 2-5 0,1 2-7 15,-2 1-1-15,-1 1-3 0,3 1-4 0,-2 1-5 0,1 4-4 0,1 2 9 16,0-1-14-16,4 2-8 15,-3 1 1-15,1 1-2 0,4-2 1 0,1 3-2 0,-1-1-4 16,3 2 0-16,0-3 0 0,1-2-6 0,3 1-4 0,-2-3-7 16,2 2-7-16,1-5-5 15,-1-1-13-15,2 0-1 0,-1-2-9 0,3-1-7 0,3-1-9 0,1-2-3 16,0-2 0-16,2-1 2 0,-2-3 2 0,1-1 4 0,2-3 3 16,1 0 10-1,-1-3-2-15,-6 1 11 0,1 0 22 0,-1-3 14 16,-4 2 16-16,0 2 15 0,-1 0 20 0,0-1 7 0,-2 4 20 15,-3 0 1-15,-1 0 2 0,4 2 8 0,-3 1-12 16,-1 0 1-16,1 1-3 0,-2 0-9 16,1 1-14-16,1 0-2 0,-1 3-8 0,-2-3-3 15,2 3-9-15,0 0-4 0,0 0-6 0,0 0 1 16,-9 9-3-16,6-2-18 0,1 0-17 0,1 1-6 0,-2 5-18 0,2-3-12 16,-1 3-11-16,2 1-15 0,0-1-19 15,0 0-15-15,-1 2-13 0,1-5-17 0,0 3-27 16,0-1-28-16,1-3-30 0,-1-2-38 15,3 1-229-15,-3-4-528 0,0 0 233 0</inkml:trace>
  <inkml:trace contextRef="#ctx0" brushRef="#br3" timeOffset="459318.3518">21258 4741 2468 0,'3'-13'210'15,"1"5"-43"-15,-4 0-57 0,3-1-8 0,-1 2-12 0,0 2-8 16,-2 0-12-16,0 2-10 0,1 0-10 0,-1 0-1 0,2 1-8 15,-2 2-4-15,7-3-6 0,-3 3-5 0,-4 0-1 16,10 3-5-16,-3 2 0 0,5 2-1 16,-2 4 9-16,1 0-3 0,1 5-2 0,-2 0 4 0,-1 4-26 15,-2 0-12-15,-3-1-14 0,-2 2-7 16,-4 1-12-16,-2-4-24 0,-4 0-17 0,-4 2-23 16,-1-4-57-16,-2-2-57 0,-2 1-282 0,-3-3-545 15,-4-2 241-15</inkml:trace>
  <inkml:trace contextRef="#ctx0" brushRef="#br3" timeOffset="460690.8818">21670 4728 137 0,'-2'-3'239'16,"2"-1"-4"-16,-1 0-11 15,0-1-13-15,0 1-11 0,1 2-13 0,-2-4-6 0,0 3-6 16,2 0-16-16,-1-1-7 0,-1 0-9 16,0 2-2-16,2 2-22 0,-5-3-10 0,2 2-14 15,3 1-7-15,-7 0-9 0,0 1-7 0,0 2-3 16,0 1-10-16,-1 4-5 0,-1-1-7 0,-1 2 24 0,1 3-10 15,0-2-5-15,0 2-4 0,1 0-5 16,0-1-6-16,1 2-4 0,2-1-6 0,0 0-1 16,-1 1-5-16,3 0 1 0,2-5-2 0,0 2 6 0,0-1-13 0,2 0 0 15,-1 0-2-15,3-3-6 16,-1 1 2-16,3-2 3 0,1 0-3 0,2-2-2 0,2-1-2 16,-1-1-5-16,2-2-2 0,2-1-6 15,1-2 6-15,-2-2-6 0,0-1 5 0,-2-2 0 0,1 0 1 0,-3 0-3 16,-1-3 2-16,-2 1-3 15,0-4 3-15,-4 1 1 0,2 1 11 0,-2-2 6 0,-2 2 12 16,0 0 5-16,-1 1 7 0,1 1-7 16,2 1 4-16,-4 2-3 0,0 1 4 0,3 0-9 15,-1 2 2-15,0-1-8 0,2 3 1 0,-3-1-8 0,2 0-1 0,0 1-3 16,0 3-7-16,2-3 9 0,-2 3-11 0,8-1-1 16,-2 1 4-16,0 1-6 15,5-1 1-15,-3 3 7 0,1-1-5 0,1 2-6 16,-1 0 2-16,1-1 0 0,1 4 6 0,-2-2-6 0,1 4 10 0,-2-4-9 15,-2 3-18-15,-1 0-2 0,1 0-16 0,-3 1-9 16,0-1-7-16,-3 4 1 0,0-3 9 16,-2 0-4-16,0-1 7 0,-3-1 4 0,2 0 4 0,-1 0 2 15,0-3 3-15,1 1 6 0,0-3 5 16,-1 0-1-16,1 0 5 0,0-1-1 0,3-1 8 0,0 0 3 16,0 0 0-16,-8-5 3 15,8 2 0-15,0-2 0 0,-1-3 9 0,2 0 4 0,2-3-5 0,1-2 2 16,3 3-4-16,2-5 5 15,-1 3 1-15,5-3-11 0,1 1 4 0,-3 3-3 0,5-2 0 0,0 0-5 16,-3 4 6-16,3-2-7 0,-4 2 4 0,2 2 1 16,-2 2-5-16,-4 2 0 0,3 0-3 15,-4 1-22-15,2 0-14 0,-5 1-16 16,3 0-21-16,-1 2-14 0,-2 0-22 0,0 2-26 0,-1 0-23 16,0 2-27-16,0-1-31 0,1 0-244 0,-4 0-502 0,0 1 222 15</inkml:trace>
  <inkml:trace contextRef="#ctx0" brushRef="#br3" timeOffset="461528.792">22120 4516 315 0,'0'-5'341'0,"3"0"-15"0,-3 1-26 0,0 1-18 0,0-1-28 16,0 4-26-16,0-3-19 0,0 3-26 0,0 0-11 15,0 0-32-15,1-3-6 0,-1 3-17 0,0 0-12 16,-1 10-9-16,1-3-13 0,0 5-7 0,0 1-5 0,-3 1-9 16,2 1-5-16,-2 6-6 15,3-2-1-15,-4 3-7 0,2-3-2 0,-1-1-9 0,2 2-4 16,-2-5 1-16,2-2-3 0,-1 1-2 16,2 1-5-16,-1-3 5 0,0-1-7 0,1-2-1 0,0 0 0 15,0-2-5-15,0 0 4 0,0-2 0 16,1-1-4-16,-1 1 7 0,1-2-12 0,2 0 3 15,0-2-2-15,0 2-1 0,1-2 0 0,2-1-22 16,2-2-16-16,1 0-21 0,-1-1-22 0,8-2-25 16,-2-1-21-16,4-2-20 0,-4 1-17 0,7-2-19 15,-4-3-7-15,0 2-3 0,4-3 8 0,-7-1 14 16,3 0 14-16,-7-1 20 0,0 2 19 0,1-4 33 0,-1 1 24 16,0 0 34-16,-5 4 30 15,1 0 27-15,0 2 24 0,-2 2 23 0,-1 1 17 0,-2-1 20 16,2 3 10-16,-2 1 6 0,1-1-1 0,-1 1-10 15,-1 3-12-15,2-3-4 0,-1 3-15 0,-1 1-11 16,1-3-13-16,-1 3 2 0,0 0 0 0,0 0-14 16,-4 11-7-16,4-2-1 0,-3 1-7 0,2 2-4 15,-2 1-2-15,2 0 2 0,-1 0-14 0,1 1 4 0,0 0-8 16,-2 2 2-16,1 3-2 0,0-5-2 16,0-1-12-16,1 2-13 0,-1-2-4 0,-2-1-10 0,1-5-1 15,2 2-2-15,-3-2 2 16,-1-1 5-16,4-2 2 0,0-1 1 0,-1 0 2 0,2-1 1 0,0-2 2 15,0 0 4-15,0 0-2 0,0 0-3 0,-7-8 4 16,3 0 1-16,4 0 1 0,-3-2-1 16,3-3 2-16,-3-1 1 0,5 0 5 0,-1-6 9 0,-1 0-11 15,3 2 17-15,1-1-5 16,3-1 1-16,-1 0-8 0,2 0 7 0,4 2-7 0,-3-1 1 16,1 3 0-16,0 4-4 0,0 2 1 0,1 0-1 15,-1 1 1-15,1 0 4 0,2 4-8 0,-6 0-4 0,3 0 1 16,0 3 1-16,-2-1 1 0,1 1 0 0,-4 2-6 15,1 1 1-15,-2 1 0 0,-1 1-7 0,0 0-7 16,-2 3 5-16,-1 1 2 0,-3 1-7 0,-1-1-6 16,0 2 5-16,-6-2-3 0,2 5 6 15,-5-2 4-15,3-1-1 0,0-1 3 0,3-3 0 0,-3 3 4 16,3-5-5-16,0 3 4 0,0-2 0 16,2-1 0-16,0-2 3 0,1 2 4 0,1-1-5 0,-1 1 3 0,1-2-3 15,3-1 4-15,-4 2-4 16,3-1 3-16,1-1-2 0,0 0 0 0,1 4 1 0,0 0-1 15,1-2 6-15,1 3-3 0,0-1-1 0,2 1 3 16,-2 0-4-16,4 3 2 0,0-3 3 0,2 4-1 16,-1 2-1-16,3-3 1 0,-1 2-1 15,1-2 3-15,-1 3 2 0,0-1-3 0,-3 0-23 16,4 0-23-16,-4 2-15 0,0-2-22 0,1 1-43 0,-1 0-37 0,-2-4-38 16,1 0-46-16,-2-1-188 15,0-3-469-15,0-1 208 0</inkml:trace>
  <inkml:trace contextRef="#ctx0" brushRef="#br3" timeOffset="462018.5678">22741 4511 222 0,'-2'-9'363'0,"1"1"-5"0,-1 1-34 0,-1 3-14 15,1-1-34-15,2 1-26 16,-4 1-14-16,4 1-28 0,-1-1-20 0,1 3-29 0,-4-4-13 15,4 4-13-15,-7 7-18 0,2-3-11 0,-2 4-10 0,0-2-7 16,2 6-4-16,-2 2-23 0,-2 3 10 16,3 3-19-16,-1 0 5 0,3-2-6 0,0 2-11 0,1-4-1 15,3 1-1-15,0-2-6 0,0-1-6 16,2 0-11-16,0-2-6 0,1 2-7 0,1-3-1 16,-1-1-11-16,3-3-8 0,0 0-5 15,1 0-7-15,1-3-5 0,2-1-4 0,3-1-10 0,-1-2-10 0,2 0-1 16,3-3 0-16,-3-2 2 15,3-1 4-15,1-2 9 0,-1-3 4 0,0 0 4 0,-6 2 5 16,-1-1 9-16,6-4 16 0,-9 2 7 16,5-4 14-16,-2-1 10 0,-3 5 14 0,-1-3 26 0,-2 2 16 15,0 1-1-15,2-1-9 0,-3 5 0 0,-2 0 9 0,-1 3-6 16,0-1 4-16,0 2 0 0,0-1-9 16,0 1-10-16,0 2-4 0,0 2-9 15,0-5-10-15,0 5-5 0,0 0 0 0,0 0 0 16,0 0-5-16,-7 7-11 0,7 0 8 0,-3 1-13 0,-1 1-17 15,4 1-7-15,-1 2-5 0,-1 0-9 0,2 1-7 0,-1 0-1 16,-2 1-5-16,3-1-14 0,-3 1-2 16,2 1-8-16,-2-3-10 0,3 1-16 0,0 0-22 15,0 0-25-15,-3-1-27 0,3-4-29 16,0-1-43-16,0 0-52 0,0-3-190 0,0-1-521 0,1-1 232 0</inkml:trace>
  <inkml:trace contextRef="#ctx0" brushRef="#br3" timeOffset="462250.6571">23072 4502 5 0,'1'-6'361'0,"-1"1"-31"0,2 3-34 16,-1-1-24-16,0 0-27 0,-1 1-22 0,0 2-29 16,3-3-8-16,-3 3-15 0,0 0-21 15,10 7-13-15,-3-2-6 0,-2 3-14 0,0 2-12 0,4 1-7 16,-1 7-1-16,1 3-14 0,-1-5-12 0,-2 4-5 15,-3-6-21-15,1 5-7 0,-3-2-18 16,-1 2-6-16,-2-4-10 0,-3 3-20 0,2-5-12 0,-3-1-25 16,-2 1-21-16,0-1-27 0,-1 0-24 0,-1-4-37 15,0 1-42-15,2-5-246 0,-2 1-487 0,1-3 216 16</inkml:trace>
  <inkml:trace contextRef="#ctx0" brushRef="#br3" timeOffset="462898.9453">23435 4421 167 0,'0'0'311'16,"0"0"-15"-16,-1-3-12 0,1 3-16 0,0 0-20 0,0 0-24 15,0 0-24-15,0 0-20 16,0 0-25-16,0 0-12 0,0 0-16 0,0 0-10 0,2 7-15 16,-1-1-9-16,0 1-8 0,-1 2-8 0,3 5-8 15,-3 7-8-15,2 0-5 0,-2 3-5 0,0-1-2 16,-1 4-6-16,3-1-2 0,-2 1-5 0,1 0-3 0,-1 7-7 0,0-7 2 15,0-2-18-15,-1-3-15 16,1 0-6-16,1-1-5 0,-1-6-7 0,0-2-22 0,0 1-14 16,0-5-16-16,0 0-23 0,2-2-15 0,-1-3-17 15,-1 1-3-15,0-2-16 0,3-2-12 0,-3-1-19 16,0 0-10-16,4-6-26 0,-2-2-114 16,-2 0-357-16,1-5 158 0</inkml:trace>
  <inkml:trace contextRef="#ctx0" brushRef="#br3" timeOffset="463133.4984">23455 4728 327 0,'0'-28'47'0,"0"1"17"0,-2-8 16 0,-1 8 16 0,3-8 8 15,0 9 15-15,-2 1 18 0,4 2 15 0,-4 1 3 0,4-1 0 16,-2 2-1-16,2 7 1 0,-1 1-8 16,1 4-7-16,1-1-10 0,0 1-7 0,1 2-13 15,-1 0-5-15,2 0-9 0,1 2-15 16,-1-2-8-16,2 4-5 0,3-1-7 0,-1 1-5 0,5 0-6 0,1 3-7 16,-2-1-3-16,1 1-6 15,-1 1 0-15,1 1-5 0,0 3-5 0,-2-1 9 0,-3-2-12 16,-1 3-7-16,1 1-1 0,-2 1-2 15,-3 0-7-15,-1 5-1 0,-1-3-8 0,-4 3 2 0,-5 0-2 16,-1 1-7-16,-5 1-8 0,-2 2-5 0,-2 1-10 16,-3-6-15-16,1 2-10 0,-1 1-15 0,-1-5-20 15,1 6-17-15,1-2-24 0,2-1-21 0,4-4-39 16,1 2-188-16,1-2-416 0,1-3 184 16</inkml:trace>
  <inkml:trace contextRef="#ctx0" brushRef="#br3" timeOffset="464179.0811">23755 4610 125 0,'2'-7'260'15,"0"2"-1"-15,0-5-20 0,-1 3-10 0,-2-2-18 16,-1-1-14-16,1 2-6 0,-2 1-5 0,2 0-11 16,-2-1-6-16,-1 1-18 0,-1 0-14 15,0 3-14-15,-1-1-12 0,2 1-9 0,-3 1-7 0,-1 0-13 0,0 0-10 16,1 3-6-16,0 0-11 16,-4 3-2-16,3 0-9 0,-1 0-2 0,-3 3-2 0,6 1-8 15,-4 0-3-15,1 2 1 16,0 4-5-16,0-2-3 0,2 1-1 0,-1-1-4 0,4-5 3 0,-1 5-8 15,1 0 4-15,4-2-9 0,-3 0-2 16,3-2-10-16,2 0-1 0,0-1-3 0,1-1-3 0,4 0 1 16,-2-3 0-16,0 0-2 0,5-1 3 0,1-2 0 15,-2-1 2-15,3-3 4 16,0 0 0-16,1-3-2 0,-2-1-4 0,-3 2 4 0,1-2 11 16,-2 0 8-16,-2 2 14 0,2-1 8 0,-4 2 11 15,1 1-12-15,-1 1 4 0,-2-1-11 0,2 3-3 0,-1 0-6 16,-1-3 0-16,-1 5-6 0,2-2-7 15,-1 1 6-15,-1 1-4 0,0 0 2 0,0 0-5 0,0 0-4 16,1 8-5-16,-1-4-7 0,0-2-5 0,2 5-10 0,-1-3-9 16,2-1-5-16,0 3 1 15,0-4-3-15,-1 1 12 0,4-2-4 0,1 2 2 0,-1-3 1 0,0 0 4 16,-1 0 4-16,3-3 2 16,0 1 5-16,-3-2-3 0,0-3 8 0,0 1 9 15,1-2 1-15,-5 0 8 0,2 0 5 0,0-5-1 16,-3 1 6-16,0 4 4 0,-3-1 5 0,0 0 6 0,2 2 5 15,-2-3-8-15,2 3 3 0,-2 2-12 0,1 0 2 16,0 2-1-16,1-3-7 0,0 4-3 0,0 0-2 16,-2-1-26-16,3 3-1 0,0 0-6 0,0 0 0 0,0 0-7 15,0 0 2-15,12 5-1 16,-6 0-4-16,2 0-5 0,2 1-4 0,-2 2 3 0,1 0-2 16,-2-2 3-16,5 4-2 0,-3-1 1 15,-2 0 9-15,2 1 1 0,-5-2 5 0,0 0 2 0,2 2-2 16,-5 0 4-16,2 0 16 0,-3-1-8 15,0-1 6-15,-1 1 3 0,-2-2 3 0,2 1 5 0,-2-4 3 16,0 0-3-16,0 1 2 0,2-2 1 0,-1 0 5 16,2 1 1-16,-1-2 3 0,1-2-1 15,0 0-1-15,0 0-4 0,0 0-5 0,13-6-8 16,-5 0 1-16,3-3-3 0,1 1-3 0,0-1-2 16,5-6 2-16,-1 2 2 0,-2 0 1 0,1-1 5 0,-1-2 10 15,-1 1-1-15,0-1 7 0,-5 3 7 0,1 0 13 0,-1 0 3 16,-2 2 10-16,-2 1 3 0,-1 2-2 15,-2 1-5-15,-1 0-2 0,0 2-6 16,-1-1-2-16,-5 3-6 0,3 1-5 0,-4-2-1 16,-3 4-3-16,2 0-4 0,-2 2 2 0,2 0-4 0,-2 3 8 0,1 0-10 15,2 1-2-15,0 1 1 16,2 0-7-16,-1 1-1 0,3 4-1 0,2-2-12 0,1-1 5 0,1 2-5 16,2 1-3-16,0-2-7 15,2 1-3-15,1-1 14 0,1-1-5 0,-1-2 0 0,-1 2 4 0,1 0-1 16,-2-3-1-16,3 1 13 15,-3-1-7-15,1-1-1 0,-3-1 0 0,3 0 4 0,-4-1 12 16,2-1 6-16,0 3 2 0,-2-3 4 16,1 1 1-16,-2-3-3 0,1 3-2 0,-1-3 4 0,0 0-5 15,-3 6 0-15,0-3-2 0,-1-2-7 0,0 2-12 16,-2-1-6-16,1 1-9 0,-2-1-17 16,-2 0-12-16,2-1-22 0,-1 1-19 0,-1-1-17 0,2 0-22 0,2 0-21 15,0-1-28-15,5 0-19 0,-8-2-44 16,6-1-150-16,1 0-422 0,2-1 186 0</inkml:trace>
  <inkml:trace contextRef="#ctx0" brushRef="#br3" timeOffset="464369.5293">24124 4487 1 0,'7'-5'285'0,"0"-4"5"15,-1 4-9-15,-2-2-2 16,2 2-13-16,-2 1-23 0,-1 0-14 0,0 1-25 0,-1 2-17 16,0-2-24-16,1 0-14 0,-3 3-16 15,0 0-7-15,0 0-8 0,8 7-12 0,-4-4-7 0,-2 5-8 16,0-2-10-16,1 4-9 0,-1 3-4 0,-1 1-6 15,1 0-22-15,-2 5-5 0,2-1-27 0,-2 4-18 16,0-4-12-16,-2 1-23 16,0-3-31-16,1 2-20 0,-1-3-19 0,-1-1-27 0,2-2-18 15,1-3-25-15,0-2-13 0,0 0-15 16,-1-3-180-16,-1-1-425 0,2-2 188 0</inkml:trace>
  <inkml:trace contextRef="#ctx0" brushRef="#br3" timeOffset="465079.9806">24266 4498 94 0,'6'-11'286'16,"-2"2"-8"-16,0 2-2 0,-2 2-6 0,2-1-19 16,-3 2-24-16,1 0-19 0,2 0-27 0,-4 1-19 0,0 3-20 15,3 0-15-15,-3 0-6 16,0 0-8-16,3 6-8 0,-3 2-5 16,0-1-13-16,0 1-7 0,-3 5-12 0,2 2-5 0,-2-1 2 15,-2-2-25-15,3 3-7 0,-1-2-6 0,0-4-8 0,3 0-2 16,-3 0-11-16,2-5-6 0,-2 5 0 15,3-5 2-15,0-1 5 0,0 2 6 0,0-3-11 0,0-2-1 16,0 0-1-16,0 0-1 0,0 0 8 0,7-8-4 0,-4 2 0 16,2-3-1-16,-2 2 0 15,3-1-1-15,1-4 5 0,-1 5-12 0,-1 1 1 0,1-1 2 0,0 1-5 16,-1 2-12-16,-1-1-3 16,1 3 1-16,0-2-5 0,-1 3-3 0,4 1 2 15,1 0-2-15,-2-2 3 0,3 2 0 0,0 0-1 0,0 0 0 16,4 2 2-16,0-2 5 0,-1-2-1 0,-2 2 9 15,-1 0-4-15,0-2 3 0,1 0 3 0,-2 1 43 0,-1-4 9 16,0 2 9-16,1-2 3 16,-5-1 4-16,0 1 3 0,1-1 7 0,-4-3-11 0,0 4 13 15,-1-1-7-15,-1 1-7 0,0-3 3 16,-2 3-3-16,-1-3-16 0,-1 4 5 0,1 0-13 0,-3 0 0 0,3 2-6 16,0-1 2-16,1 1-2 15,1 1-14-15,-2-1-25 0,3 0-16 0,1 2-9 0,0 0-3 16,0 0-12-16,0 0-12 15,0 0-10-15,-4 5-2 0,4-5-2 0,5 4-2 0,-2-2 7 0,1-1 6 16,-1 0 8-16,1 0 8 0,-4-1 5 0,10-1 9 0,-6 1 19 16,-4 0 20-16,7-1 21 15,-7 1 21-15,6-1 19 0,-2 0 6 0,-4 1 8 16,0 0 2-16,3-2-3 0,-3 2-2 0,4-1-12 16,-4 1-5-16,0 0-10 0,0 0-4 0,0 4-4 0,0 1-7 15,0 0 1-15,-3 7 1 0,2 5 1 0,1 5-5 16,1 3 7-16,2 1-2 0,-3 0-7 0,3 12 2 15,-3 0-10-15,4 0 2 16,-1-1-14-16,-1-10 5 0,7 7-1 0,-3-9-5 0,-2 1-8 0,2-1 0 16,-2-2 5-16,0-1 0 0,1-3-3 0,0-1 2 15,-3-4-13-15,-1-6 11 0,0 2 5 16,1-2 12-16,-2-3 3 0,0 0-3 0,-2-1 7 16,1-1-7-16,-2 0 3 0,-1-3 3 0,-2 0-7 15,-8-6 7-15,3 1-24 0,-5-3-28 0,-2-5-9 0,-3-1-34 16,1-2-23-16,-1-2-32 0,-7-6-43 15,8 4-47-15,-5-9-78 0,-5 0-248 0,2-2-587 0,-4 1 260 16</inkml:trace>
  <inkml:trace contextRef="#ctx0" brushRef="#br3" timeOffset="465235.1306">24303 4158 101 0,'7'-7'293'0,"0"-1"-20"0,-3 2-23 0,3-1-24 0,0 5-20 15,-1-3-24-15,1 2-16 0,-3 0-19 0,3 3-32 0,0 0-39 16,-1 4-40-16,1-1-41 0,0 5-60 16,3 3-58-16,-3 2-190 0,0 3-340 0,0-1 151 0</inkml:trace>
  <inkml:trace contextRef="#ctx0" brushRef="#br3" timeOffset="465728.7043">24800 4315 208 0,'0'0'245'16,"0"0"-17"-16,0 0-25 0,0 0-21 0,0 0-23 0,0 0-13 0,0 0-17 16,0 0-10-16,0 0-14 0,0 0-9 0,0 0-4 15,0 0-5-15,0 0-7 0,-4 38-6 0,1-26-10 16,0 1-3-16,1-1-5 0,0 1-4 0,2 2-8 0,0-2-1 0,1 1-10 16,-1 0 1-16,1-2-1 15,-2 2-5-15,2-1 0 16,-1-13-5-16,2 18-1 0,-3-7-5 0,1-11-17 0,3 14-5 15,-3-14-14-15,2 15-10 0,-2-15-17 16,0 0-18-16,0 13-23 0,0-13-14 0,0 0-29 0,0 0-14 16,0 0-40-16,0 0-130 0,0 0-340 0,0 0 150 0</inkml:trace>
  <inkml:trace contextRef="#ctx0" brushRef="#br3" timeOffset="466020.4781">24627 4303 188 0,'-1'-3'277'0,"1"-3"-28"0,0 6-19 0,0 0-17 16,0 0-22-16,11-20-19 0,-3 13-16 0,-8 7-15 16,23-10-17-16,-8 6-11 15,6-2-13-15,-1 3-8 0,5-2-8 0,-1 1-10 0,2 1-6 16,-4 2-6-16,4 1-12 0,-3-3-1 0,-23 3-6 0,36-4-5 15,-22 3-4-15,-14 1 1 0,22-1-9 16,-22 1 0-16,0 0-6 0,22 0-1 0,-22 0-2 0,0 0-6 16,0 0-12-16,0 0-9 0,0 0-12 0,0 0-16 0,0 0-17 15,0 0-21-15,0 0-24 16,8 12-25-16,-8-12-35 0,0 0-28 0,0 0-167 0,-14 19-384 16,14-19 170-16</inkml:trace>
  <inkml:trace contextRef="#ctx0" brushRef="#br3" timeOffset="466747.5441">24963 4482 75 0,'0'0'254'0,"0"0"-8"0,0 0-10 0,0 0-7 15,0 0-12-15,6-28-16 0,-6 28-11 0,0 0-15 0,0 0-11 0,-7-16-20 16,7 16-9-16,0 0-16 16,-12-7-13-16,12 7-13 0,-15-6-5 0,15 6-8 15,0 0-11-15,-27 2-4 0,27-2-9 0,0 0-5 16,-28 7-4-16,28-7-6 0,-16 9-5 0,9-4-3 0,7-5-2 16,-12 13 2-16,12-13-9 0,-10 12-4 15,10-12-17-15,-3 12-3 0,3-12-1 0,0 0-4 0,1 14-5 16,-1-14-9-16,0 0-1 0,0 0-5 15,14 10-2-15,-14-10-4 0,0 0 8 0,0 0-3 16,19 2 4-16,-19-2 2 0,0 0 3 16,0 0 3-16,0 0 1 0,0 0-1 0,24 0 4 0,-24 0 2 15,0 0 1-15,0 0 5 0,0 0-6 0,0 0-1 16,0 0 0-16,0 0 2 0,0 0 4 0,0 0-4 16,0 0-3-16,20 2 2 0,-20-2-6 0,0 0-5 15,0 0-3-15,0 0-10 0,31-5 0 0,-31 5-1 16,15-6 4-16,-15 6 4 0,17-8 0 0,-8 1 3 0,1 1 2 15,0-4 14-15,-4 1 26 0,1-1 5 0,-1-2 9 16,-2-1 5-16,-1 1 2 0,-2-3 3 16,1 1 9-16,-1-4 3 0,-1 5-2 0,0-1 2 0,-3 2 1 15,3 12-5-15,0-17-5 16,0 17-3-16,-1-12-6 0,1 12-7 0,0 0-4 0,-3-11-8 0,3 11 1 16,0 0-5-16,0 0 4 15,0 0-10-15,0 0-9 0,0 0-14 0,0 0 1 16,0 0 0-16,0 0-4 0,0 0-12 0,-10 33 3 15,10-33 1-15,0 0 3 0,4 18 2 0,-4-18-1 16,4 13 1-16,-4-13 0 0,6 16 4 0,-3-8-2 0,-3-8 3 0,7 19 9 16,-4-12-5-16,-3-7 0 0,4 19 1 0,-1-10 1 15,-3-9 1-15,4 17 3 0,-2-4-1 16,-2-13-1-16,4 21-1 0,-3-11 2 16,-1-10 3-16,3 14 4 0,-3-14 7 0,2 13 1 0,-2-13-1 0,0 11 1 15,0-11 0-15,0 0 3 16,0 0-2-16,0 0 2 0,1 15 5 0,-1-15-4 0,0 0-1 15,0 0-3-15,0 0 0 0,0 0 3 0,0 0-9 0,0 0-20 16,0 0-14-16,0 0-32 0,0 0-22 16,0 0-30-16,-33-23-35 0,33 23-46 15,-10-19-29-15,6 11-159 0,0-4-415 0,2 0 185 0</inkml:trace>
  <inkml:trace contextRef="#ctx0" brushRef="#br3" timeOffset="466939.4897">25121 4206 11 0,'9'-13'273'0,"-9"13"-13"0,5-11-19 0,-5 11-21 0,0 0-20 16,0 0-18-16,6-8-13 0,-6 8 3 0,0 0-8 0,0 0-6 16,0 0-15-16,0 0-13 15,0 0-13-15,-4 45 1 0,2-30-11 0,0 4-13 16,1 1-8-16,0 0-6 0,1 2-7 0,-1-2-8 16,0 3-31-16,-1-1-3 0,3 0-24 0,-2 0-24 0,1-1-19 15,-2 1-29-15,0-2-24 0,0-1-32 16,0-6-17-16,1 0-31 0,1-13-39 0,-1 18-174 0,-1-9-415 15,2-9 184-15</inkml:trace>
  <inkml:trace contextRef="#ctx0" brushRef="#br3" timeOffset="467259.3981">25161 4431 97 0,'0'0'177'0,"0"0"-15"0,0 0-17 15,0 0-10-15,12-13-16 0,-12 13-8 0,0 0-8 16,0 0-15-16,0 0-6 0,21-2-6 0,-21 2-13 0,0 0-5 16,23-1-8-16,-23 1-10 0,0 0-5 15,25-4-2-15,-25 4-8 0,14-5-1 0,-14 5-9 0,14-10 10 16,-14 10 10-16,11-10 17 0,-11 10 13 16,5-8-3-16,-5 8 1 0,0 0 7 0,-1-14 3 0,1 14 10 15,0 0 1-15,0 0 8 0,-17-12-6 0,17 12-1 16,-14-5-7-16,14 5-1 0,0 0-6 15,-29 2-6-15,29-2-1 0,0 0-8 16,-25 12-7-16,18-7 2 0,7-5-11 0,-12 12-6 16,12-12-1-16,-8 15-11 0,6-8-19 0,2-7-17 0,3 20-25 15,-3-20-29-15,13 20-30 0,-3-12-36 0,1 0-50 16,2-2-59-16,-13-6-153 0,21 9-429 0,-9-7 189 0</inkml:trace>
  <inkml:trace contextRef="#ctx0" brushRef="#br3" timeOffset="467422.5231">25342 4480 334 0,'0'0'308'0,"0"0"-27"16,0 0-27-16,0 0-24 0,-36-19-23 0,36 19-45 0,0 0-61 15,0 0-84-15,0 0-99 0,-7-7-220 0,7 7-328 16,0 0 146-16</inkml:trace>
  <inkml:trace contextRef="#ctx0" brushRef="#br3" timeOffset="478318.5915">24196 1929 210 0,'1'-3'234'0,"-3"0"-12"0,2 3-13 15,-2-5-12-15,2 2-21 0,-1-2-11 0,-1 2-14 16,2 3-1-16,0-5-3 0,0 4-6 0,0 1-9 0,0-4-12 0,0 4-7 16,-1-3-15-16,1 3-4 15,0 0-12-15,-3-4-5 0,3 4-8 16,0 0-10-16,0 0-1 0,0 0-7 0,0 0-3 15,0 0-8-15,0 0 3 0,0 0-9 0,0 0-5 16,7-2-5-16,-3 0 2 0,-1 1-4 0,3 1-3 16,1 0 5-16,-7 0 2 0,17 0-8 0,-9 0 5 0,2 0-9 0,0 0 0 15,0 0 3-15,0 0-6 16,-2 0 1-16,-1 1-2 0,2 2-1 16,-1 0-1-16,0 0 0 0,2-1-2 0,-3 2 0 15,0 0 0-15,-1 1-3 0,1 1-1 0,-1 4 1 0,-1-4 3 16,0 3 2-16,0 3-2 0,-1 0 1 15,-1 1-9-15,1 0 5 0,-2 3-3 0,2 1 6 0,-7 1 4 16,3-3-6-16,-4 6-2 0,1-2 2 0,-1 1-5 0,-3-1-1 16,1-1 5-16,-3 1 1 0,0 1 3 0,1-2 4 15,-1-1-14-15,2 3 7 0,0-7-5 0,1 5 1 16,2-3 3-16,0-2 0 16,0 8-2-16,1-8 3 0,-3 4-3 0,5-1 1 15,-2-3 6-15,2 0-2 0,2 3 0 0,0-1-8 16,2-2 1-16,2 1 0 0,0-2 2 0,1 1-4 0,1-2-2 15,0-2-6-15,1 0-1 0,2 1-2 0,0-3 4 0,-1-3 0 16,2 3 2-16,-3-4 4 0,2 0-1 16,0-2 0-16,-3 1-1 0,3-2 3 0,-6 1-2 0,2-1 6 15,-2 0-5-15,-4 0 5 16,7 3 5-16,-4-3 1 0,-3 0 4 0,0 0 0 0,0 0 0 16,0 0-1-16,0 0 4 0,0 0 4 15,-17-4-6-15,17 4 7 0,-17 0-5 0,7 0 1 16,0 0 5-16,0 4-9 0,2-3-3 15,-2 1 1-15,3 2-4 0,-1 1 1 0,1 0 3 0,1 3-8 16,2 0 6-16,-2 3-5 0,6 3 2 0,-1 0-1 0,1 1 2 0,1 6-1 16,5 0-7-16,-1 0-3 0,1 0-2 15,4 2-7-15,-2-1-7 0,1 0-1 0,-1-1 6 16,2 2-12-16,-3-1 10 0,0 0-6 16,0-1-3-16,0 0 2 0,3 1 5 0,-4-3 6 15,-2 1-5-15,3 3 1 0,-3-3 1 16,0 0 6-16,-2 1-2 0,1-1 2 0,-2-1 3 0,-1 0-1 15,-3-1 4-15,2-1-4 0,-2 1 6 16,0-4-5-16,-1-1 8 0,0 1-2 0,-2-1-1 16,3 0 12-16,-1-1-12 0,-3 3 5 0,4-2-4 0,-1-1 5 0,1-3-2 0,0 2 0 15,2-3 1 1,-2-1-2-16,0 1 6 0,2-3 3 0,-2 1-12 16,3-2 4-16,0-4-2 0,-6 8-5 0,5-6-15 15,1-2-10-15,-7 5-18 0,7-5-20 0,-10 5-32 0,3-3-38 16,7-2-51-16,-22 0-68 0,0 0-147 15,1-1-441-15,-4 0 195 0</inkml:trace>
  <inkml:trace contextRef="#ctx0" brushRef="#br0" timeOffset="1.75842E6">8024 8225 33 0,'0'0'79'0,"0"0"-3"0,0 0-5 16,0 0-8-16,0 0-16 0,0 0 0 0,0 0 0 0,0 0-1 15,0 0-3-15,0 0-10 0,-6 5 1 16,6-5-7-16,0 0-2 0,-1 4-1 0,1-4 5 0,0 0-8 15,0 4 5-15,0-4-9 0,0 0 0 16,-2 4-3-16,2-4 4 0,0 3 1 0,0-3 0 16,-1 4-10-16,1-4 2 0,1 3 9 15,-1-3-15-15,0 6 3 0,0-6 5 0,-1 2-2 0,1 2-2 16,0-4-1-16,-3 3-6 0,3 1-3 0,0-4 5 16,0 4-1-16,-1 0-8 0,-1 0-5 0,1 1-20 15,-2 0-14-15,2 0-39 0,-5 3-52 0,4-1-145 16,-3 2 65-16</inkml:trace>
  <inkml:trace contextRef="#ctx0" brushRef="#br2" timeOffset="1.81692E6">7580 8576 20 0,'-4'-2'170'0,"4"0"7"0,-2-2-7 16,2 4-6-16,-2-4-18 15,0 1-15-15,2 3-9 0,0-3-7 0,0 3-7 0,0 0-12 16,0-4-12-16,0 4-8 0,0 0-5 16,0-3-10-16,0 3-7 0,0 0-5 0,0 0-5 0,0 0-9 15,0 0-3-15,2-3-4 0,-2 3 1 0,0 0-2 16,4 7-6-16,-4-7 3 0,1 6-3 0,2-2-2 15,-2 1-2-15,2 2-3 0,0-1-1 0,0 3-2 16,-2-2 1-16,2 1-1 0,0 0-1 16,-3 0-1-16,4 4-1 0,-1-3 0 0,0-1 0 0,-2 0 3 0,2 1-1 15,-2-1-1-15,2-1-4 0,0 0 3 0,0 0-2 16,0-1-2-16,-2 0 0 0,2-2-4 0,1-1 14 16,-1 1 17-16,3 1 4 0,1-4 6 15,1 0-2-15,2-1 0 0,7-2-3 0,8-6-5 16,2 0-3-16,11-4 1 0,3-7-4 0,1 0 0 15,-3 0 1-15,2-3-4 0,3 1-1 0,-2-3 1 16,-1 1-8-16,0 3 7 0,1-1-3 0,-4 1-2 0,-14 6 3 16,11-4-1-16,-11 5-6 0,-3 3-3 15,-2 0-3-15,-7 3-1 0,1 1-7 0,-6 3-13 0,0-1-21 16,-3 0-16-16,1 3-20 0,-3 1-4 0,-2 0-22 0,0 0-17 16,2 7-34-16,-2-7-17 15,-6 5-184-15,1 1-377 0,-2-1 168 0</inkml:trace>
  <inkml:trace contextRef="#ctx0" brushRef="#br2" timeOffset="1.8174E6">7711 8666 44 0,'0'0'176'0,"-7"0"-14"16,7 0-12-16,-7 0-13 0,7 0-10 16,-4 2-13-16,4-2-17 0,-6 2 0 0,5 1-13 0,-2 1-7 15,-1-2-5-15,1 3-2 0,3-1-12 0,-3 1-4 0,2 0-5 16,-2 2-3-16,0-2-1 15,3 0-7-15,-2-1 5 0,1 3-1 0,0-5 2 0,1 5-3 16,-3-1-8-16,3-2-2 0,0 1 0 0,0-2-1 16,3 0-5-16,-3 0 2 0,4 1 3 0,2-4 3 15,1 0 0-15,7 0 5 0,7 0-6 16,3-6-1-16,4 1-5 0,13-6-2 0,1-4-1 0,2 1 2 16,2 0 0-16,-2-3-4 0,23-5 6 0,-23 4 2 0,1 3 1 0,0-2 3 15,-4 0 4-15,1 2-4 16,-4 1 3-16,-4 1 3 0,-8 2 3 0,-3 3-1 0,-3-1 3 15,-6 2 1-15,0 2 3 16,-5-1 3-16,-2 3 1 0,0-1 3 0,-2 1-5 0,-2 1-4 0,0-1-5 16,-3-1-8-16,2 2-2 15,-2 2-5-15,2-3-14 0,-2 3-19 0,0 0-26 0,0 0-23 16,0 0-40-16,0 0-31 0,0 0-33 16,0 0-38-16,0 0-234 0,-4 10-467 0,8-8 206 0</inkml:trace>
  <inkml:trace contextRef="#ctx0" brushRef="#br2" timeOffset="1.81882E6">13338 6312 112 0,'0'0'124'16,"0"0"-8"-16,0 0-7 0,0 0 8 16,0 0-8-16,0 0-5 0,-2 10-13 0,0-5-2 0,4 1-9 15,-2-1-4-15,0 2-5 0,1 0-6 16,-1 1-3-16,-1 2 1 0,1-2-7 0,0 0-3 15,0 0-4-15,-2 0 2 0,2 0-8 0,-3 0-3 16,3-1-3-16,-1-1-4 0,1 1-2 0,0-1 0 0,1-1 6 16,-1 1-3-16,3-3 2 0,-3 1 2 0,2-1 8 0,-1 2 5 15,2-2 8-15,0 0-4 0,2-2 5 16,1 0-5-16,2 2 0 0,5-3-5 0,3 0 2 16,6-3 0-16,1 1-4 0,5 0 2 0,1-1-5 15,11-3-2-15,-2-1-3 0,2 1-5 0,0-2 2 16,-2 0-3-16,1-1-1 0,-1 0-2 15,-12 1 0-15,-1 1-2 0,2 0-4 0,-6-2 3 0,0 0-5 16,-1-1 1-16,-9 2-1 0,-1 0-1 0,-2 2-6 16,1 0 0-16,-5 0-1 0,2 1-1 0,-3 0-4 15,-1 1 4-15,1 2-14 0,-3-3-15 16,0 5-22-16,-4-2-18 0,1 1-28 0,3 1-31 0,-11 4-36 16,2 0-36-16,1 0-44 0,0 1-155 0,-5 2-417 0,-1 1 185 0</inkml:trace>
  <inkml:trace contextRef="#ctx0" brushRef="#br4" timeOffset="1.82335E6">1579 12037 193 0,'2'-9'260'15,"1"2"-4"-15,-2-2-7 0,1 2-10 16,-1 0-14-16,-1 2-10 0,0-1-12 0,0 3-11 15,0-2-16-15,1 1-18 0,-1 2-18 0,0 2-17 0,0-3-21 16,0 3-8-16,0-4-9 16,0 4-8-16,0 0-7 0,0 0-7 0,0 0-7 0,0 0-7 15,-1 13-5-15,0-6-2 0,-1 3-3 16,2 2-4-16,-1 1-6 0,1 6-3 0,0 1-3 0,3 0 1 16,-6 2-6-16,3-1-4 0,0 0-5 0,-3 1 7 0,1 0-7 0,0-2 2 15,2-3 1-15,-2 4-2 16,-1-2-32-16,2-4 2 0,0-4 1 0,-2 1-1 0,3 1 8 15,0-5 0-15,0 4 2 0,-3-5 2 16,3 0-1-16,0-4 3 0,0 3-1 0,0-3 4 16,-1 0 3-16,1 1 10 0,0-4 2 15,-3 3 0-15,0-3-1 0,3 0 1 0,-7 0-2 16,7 0 1-16,-9-2 1 0,4-1-5 0,-2 1 3 0,0 0 2 0,0 1 2 16,-2-2-1-16,4 2-1 0,-2-2 2 15,-1 0-7-15,3 3 5 0,-2-3-7 0,3 3 9 16,-2-2-6-16,6 2 1 0,-7 0 0 15,7 0-3-15,-4-2-4 0,1 0 6 0,3 2-4 0,0 0-6 16,0 0 3-16,-6 0-5 0,6 0 0 0,0 0 3 16,0 0-1-16,0 0 0 0,9 7-1 0,-5-5 4 15,2-1 3-15,2 4 0 16,5-1-1-16,1-1-1 0,-2 2 0 0,4-3-1 0,-2 0 1 16,3-1-2-16,-2 1 4 0,1-1-2 0,5 0 1 15,-7-1 0-15,4-1 0 0,-2 0-3 0,-3-2-5 16,1 1-11-16,-4 0-9 0,1 1-11 0,0-3-19 0,-1 1-14 15,-3 0-24-15,0-3-25 0,-3 2-28 16,2-2-40-16,-2-1-37 0,-1-2-234 0,-3 1-495 0,-3 0 220 16</inkml:trace>
  <inkml:trace contextRef="#ctx0" brushRef="#br4" timeOffset="1.82371E6">1484 11929 116 0,'-3'-2'258'0,"1"0"-26"0,2 2-21 0,-2-3-16 16,-1 1-19-16,3 2-21 0,-3-1-13 0,3 1-18 0,0 0-9 16,0 0-10-16,0 0-11 0,0 0-4 15,17 1-7-15,-9 1-3 0,2 0-7 0,6-2-2 16,-1 0-8-16,1 0-8 0,8 0-4 0,-2 0-3 0,-6-2-6 15,5 0 0-15,-4 0 0 0,-3 0-6 16,3 1 0-16,-6-1-2 0,3 1-2 0,-7 1-1 0,-1 0-6 16,-6 0-4-16,11-1 1 15,-11 1-3-15,7 0-3 0,-7 0 0 0,0 0-4 0,7 0 1 16,-7 0-2-16,0 0 6 0,7 4-9 0,-7-3-2 0,3 2 0 16,-3-3-23-16,3 5-21 0,-3-1-20 15,4 0-21-15,-1 0-40 0,1 0-38 0,-1 2-36 0,4 1-202 16,-3-3-425-16,-1 3 188 0</inkml:trace>
  <inkml:trace contextRef="#ctx0" brushRef="#br4" timeOffset="1.82438E6">1872 12221 56 0,'0'0'281'0,"2"4"-8"16,-2-4-17-16,0 0-11 0,0 0-21 15,0 0-17-15,0 0-15 0,0 0-17 0,0 0-15 0,0 0-16 16,0 0-12-16,1 4-10 0,-1-4-16 16,0 0-10-16,0 0-7 0,0 0-14 0,0 0-3 15,0 0-10-15,0 0-3 0,0 0-5 0,0 0-3 0,0 0-6 16,-15-7-3-16,15 7-2 0,-3-4-8 15,3 4 1-15,-3-3 3 0,3 3 4 0,-1-4-4 0,1-2-6 16,0 6-5-16,1-7-1 0,-1 3 0 16,3-1-5-16,-2 0 5 0,5-1-8 0,0 0-2 15,2 1-3-15,-1 0-1 0,0-1-2 16,3 2-2-16,1-2 3 0,-1 3-8 0,0 0 3 0,1 0-1 0,-1 3-3 16,1 0 3-16,-1 0-4 0,0 4 3 0,-3-1-3 0,0 2 4 15,0 2-5-15,0 0-2 16,-4 1-8-16,1 4 1 0,-4 1-8 0,-2 2 2 0,-3-1 2 15,-2 0-1-15,2 0 0 0,-5 2 4 16,1-5-2-16,2 0 4 0,2-2 2 0,0-2 0 0,3-1 4 16,-4-1-1-16,3-2 3 15,2 0 5-15,-1 0 16 0,2-3-2 0,-4 2 0 16,4-2-3-16,0 0-2 0,0 0-3 0,0 0 0 0,10-14-2 16,-6 8 2-16,3 0-1 0,0 2 0 15,2-1-5-15,-1 1-2 0,2 1 1 0,4-1-2 0,-4 3-2 0,0 0 1 16,3 1 0-16,-1 2 1 15,2 2 4-15,-4 1-7 0,4 3 0 0,-4-1 0 0,0 3 4 16,-2 1-1-16,-1 1 0 0,-4 0-1 16,0 1 1-16,-3 1 3 0,0-1-2 0,-3 0 2 0,0 0-2 15,-4-1 4-15,-1 1 11 0,-2-2-7 16,0-1 8-16,-1 0 7 0,-2-3-1 0,-1 0 6 16,0 0-8-16,1-2 9 0,1-1-4 0,-2 0-5 0,1-2 4 15,0 1-6-15,2-3-2 0,1 0-3 16,2-1-3-16,-1 1-11 0,-2-2-18 0,4 0-29 0,1 0-30 15,-1-2-41-15,3 1-57 0,1-4-68 16,-2 1-81-16,3-2-166 0,-2-2-530 0,5 1 235 0</inkml:trace>
  <inkml:trace contextRef="#ctx0" brushRef="#br4" timeOffset="1.82505E6">2292 12153 18 0,'0'3'297'0,"0"-3"-16"0,0 0-13 16,0 0-24-16,0 0-25 15,0 2-22-15,0-2-14 0,0 0-18 0,0 0-14 16,0 0-9-16,0 0-11 0,0 0-12 0,0 0-4 0,0 0-8 0,0 0 1 16,0 0-8-16,0 0-2 15,0 0-9-15,0 0-7 0,0 0-8 0,0 0 1 0,0-9 9 0,0 9-8 16,-3-5-4-16,2 2-8 15,0 0-19-15,1-1 16 0,0-1-13 0,0 1-1 0,0-1-6 16,1-4-5-16,0 1-5 0,-1 1-6 16,3-2 0-16,1-3 7 0,-1 4-10 0,1 1-5 0,2-1-5 15,0 1 20-15,1-1-25 0,1-1 8 16,3 2-10-16,-4 2-4 0,1 0 6 0,1 0 0 16,-3 1-1-16,1 0-7 0,0 2-2 0,-3 0 5 0,3 1-6 15,-1 2 0-15,1 0 2 0,0 3-3 16,-1-1 5-16,-1 4 1 0,-1 2-4 0,4 4 0 0,-4 1-2 15,3 4 5-15,-3 1-3 0,0 3 6 16,-1 1-15-16,0-1 14 0,0-1 0 0,-2-1-1 0,1-6 1 16,-1 0-3-16,4 1-1 0,-1-7 2 15,-1 1-1-15,1-1 2 0,-1-1 2 16,1-2-3-16,0-1 3 0,3-2 2 0,0-1-8 0,1-4 14 16,2 1-1-16,4-4 0 0,-2-2-2 0,3-7-3 0,-1 1 7 15,-1-3-14-15,-2 1 10 0,1-1-1 16,-2 0 3-16,-2-1-7 0,-2 7 7 0,-2-4-27 15,0 2 25-15,-2 1 2 0,0 5 1 0,-1 1-5 0,0-2-1 16,-1 5 0-16,0-2-4 16,-2-1-12-16,3 4-20 0,-1 2-27 0,-3-3-21 0,3 3-26 0,-6-1-27 15,6 1-29-15,0 0-37 0,-11 4-29 0,7-2-43 0,0 2-215 16,0-1-523-16,-1 3 232 16</inkml:trace>
  <inkml:trace contextRef="#ctx0" brushRef="#br4" timeOffset="1.82545E6">2346 12416 76 0,'-2'1'329'16,"1"2"-2"-16,-2-2-15 0,2 3-6 16,1-4-20-16,-3 2-16 0,3-2-8 0,-3 1-36 0,3-1-16 15,0 0-14-15,0 0-12 0,0 0-15 16,-3 2-14-16,3-2-17 0,0 0-15 0,0 0-12 0,0 0-6 16,0 0-16-16,-3 3-4 0,3-3-20 0,0 0 7 0,12 0-12 15,-5 1-8-15,3-1-23 16,5 0 26-16,-1 0-13 0,14-1-4 0,-4 1 3 0,4-3-5 0,0 2-3 15,-3 0-13-15,2 0-6 16,0-2-11-16,-3-2 18 0,-2 2-6 0,-7 3-9 0,0-1 0 16,-2-2-4-16,-5 3 5 0,-1 0-5 15,-2 0 5-15,0 0-4 0,-1 0 3 0,-4 0-2 0,6 0-4 16,-6 0 0-16,0 0 0 0,0 0 2 0,-2 4 3 0,2-4-4 16,0 0-25-16,-8 5-24 15,6-3-27-15,2-2-37 0,-4 3-43 0,2-1-43 0,2-2-56 16,-1 1-52-16,1-1-267 0,0 0-620 15,0 0 275-15</inkml:trace>
  <inkml:trace contextRef="#ctx0" brushRef="#br4" timeOffset="1.82631E6">2833 12147 102 0,'1'-7'303'0,"0"3"-13"0,0-1-19 0,0 1-7 15,-1 0-15-15,0 2-8 0,1-3-30 0,-1 5-17 16,0-4-18-16,0 4-18 0,1-3-13 0,-1 3-18 0,0-2-10 16,0 2-20-16,0 0-6 0,0 0-15 15,0 0-5-15,0 0-7 0,0 0-11 0,-2 9 0 0,1 0-8 16,1-1-4-16,-1 2-5 0,2 3-2 15,-2 2-3-15,2 5 3 0,-2 0 32 0,0 3-7 0,-1-1-7 16,0 1 3-16,1-1-10 16,-1-2-4-16,0 1-6 0,1-1-3 0,-2-7-3 0,1 2-16 15,0-2 13-15,0-1 1 0,3-3-7 16,-5 3 4-16,2-5-6 0,0 0-5 0,0-2 2 0,1 1 6 16,-2-3-3-16,1 1-1 0,0 0-2 0,1-1-4 0,-1 0 4 15,-1-1-2-15,3 1-4 0,0-3 10 16,-5 3 5-16,5-3 3 0,-4 2-5 0,4-2-5 0,-6 0 3 15,6 0-2-15,-9 0 6 0,9 0-13 16,-8-1-2-16,3 1 4 0,5 0-3 0,-10-1-7 16,5 1 5-16,5 0-3 0,-7 0-4 15,2 0 6-15,5 0 2 0,-7-1-12 0,7 1 4 0,0 0-2 16,-5 0-1-16,5 0 5 0,0 0-6 0,0 0 6 0,-7 0-6 16,7 0-3-16,0 0 3 0,0 0-5 15,0 0 7-15,0 0-3 0,0 0 1 0,0 0 2 16,0 0-1-16,0 0 3 0,0 0-5 0,19-1 2 0,-9 1 0 0,0 0 0 15,7-1-1-15,-1-1-2 16,-1 1-8-16,6-2 6 0,-4 1-7 16,-2 1-5-16,1-1-13 0,1-2-29 0,-2 0-9 0,0 3-22 15,-2-1-24-15,-3 0-25 0,-1-1-26 16,-2 1-42-16,-1-2-44 0,1-1-292 0,-5 0-589 0,2-2 260 16</inkml:trace>
  <inkml:trace contextRef="#ctx0" brushRef="#br4" timeOffset="1.82661E6">2773 12109 156 0,'-2'-5'314'0,"1"3"-22"0,-1-1-15 0,2 3-20 16,0-3-24-16,0 3-25 0,0-5-20 15,6 1-19-15,-2 2-18 0,5-1-16 0,1-1-15 0,3-1-7 16,3 1-14-16,3-2-10 0,2 0-8 0,-1 1-12 0,1 0-3 16,-1 1-6-16,0-1-6 15,2 2-7-15,-7 0-1 0,-1 2-8 16,-4-1 3-16,0 1-11 0,-1 0-4 0,-5-1 7 0,2 2-6 16,-2 0 0-16,-4 0-12 0,6-1 12 15,-6 1-3-15,0 0 0 0,0 0 4 0,0 0-2 0,2 5-3 16,-2-5-8-16,0 0 11 0,-5 7-18 0,1-3-31 0,2-1-26 15,2-3-25-15,-3 6-25 0,3-1-30 16,0-5-36-16,2 6-41 0,1-1-53 0,1-1-184 16,-1 1-481-16,1 1 213 0</inkml:trace>
  <inkml:trace contextRef="#ctx0" brushRef="#br4" timeOffset="1.82707E6">3351 12216 280 0,'0'-7'345'0,"-4"-2"-22"0,1 2-21 0,0 1-14 16,-1-2 3-16,1 1-19 0,0 1-24 0,-1 0-19 0,0 2-20 15,0 0-19-15,-2 1-25 16,-1 1-13-16,-3-1-22 0,2 3-13 0,-5 0-16 0,2 2 1 15,-2 1-19-15,-2 2-8 0,2 3-11 16,-1 1-4-16,-1 3-6 0,2 1-1 0,-1 3-11 0,2 1-5 16,1 3-3-16,2-2-4 15,3 2-10-15,1 0 0 0,1 1 1 0,4 0 1 0,-2 1 0 16,5-3-13-16,0 1 0 0,3-2-9 0,0-1-5 16,1-5-9-16,1-1 2 0,3-1-3 0,1 0-5 15,-2-3-1-15,5-2-5 0,-1 0 3 0,-1-4-6 0,1-1 11 16,0 0 6-16,0-3 2 0,-6-1 0 15,5-3 4-15,-5 2 6 0,0-2 20 0,-3 1 2 0,1-3 4 16,-3 0 4-16,-2 0-3 0,-1-4 7 16,-1 6-11-16,-4-2-2 0,-1 3-7 0,0-1 6 15,-4 2-10-15,-4 1-1 0,0 0-11 0,-3 3-9 16,3 0-25-16,-3 2-28 0,3 3-42 0,1-2-36 16,1 4-49-16,3-3-65 0,3 3-79 15,1 0-214-15,2 1-594 0,2-3 262 0</inkml:trace>
  <inkml:trace contextRef="#ctx0" brushRef="#br4" timeOffset="1.82728E6">3609 12563 294 0,'0'-4'426'0,"0"4"-44"0,5-2-37 0,-2 1-29 0,-3 1-27 15,0 0-35-15,0 0-39 0,0 0-31 0,-8 7-29 0,1-4-36 16,0 5-28-16,-3 2-44 16,-7 6-40-16,-1 2-45 0,-2 1-50 0,-8 10-59 0,4-3-85 15,-7 1-205-15,4 1-473 0,-1 2 210 16</inkml:trace>
  <inkml:trace contextRef="#ctx0" brushRef="#br4" timeOffset="1.82943E6">4548 12076 8 0,'0'-6'265'0,"0"1"-9"0,2-2-14 0,-4 4-9 15,4-1-13-15,-2 0-21 0,1 1-20 16,-1 0-19-16,0 3-22 0,1-4-12 0,-1 4-13 0,0 0-12 15,0 0-8-15,-7 7-4 16,3-1-12-16,1 2-13 0,-1 3-6 0,1 2-2 0,-1 7-7 0,2-6-2 16,1 7-5-16,-2-2-6 15,3 0-4-15,0 1-1 0,0 1-5 0,-1-1-2 0,2-2 26 16,-1 2-4-16,0 1-3 0,0-2-6 0,-1-4-4 16,-1 4-5-16,1-5-1 0,1-1-5 0,-3 0 7 15,-1-2-9-15,-1 0-3 0,3-3-2 0,-4 0-1 16,2-1 3-16,-2-2 2 0,2 0-5 15,-1-2 0-15,0 1 6 0,-2-2 5 0,2 0 2 0,-2-1-4 0,1-1 1 16,0 0-5-16,-2 0 6 0,1-1-5 16,1 1-3-16,-2-2 2 0,0 0-4 15,2 2 2-15,0-1 2 0,2 1 2 0,-2-3 2 16,1 3-8-16,0-1-2 0,5 1 0 0,-7-2-1 0,3 2-3 16,4 0 1-16,0 0-3 0,-7-1 0 0,7 1-4 0,-4-1 2 15,4 1-3-15,0 0-1 0,0 0 2 16,0 0-6-16,0 0 3 0,0 0 3 0,0 0 0 0,0 0-3 15,15 4 3-15,-5-2 1 16,4-2-5-16,-1 2 8 0,3-1-3 0,-1-1 2 0,6 0-3 0,0 0 1 16,-1-1 3-16,2-1-9 15,-2 0 1-15,-3 2-9 0,-3-2-20 0,0 1-14 0,-5-1-13 16,1 1-16-16,-2-2-16 0,-2 1-17 16,-1 1-20-16,-1-2-46 0,-1 1-67 0,-2-2-247 0,-1-1-526 15,-2 1 233-15</inkml:trace>
  <inkml:trace contextRef="#ctx0" brushRef="#br4" timeOffset="1.82973E6">4341 12107 230 0,'-6'-5'276'0,"2"2"-18"0,0 0-20 0,1 0-21 16,3 3-20-16,-1-3-21 0,1 3-20 0,0 0-14 15,8-5-13-15,-1 4-12 0,0 1-13 0,10-2-7 16,3 0-12-16,1 2-12 0,2-1-9 0,0 0 1 16,2-2-11-16,1 0 0 0,1 2-7 15,-3-1-6-15,-1-1-2 0,-2 1-7 0,-5-1 0 0,-3 0-5 16,1 2 2-16,-5 1-6 0,-1-1-3 0,-1 1-3 0,-3 0 2 16,2 0-4-16,-6 0-4 15,4-2 3-15,-4 2-3 0,0 0-4 0,7 2-1 0,-6 0-22 16,-1-2-21-16,2 5-22 0,-2-5-30 15,-3 6-29-15,3-3-33 0,0 5-35 0,0-4-44 0,-3 5-143 16,5-3-404-16,-2 4 179 16</inkml:trace>
  <inkml:trace contextRef="#ctx0" brushRef="#br4" timeOffset="1.83017E6">4910 12225 165 0,'0'-2'303'0,"0"2"-23"16,0 0-25-16,0 0-20 0,0 0-27 0,0 0-19 15,0 0-22-15,0 0-13 0,-7 6-17 16,3-1-19-16,-2 0-3 0,-1 3-17 0,0 3-4 0,0-1-14 16,0 1-4-16,0 1-4 15,-3 1-6-15,3 0-4 0,-3-1-6 16,1 1-3-16,1 0-6 0,1-2 2 0,-1 2-1 0,1-2 3 0,0 2 3 15,0-4-7-15,2-2 8 0,0 2-8 16,0-3 0-16,0 2-18 0,1-3 10 0,1 0 4 16,-1 1 6-16,1-1-5 0,0-1-2 0,0 0-3 0,1 0-2 15,0-1 0-15,-1 0-6 0,2-1-15 16,1-2 14-16,-3 3-5 0,3-3-1 0,-1 2-4 0,1-2 0 16,0 0-2-16,0 0 0 15,8 2 1-15,1-2-1 0,1-2-5 0,4 2 2 0,0 0-7 0,7-2 4 16,1 1-5-16,-7-1 4 0,5 0-4 0,2 1 4 15,-1-1-2-15,1 1-21 0,-6-1-14 16,0 1-6-16,-1 1-11 0,0 0-10 0,-7 0-18 0,2 0-9 16,0 1-13-16,-3-1-8 0,-1 0-14 0,1 2-17 0,-3-2-11 15,-1 1-10-15,-3-1-15 16,4 3-18-16,-4-3-14 0,0 0-10 0,0 0-174 0,-7 3-415 0,7-3 183 16</inkml:trace>
  <inkml:trace contextRef="#ctx0" brushRef="#br4" timeOffset="1.83043E6">4951 12374 62 0,'-4'-15'269'0,"0"2"-1"0,0 0 8 16,1 0 2-16,2 4-9 0,-2-2-25 15,0 2 17-15,1 1-9 0,0 2-11 0,2 1-13 16,-1 1-29-16,1-1-17 0,0 5-21 0,-1-5-21 0,1 5-10 16,-1-5-43-16,1 5 13 0,0 0-3 0,0 0-15 0,0 0-3 0,0 0-8 15,-2 21-9-15,2-10-8 16,0 1-1-16,0 8-8 0,0-5-5 0,0 5-5 0,2 0 0 15,0 2-8-15,-1-1 1 0,-2-2-6 16,1 5 0-16,-2-4 1 0,2 4-3 16,1-4-19-16,-1 2-18 0,0-8-16 0,1 2-20 15,-1-3-28-15,2 0-37 0,0 0-44 0,-1-2-62 0,1-5-70 16,-1 1-284-16,2-3-624 0,1-2 277 16</inkml:trace>
  <inkml:trace contextRef="#ctx0" brushRef="#br4" timeOffset="1.83098E6">5279 12265 2579 0,'0'0'82'0,"4"0"-18"15,-4 0-24-15,3 2-24 0,-3-2-5 0,4 1-3 16,-4-1-2-16,0 0 1 0,0 0 1 15,2 4 0-15,-2-4 2 0,0 3-3 0,0-3-2 16,-3 4 1-16,3-4-2 0,-2 2 4 0,2-2-5 0,0 0 2 16,0 0 6-16,-1 4 10 0,1-4 6 15,0 0 7-15,-1 2 14 0,1-2-1 0,0 0 2 0,0 0-7 16,0 0-4-16,-6-6 1 16,4 4-1-16,1-2 0 0,0 1 4 0,-1-3 2 0,0 2-1 15,1 0 0-15,0-1-1 0,0-5 0 0,-1 5-3 16,1-4-3-16,2 2-4 0,-1-3-5 0,2 0-10 15,0 0 5-15,1 2 1 0,3-4-3 0,-1 5-3 0,1-4 0 16,0 4-2-16,-1 0-4 16,4-2 4-16,-1 3-5 0,-1-1-4 0,2 2 2 0,-2 1-2 15,0 2-4-15,-1-2 4 0,-1 3-3 16,1 3 0-16,-2 1-3 0,3 1 1 0,-4 0 0 0,3 3 2 16,-2 1-1-16,0 5-2 0,-1 0 7 0,0 2-10 0,0 3-3 0,1-3 8 15,-3 4-4-15,2-5 4 16,0 5-4-16,4-6 3 0,-6-1-4 15,1-3 3-15,2 0 3 0,-1-1-4 0,1-3 6 16,2 2-5-16,0-3 4 0,0 0-2 0,0-4 2 0,4 0-2 16,-3-2-9-16,2 0 12 0,3-3 0 15,-1-2-3-15,-1-4-1 0,3-2 5 0,-2-2 2 0,2-1-3 16,-2-3-6-16,-4 0-1 0,1 1 6 16,-1-1-2-16,-1 1 2 0,0 5-1 0,-2 0 0 0,-1 1 1 15,-2 3-1-15,-1 5-3 0,0-1-3 0,0 0-4 0,0 1-25 16,0 4-22-16,-6-2-20 0,6 2-28 15,0 0-27-15,-14 6-36 0,9 1-47 16,2-1-38-16,0 3-241 0,-1 0-529 0,0 1 234 0</inkml:trace>
  <inkml:trace contextRef="#ctx0" brushRef="#br4" timeOffset="1.83138E6">5327 12525 157 0,'-3'1'330'0,"-1"1"1"0,4-2-7 0,-5 1-11 16,5-1-12-16,-2 1-22 0,2-1-24 15,0 0-14-15,0 0-25 0,-3 2-25 16,3-2-13-16,0 0-15 0,0 0-21 0,0 0-13 15,14-4-16-15,-4 2-12 0,3 0-23 0,2 0 5 0,7-2-3 16,1 3-8-16,1-2-8 0,3 1-2 16,-1-2-9-16,1 2-14 0,3 1 9 15,-3-2-13-15,1 0-4 0,-3 1 4 0,-2 0-6 0,-9-1 0 16,0 3-9-16,-6-1 2 0,1 0 3 0,1-1-28 16,-6 2 23-16,0-1 10 0,-1 0-3 0,-3 1-5 0,0 0 2 15,0 0-7-15,0 0 2 0,-20 0-10 16,12 1-5-16,-2 0-15 0,3-1-26 0,0 2-28 0,1-1-33 15,0 0-45-15,1 1-40 0,2 1-52 16,-1-1-74-16,0 2-301 0,4-4-661 0,-3 3 294 0</inkml:trace>
  <inkml:trace contextRef="#ctx0" brushRef="#br4" timeOffset="1.83241E6">6024 12102 95 0,'6'-6'292'0,"-5"1"-21"15,2-2-12-15,0 2-19 0,-2 0 0 0,0 1-14 0,1 0-18 16,-1 2-25-16,-1-1-15 0,2 0-18 0,-2 3-19 0,0 0-12 15,0-2-10-15,0 2-16 16,0 0-8-16,0 0 0 0,-2 11-12 0,2-4-14 0,0 3-2 0,0 2-5 16,-3 3-9-16,3-1 0 15,-1 1-6-15,1 3-5 0,-1 2 8 0,-1 0-10 0,2-2-4 16,0 4-3-16,0-1-6 0,-1 0-4 0,1 2 1 16,0-2-1-16,0 2 34 0,0-3-3 0,-3 3-10 15,3-3-1-15,0-1-4 0,0 2 7 16,-1-7-8-16,-1 0-5 0,-2-1-5 0,3-1 1 0,-5 0-4 15,3-2 1-15,2 1 2 0,-2-5-7 0,0 1 0 16,-4 0 1-16,4 0-2 0,-1-3 4 16,1-1-11-16,-1 1 9 0,-2-1-1 0,2-3 1 0,-2 3 4 15,2-3-2-15,-3 0 12 0,7 0-1 16,-8-1 3-16,3-1 5 0,0-1 10 0,2-1-12 0,-1 2 14 16,1-1-16-16,0 1 9 0,-1-2 7 0,1 2-2 0,2-1-1 0,-2 1-3 15,3 2-1-15,-1-2-6 16,1 2-12-16,-2-2-5 0,2 2 4 0,-3-3-5 15,3 3-3-15,0 0 1 0,0 0-5 16,0 0-1-16,0 0 3 0,0 0-3 0,16 4 3 0,-9-3-1 0,0 0-21 16,4 0 18-16,3 0-8 15,-1 1-14-15,2-1-4 0,2 0 0 0,0-1-24 0,4-1-19 16,-1 0-31-16,-3-1-22 0,-3 0-34 16,0-1-31-16,0-1-43 0,0-1-52 0,0-1-57 0,-8 1-188 15,1-3-564-15,-3 1 251 0</inkml:trace>
  <inkml:trace contextRef="#ctx0" brushRef="#br4" timeOffset="1.83267E6">5914 12112 28 0,'-4'0'248'0,"0"-1"-26"15,-1-1-17-15,5 2-27 0,0 0-12 0,-5 0-21 16,5 0-12-16,0 0-12 0,0 0-11 0,14 4-14 0,1-3-6 16,-3 1-13-16,3-2-13 0,5 0-20 0,1 0-24 0,3-1-20 15,-3 0-31-15,2-1-32 16,-1 2-29-16,-1-1-46 0,-5-1-133 0,-1 0-293 0,-1 0 130 0</inkml:trace>
  <inkml:trace contextRef="#ctx0" brushRef="#br4" timeOffset="1.83336E6">6418 12330 56 0,'0'-5'355'0,"0"3"-21"0,0-2-24 16,2 1-22-16,-2 0-25 0,0 3-33 15,0-4-18-15,0 4-22 0,0 0-26 0,0 0-15 0,0 0-13 16,0 0-13-16,-3 12-19 15,3-5-8-15,-1 1-3 0,1-1-9 0,-1 2-19 0,1 0 2 0,1 1-7 16,0-2-7-16,0 2-4 16,-1-2-10-16,0 0-5 0,2-1-8 0,-2-2-7 15,1-1-4-15,0 1 3 0,-1-2-10 0,0 0 12 0,0-3-3 0,0 4 5 0,0-4-10 16,0 0-1-16,0 0 3 16,0 0-5-16,-9-12 2 0,6 4 0 0,-1-1 3 15,-2-1 3-15,-2 0 6 0,2-2-4 16,-2 2-12-16,0 0 30 0,1 3 2 0,0-1 1 0,3 2-16 15,-3-1 7-15,1 1-2 0,2 4-6 16,-3-3-4-16,0 3-3 0,4 1-2 0,2-3-6 0,-2 4 4 16,3 0-6-16,0 0 0 0,0 0 1 15,0 0 3-15,-3 7-1 0,10-4-10 0,0 0 4 0,2 1-11 16,5-1-5-16,1 1-12 0,5-2 2 16,3-1 1-16,-1 1 1 0,1-2 3 0,-1 0-2 15,-1-2 0-15,-4 0 9 0,-3 1-1 0,0-2 1 16,-1 2 2-16,-4-1 10 0,-1 2 10 0,-3-1 4 15,0 1 7-15,-5 0-3 0,7 0 4 0,-4-1 2 0,-3 1-2 0,4 1-3 16,-4-1 11-16,-1 7-7 16,-1-1 8-16,-2 2-6 0,-3 2-3 0,1 4 6 15,-4 3-11-15,2 1-5 0,-2-1 7 0,0 4-6 16,2 1 1-16,1 2-3 0,1-4 4 0,0 4-5 0,1-1 1 16,0-1-8-16,4 3-18 0,0-3 9 0,1-2-6 15,-2-1-9-15,4-5-6 0,-2 1-14 16,0-1-16-16,1-2-27 0,2 1-24 0,-2-2-30 0,2-3-42 15,-3 1-35-15,2-4-45 0,0 2-287 0,-2-2-591 16,-1-3 261-16</inkml:trace>
  <inkml:trace contextRef="#ctx0" brushRef="#br4" timeOffset="1.83359E6">6380 12642 68 0,'-5'-1'360'0,"2"0"-17"0,0-2-23 0,3 3-11 0,-6-2-26 0,6 2-31 16,-4-1-20-16,4 1-19 16,0 0-27-16,0 0-16 0,13-6-19 0,0 4-9 0,3-2-18 0,7 3-24 15,2-5 10-15,-1 3-17 0,3-1-7 0,-2-2-12 0,1 1-4 16,-2-2-6-16,-3 4-8 16,-2-4-1-16,-6 4 18 0,-2 1-7 0,-4 1-3 15,2-3 0-15,-5 4-22 0,0-2 15 0,-1 2 3 16,-3 0-11-16,0 0-3 0,3-2-16 0,-3 2-30 0,0 0-24 15,-13 2-32-15,5 0-48 16,-1 3-40-16,2-3-50 0,-2 2-65 0,2 1-73 0,-3-1-215 0,2-2-593 16,0 1 263-16</inkml:trace>
  <inkml:trace contextRef="#ctx0" brushRef="#br4" timeOffset="1.83541E6">6886 12713 194 0,'0'0'283'0,"0"-4"-10"0,0 1-18 15,0 3-16-15,3-2-22 16,-2 0-20-16,-1 2-23 0,2-5-17 0,1 4-17 0,-1-2-10 0,2 2-16 16,0 1-13-16,-4 0-10 0,10 0-8 0,-5 0-6 0,0 1-9 15,2 2-8-15,0 0-7 16,-1 1-5-16,1-1-4 0,-3 0-3 0,-1 3-3 0,2-1-4 15,-2 2 33-15,0 0-7 0,-4-1-18 0,-2 4-2 16,-3 1 7-16,0-1-2 16,-2-1 2-16,-2 0-9 0,-1 0-9 0,-3-1-18 15,3 0-6-15,-3-4-1 0,4 0-14 0,0-1-14 0,1-1-24 0,0 0-15 16,0-1-21-16,2-3-29 0,2 0-54 0,0-2-43 16,1-1-71-16,3-4-144 0,1 0-459 15,3-2 203-15</inkml:trace>
  <inkml:trace contextRef="#ctx0" brushRef="#br4" timeOffset="1.83585E6">7225 12365 2703 0,'19'-18'75'15,"-3"0"41"-15,-6 7 22 16,0 0-24-16,-4 4-11 0,-1 0-19 0,-1 4-13 0,-1-2-3 16,2 2-13-16,-3 0-4 0,0 1-3 0,1 0-9 0,-3 2 2 15,0 0-10-15,4 5-2 16,-3 0-1-16,1 2-14 0,-2 4 18 0,1 3-1 0,-1 0 1 0,0 5-8 15,0 0 2-15,0 2-13 16,0-3 20-16,0 3-17 0,3 0 3 0,-3 0-2 0,3-1-11 0,-2 1 8 16,-1-3-4-16,0 2 0 15,2-7-5-15,-1 1 7 0,-1-1-8 0,0-1 1 0,-1-2 0 16,-1-1-1-16,1-1-13 0,-2 0-5 0,0-2 5 16,2 2-6-16,-3-2 1 0,1-2 8 0,-3 1-7 15,2-3-1-15,-2 1 8 0,2-1 6 0,-3-1-6 0,1-1 0 16,2 0 3-16,-5-1-4 15,1 0 9-15,1-1-6 0,-1-1 0 0,-1-1-4 0,3 0 6 0,0 3 1 16,0 0 3-16,1-1 2 16,0 1 5-16,2-1 1 0,-1 1 0 0,4 1 0 0,-5-1-5 15,5 1 0-15,-4-2-4 0,4 2-4 16,-3-2 4-16,3 2-2 0,0 0 4 0,0 0-5 16,0 0 1-16,0 0-13 0,0 0 17 0,3 8 5 15,1-5-3-15,3 1-6 0,1-2 1 0,1 0-1 16,3 3-5-16,3-4-11 0,1 2-9 0,5-3-18 0,0 1-18 15,2-1-21-15,-2-2-8 0,-1-1-27 16,1-3-39-16,-2 0-33 0,1-2-47 0,-7 3-265 16,-2-3-544-16,-1 0 242 0</inkml:trace>
  <inkml:trace contextRef="#ctx0" brushRef="#br4" timeOffset="1.83607E6">7172 12377 2572 0,'-13'-6'14'16,"3"0"19"-16,0 3 11 0,3-1-13 0,-1-1-4 0,2 2 2 16,2 2 2-16,1-2-4 0,-1 0-6 0,3 2-2 0,1 1-1 15,8-5-2-15,0 4-1 16,8-2-4-16,5 0-1 0,5 0-10 0,2 0-21 0,2 0-21 0,10 2-15 16,-2-1-22-16,-10 2-21 0,2 2-29 15,-3-1-26-15,-1 2-22 0,-3 0-39 0,-2 4-108 16,-7-3-351-16,0 4 155 0</inkml:trace>
  <inkml:trace contextRef="#ctx0" brushRef="#br4" timeOffset="1.83657E6">7574 12712 191 0,'0'0'299'0,"0"0"-13"0,-12-7-22 0,6 4-12 0,2 1-20 16,-2-1-13-16,-1-2-27 16,0 1-10-16,0-2-17 0,0 1-9 0,1-1-6 0,-2 0-4 15,1-1-20-15,0 1-6 0,3 1 0 16,-2-1-19-16,-1-2-3 0,4-1-16 0,-1 1-1 0,3 0-8 16,1-1-12-16,0 0-3 0,4-4-27 0,0 6 17 15,-1-2-10-15,4 2-6 0,0-1-7 16,6 1 0-16,-2 1 0 0,3 2-9 0,-1 1-16 0,1 1 11 0,0 0-3 15,-4 2-2-15,1-1 0 16,-3 3-5-16,1 0 0 0,-2 1-3 0,0 1-1 16,-4 1 4-16,1 2-2 0,-4 2-2 15,0 1-1-15,-3 2 0 0,-1 3 4 0,-3 3-5 0,-2 0-2 0,-1 2 7 16,-1-2-2-16,-1 2 3 0,-1 0-1 0,3 0 1 0,-1-4-10 16,4 3 9-16,0-7-2 15,2 1 3-15,3 0 0 0,-1-1-3 0,6 3 4 0,0-3-1 16,4-1-3-16,0 0-4 15,2 0-4-15,3-2-9 0,-1-1-1 0,3-2-2 0,-3-1-3 0,5-2 3 16,-4-1 2-16,3-2 3 0,-4-3 2 16,3-1 1-16,-3-2 3 0,-1-1 29 0,0-1 9 0,-3-2 14 15,-1-1 5-15,-2 0 0 0,-3-3 5 16,-2 1-3-16,-1 0-10 0,-3 1 1 16,0-1-9-16,-2 0 6 0,0 3-8 0,2 0-6 0,-5 0-2 0,3 4-8 15,0 0 1-15,1 1-21 0,1 0-41 16,2 2-49-16,3 3-30 0,-6-3-40 0,6 3-39 0,0 0-69 15,0 0-270-15,0 0-590 0,0 0 262 16</inkml:trace>
  <inkml:trace contextRef="#ctx0" brushRef="#br4" timeOffset="1.83709E6">7811 12543 2640 0,'0'-4'50'0,"0"1"-4"0,0 3-10 0,-4-6-15 16,1 4-3-16,3 2-6 0,-3-4 1 16,3 4-2-16,0 0-3 0,-4-3-1 0,4 3-2 0,0 0 0 15,0 0 0-15,0 0 3 16,-10 1-4-16,10-1-1 0,0 0-1 0,0 0 2 0,-7 3-2 16,7-3 1-16,0 0 0 0,0 0 7 0,0 3 19 0,0-3 20 15,0 0 11-15,0 0-4 16,0 0-4-16,0 0-2 0,0 0-7 0,0-12-2 0,0 8-1 15,0-2 3-15,1 1-10 0,1-2-3 0,2-1 3 0,0 0-6 0,2-2-4 16,-2-1-4 0,2 4 0-16,4-4-7 0,-2 1 0 0,1 1-4 15,-1 2 4-15,-1 1 8 0,0 2-12 0,0-2-3 0,0 0 7 16,-1 3-6-16,2 0-15 0,-2 2 14 0,-6 1-3 0,11 3-1 16,-7 0-5-16,2 2 2 0,-3 3 1 15,1-1 3-15,-1 6-2 0,1 0 3 16,-1 1 5-16,-2 6-5 0,2-5 5 0,-1-1-8 15,-1 1 6-15,3-3 1 0,-1 1-3 0,-2 0 7 0,2-1-6 16,0-5 0-16,1 1 0 0,-1-1-3 16,4-3 8-16,-4 0 0 0,4-1-1 0,-1-1 4 0,-6-2-1 15,15-4 0-15,-8-1 4 16,2 2 6-16,-1-4-3 0,2-3-1 0,-2 3-1 0,1-4-3 16,-1 0-6-16,-2 0 6 0,0 0-3 0,-2 4-4 0,-1-1 6 15,-2 1-10-15,2 0-8 0,-3 0-27 16,0 2-19-16,-2 1-21 0,1 1-23 0,-2-1-30 0,3 4-33 0,-10-2-49 15,3 3-45-15,0 1-240 16,-1 1-533-16,-2 1 236 0</inkml:trace>
  <inkml:trace contextRef="#ctx0" brushRef="#br4" timeOffset="1.83745E6">7838 12759 169 0,'0'0'312'15,"-7"3"-8"-15,4-1-11 0,0 0-15 0,3-2-15 16,-7 2-18-16,7-2-17 0,-4 2-38 0,4-2 11 0,0 0-31 16,-6 4-8-16,6-4-18 0,0 0-14 0,0 0-15 0,0 0-4 15,0 0-31-15,0 0 16 16,0 0-10-16,16 3-9 0,-6-3-3 0,1 1-15 0,7 0 0 15,-2-3-6-15,6 2-2 0,-1-3-12 0,2 1-1 0,2-3-6 16,-2 2-3-16,-6 1-3 16,-2 1-31-16,-1-2 31 0,2 0-5 0,-8 2-16 15,-1 0 18-15,0-2 5 0,-7 3 8 0,9-3 12 0,-9 3 1 16,8-1 3-16,-8 1-6 0,0 0-10 0,0 0-5 0,0 0-1 16,0 0-13-16,0 0 4 15,0 0-4-15,0 0-24 0,0 0-21 0,0 0-23 0,0 0-26 16,0 0-31-16,0 0-27 0,0 0-25 0,-17 7-56 15,17-7-68-15,0 0-305 0,0 0-636 0,-4 4 281 16</inkml:trace>
  <inkml:trace contextRef="#ctx0" brushRef="#br4" timeOffset="1.83832E6">8336 12423 339 0,'3'-7'352'0,"-1"3"-28"15,0-1-19-15,-2 2-11 0,2 0-29 0,-1-1-29 0,-1 3-33 16,0 1-21-16,3-3-18 16,-3 3-10-16,0 0-13 0,1 10 2 15,1-3-16-15,-1 3-8 0,2 3-10 0,-2 3-5 16,4 1-2-16,-1-2-4 0,0 6-16 0,-1-2-17 0,0 1-6 0,0 0 0 15,1-1-7-15,1 1-6 0,-3-1-12 16,-1 0 4-16,3-5-6 0,-3-2-3 0,1 3-4 0,-2-2 2 16,2-5-23-16,-4 1-4 15,0-1 5-15,1 1-8 0,-3-4 8 0,1 4-4 0,-1-3 5 16,-1-1-6-16,-1 2-3 0,-1-4 4 0,-2-1 0 0,2-1-3 16,-1 2 0-16,0-3 2 0,-1 1 6 15,1-1-4-15,-1-1 1 0,2 1-5 0,0 0 4 16,1-1-16-16,1-1 16 0,-1 0-3 0,2 2 12 15,-2-1 8-15,2 0 3 0,4 1-4 0,-6-3-2 0,6 3-5 16,-4 0-3-16,4 0 4 0,-3-2-6 16,3 2 0-16,0 0 11 0,0 0-16 0,0 0 3 15,0 0 5-15,0 0-6 0,10 6 7 0,-7-4-17 16,4-1 5-16,0 2-5 0,4 0-8 0,2 0-13 16,4-1-17-16,-1 0-8 0,0-1-25 0,0-1 1 15,-1 0-29-15,7 1-24 0,-6-2-21 0,-3 0-35 16,1 0-39-16,-1-3-49 0,-3 2-245 0,-2-4-561 15,-1 1 249-15</inkml:trace>
  <inkml:trace contextRef="#ctx0" brushRef="#br4" timeOffset="1.83852E6">8146 12463 191 0,'-5'-2'287'0,"0"-3"-23"0,1 3-17 0,1-2-26 15,3 4-21-15,3-5-20 0,3 3-19 16,4 0-18-16,12-3-10 0,2 2-24 0,4 0-41 16,10 1-32-16,2 1-32 0,-1-3-29 15,-1 1-35-15,-8 2-41 0,12 0-38 0,-17 1-182 16,1 0-346-16,-2-1 154 0</inkml:trace>
  <inkml:trace contextRef="#ctx0" brushRef="#br4" timeOffset="1.83905E6">8710 12771 76 0,'3'-8'329'0,"0"0"-22"0,-2-1-10 0,1-3-12 16,0-2 1-16,-2 2-37 0,0 4 10 0,-2-3-22 0,2 1-5 0,-3 1-23 15,1 1-4-15,0-2-36 16,-2 2 6-16,0 1-21 0,-1 0-22 0,-1 1-8 0,-2 3-14 15,-1-3-13-15,0 5-29 0,-1 0 15 0,-4 2-8 16,0 0-12-16,3 3-7 0,-2 1-6 16,2 2 2-16,-2 3-8 0,3 1-7 15,0-1-8-15,-1 7-6 0,2-1 1 0,4-2 3 0,-2 5-11 0,5-6-25 16,0 1 0-16,3-1-11 0,1-1-9 0,1 0 3 16,2-4-5-16,2 0-3 0,3-1-3 0,-1-3 3 15,3-1-8-15,-1 0-2 0,5-4 19 16,-1-2 2-16,1-1 8 0,0-2 4 0,-3 0 22 0,-1-1 20 0,0 0 2 15,-5 0 18-15,1 3 2 0,3-3 7 16,-5 1 15-16,-1 3 20 16,-1 0 4-16,-3 0 3 0,3 0-6 0,-2 2-7 0,-2 1-14 15,3-1-16-15,-3 1-1 0,0 0-7 16,5 4-6-16,-6 1-11 0,0 4-29 0,-2 9-18 0,-2 2-65 0,0 4-14 16,0 3-49-16,-1 13-50 0,-4 2-94 0,3-1-100 0,-7-1-304 15,-2 2-744 1,-11 15 330-16</inkml:trace>
  <inkml:trace contextRef="#ctx0" brushRef="#br1" timeOffset="1.90079E6">1812 12711 8 0,'0'0'155'15,"0"0"-10"-15,-2-3-13 0,2 3-3 0,0 0-11 0,-1-4-3 16,1 4-8-16,0 0-14 0,0 0-9 0,0 0-2 0,0 0-5 15,-4-2-11-15,4 2 1 0,0 0-14 16,0 0 2-16,0 0-10 0,0 0-3 0,0 0-8 0,0 0 0 16,0 0-6-16,0 0 2 0,0 0-6 15,0 0 4-15,0 0-3 0,0 0 9 0,0 0-2 16,11 6 9-16,-7-3-4 0,1-1-1 0,0 0-1 16,2 0 5-16,0 1-2 0,6 3-1 0,1-2 2 15,0 1-5-15,7 1-3 0,3 0 1 16,0 0 0-16,1 2-2 0,-1-2-7 0,13 4 1 15,-9-1-4-15,0-2 0 0,10-1 0 0,2 3 0 0,-4-2-9 16,-6 2 3-16,7 0-3 0,-11-2 3 16,0 0-6-16,0 2 6 0,-3-1-12 0,-2-3-16 0,-6 0-17 15,5 1 0-15,-8 1-6 0,-4-1-5 0,-1-2-12 16,0 3-6-16,-4-3-6 0,2 2-14 0,-4 0-11 16,1-2-8-16,-1 1-19 0,-1-1-12 15,0-4-2-15,0 9-122 0,-1-8-274 0,1-1 121 16</inkml:trace>
  <inkml:trace contextRef="#ctx0" brushRef="#br1" timeOffset="1.9012E6">2899 12618 164 0,'0'-3'206'15,"0"3"-12"-15,3-7-3 0,-2 3-15 16,-1 0-6-16,0 4-9 0,-1-5-13 0,1 5-18 0,1-3-15 16,-1 3-15-16,0 0-5 0,0 0-12 0,0 0-12 0,0 0-6 15,0 0-8-15,0 0-2 0,0 0-9 16,0 0-4-16,-17 8-5 0,7 1-4 0,-3 4-3 15,-2 0-7-15,-2 3 4 0,-2-1-5 16,-2 3 0-16,-2 0-4 0,-5 5-2 0,-2 2-3 0,1-1-1 16,0-3-8-16,-3 1 4 0,8-5-3 15,-6 5 2-15,9-6-1 0,-2 1-1 0,3-2-1 0,0 1 1 16,-1-5-2-16,3 2 2 0,1-1-3 0,4-3-2 0,3-3 0 16,3-2 2-16,3 1-1 0,-2-2 0 15,2 1 3-15,-1-3-3 0,3 0-1 16,2-1-12-16,-4 5-13 0,4-5-15 0,-3 2-27 15,3-2-17-15,0 0-39 0,0 0-24 0,0 0-27 16,0 0-146-16,0 0-344 0,0 0 152 0</inkml:trace>
  <inkml:trace contextRef="#ctx0" brushRef="#br1" timeOffset="1.90189E6">2541 12991 49 0,'0'-3'246'16,"0"3"-12"-16,0-4-22 0,0 4-12 0,0-4-19 0,0 4-16 15,3-2-19-15,-3 2-16 0,0 0-15 0,0 0-12 16,0 0-14-16,0 0-7 16,0 0-9-16,0 0-6 0,0 0-10 0,2 9-5 15,-3-5-5-15,3 3-5 0,-1 1-4 0,2 1-1 0,0 3 24 16,-1 0-9-16,3 0-7 0,-1 1 0 0,0 1-2 0,1-1-8 0,-3 2 2 15,4-2-8-15,-3 2 1 16,1-4-14-16,-1 2 6 0,0-4-1 0,-2-2-1 0,2 2-2 16,-3 1-4-16,0-3 5 0,2 2-5 15,-2-5-3-15,1 4 1 0,-1-5-2 0,0 0 3 16,1-1-3-16,-1 1-2 0,0-3 6 0,-1 4-6 0,1-4 1 16,0 0-2-16,-6 2 0 0,6-2-1 15,-7 2 1-15,1 0-1 0,6-2-1 0,-11 3-1 0,4-3-2 0,-2 4 5 16,0-4-5-16,2 2 0 15,-2-1 1-15,2 1 2 0,0 2 0 16,0-1 7-16,-1 1-7 0,1-4 7 0,-1 3 4 0,3-1 1 16,0 0-1-16,-1 0 2 0,3 0-7 0,3-2 1 15,-7 2-2-15,7-2-1 0,-5 2 0 16,5-2-4-16,0 0 3 0,-5 1-3 0,5-1-2 0,0 0 8 16,0 0-4-16,0 0-1 0,0 0-1 0,0 0-2 15,18-1-2-15,-18 1 0 0,15-2 5 0,-8 0-6 0,2 0-5 0,0 0 8 16,2 1 2-16,-1 0 4 15,1-2-8-15,3 1 5 0,-1 0-5 0,1 1 5 16,-3-2-5-16,2-1-5 0,1 1-14 0,-4 1-11 16,0 0-17-16,0-3-21 0,-2 4-20 15,1-3-15-15,0 0-25 0,-1 1-11 0,0-1-46 0,-2 0-50 16,-3 1-141-16,2-1-406 0,-3-2 180 16</inkml:trace>
  <inkml:trace contextRef="#ctx0" brushRef="#br1" timeOffset="1.90221E6">2402 13055 183 0,'0'0'224'0,"-6"-1"-9"15,6 1-15-15,-2-3-8 0,2 3-15 0,0 0-17 16,0 0-15-16,0 0-18 0,0 0-11 0,8-8-14 0,-4 7-3 15,3-3-14-15,3 0-4 0,1 0-11 16,2-1-8-16,1 2-3 0,3-2-10 0,3-1-2 0,0 1-5 16,-1 0-3-16,-4 0-5 15,-1 1-5-15,1 1 1 0,-3 0-7 0,-2 1 1 0,-1-1-6 16,-1 0 4-16,-3 2-7 0,0-1 2 0,-1 2 0 16,-1-1 4-16,-3 1 0 0,5-3-4 15,-5 3 0-15,0 0-3 0,0 0 1 0,0 0 0 0,0 0-11 0,3 4 9 16,-3-4-13-16,0 3-16 15,0-3-30-15,0 0-23 0,3 6-36 0,0-3-36 0,1 1-62 0,-1 0-174 16,2-2-409-16,1 3 182 16</inkml:trace>
  <inkml:trace contextRef="#ctx0" brushRef="#br1" timeOffset="1.90282E6">2754 13115 244 0,'0'0'234'0,"-7"0"-6"0,7 0-8 16,0 0-14-16,0 0-13 0,0 0-18 0,0 0-14 16,-6-3-21-16,6 3-10 0,0 0-13 0,-1-3-9 15,1 3-13-15,-2-3-8 0,2 3-4 0,0-4-7 16,0 4-6-16,0 0-5 0,2-5-11 0,-2 3-4 15,3-2-7-15,-1 0-4 0,1 0-2 16,2 1-6-16,0-2-3 0,2 1-4 16,-1 0 0-16,1-3-13 0,0 3 9 0,0 0-6 0,2-1 2 15,-2 3-6-15,0-1 1 0,0 1-1 0,1 2-3 16,-1 0 1-16,-1-1-5 0,0 2 2 0,-1 1-5 16,0 1-4-16,-1 1-14 0,1 0-3 15,-3 1-2-15,0 2 5 0,-3 0-2 0,2 1-2 0,-3-1 4 16,0 1-1-16,-1-2-1 0,-1 2 6 0,1-3-2 0,-1 2 3 15,1-1-3-15,-1-2 8 16,2 0-7-16,-1-1 6 0,1 1 2 0,1-3-2 0,-1 1 5 16,2-2-3-16,0 0 3 15,-2 4-2-15,2-4 0 0,0 0 0 0,-1 3 0 16,1-3 0-16,0 0-3 0,5 4 6 0,-5-4-2 0,6 2 3 0,-1-1-3 0,-1 3 6 16,0-2-6-16,3 0 5 15,0 0-3-15,-1 1 2 0,-2-1 0 0,3 4-1 0,-3-5 2 16,3 3 2-16,-2 1 6 15,-1-2-3-15,0 4 6 0,-2-2-5 0,-1-1 6 0,-1 3-4 0,0-2 1 16,0 3 5-16,-3-3 3 0,0-1-3 16,-1 1 3-16,-2 2-4 0,-1-1 4 0,0 0-8 15,0-1 0-15,-1-1 1 0,0 1 0 0,-1-1-4 16,-1-1 1-16,1-2-2 0,2 0-1 0,1 1 5 16,-3-2-13-16,1 0-2 0,8 0-10 0,-13-2-18 15,6 0-18-15,0-1-29 0,4-3-30 0,-1 2-33 16,1-2-34-16,2-2-46 0,-1 3-123 0,2-3-375 15,3 1 166-15</inkml:trace>
  <inkml:trace contextRef="#ctx0" brushRef="#br1" timeOffset="1.9032E6">3112 12977 317 0,'0'0'291'0,"-3"-6"-24"16,3 6-17-16,0 0-21 0,0 0-24 16,0 0-17-16,-8-2-22 0,8 2-13 0,0 0-19 0,-13 10-14 15,7-3-9-15,1-1-11 0,0 2-12 0,1 1-8 16,1 2-6-16,2 2-10 0,-2-4-7 0,4 4-2 16,1-1-9-16,-2 2-3 0,3-1 2 0,-2-3-14 0,5 5 5 0,-2-5-8 15,2 4-2-15,1-2 1 16,0 0-3-16,1-1-15 0,0-2 9 15,2 0-3-15,0 2-1 0,-1-5-2 0,2 2 1 16,-1-5-7-16,0 2-1 0,-2-2 1 0,2-1-6 0,-1-2-1 16,0 0 4-16,1-3 0 0,-3-1-1 15,-1 0-1-15,-2 2 5 0,-1-5-4 0,1 2 2 0,-4-1 1 16,0-1 14-16,-1-2 5 0,-3 3-4 0,-2-3 15 0,2 4-6 16,-4 0 2-16,0-1-1 15,1 3-8-15,-5 1-3 0,3 0-4 0,-4 2-12 0,0 2-18 0,-1-1-30 16,4 2-31-16,1 0-43 0,-1 1-52 0,6-1-80 15,-3 1-241-15,4 1-532 16,3-5 236-16</inkml:trace>
  <inkml:trace contextRef="#ctx0" brushRef="#br1" timeOffset="1.90443E6">4789 12783 87 0,'-2'1'126'0,"0"1"-13"0,2-2-5 16,0 0-2-16,-3 2-13 0,3-2-8 0,-3 2-11 15,3-2-7-15,0 0-4 0,-2 3-2 0,2-3 3 0,-1 2-8 16,1-2 3-16,-1 4-5 0,1-4-1 0,0 3 1 16,0-3-7-16,0 0 2 0,-1 6 1 0,1-6-3 15,0 0-4-15,2 1-6 0,-2-1 1 16,1 3-2-16,-1-3 0 0,0 0-4 0,1 3 0 0,-1-3-8 15,0 0 3-15,0 0-4 0,0 0 1 0,0 2-9 16,0-2 9-16,0 0-8 0,0 0 0 0,2 2-3 16,-2-2-1-16,0 0-4 15,0 0 2-15,0 0-2 0,0 0-2 0,0 0 2 0,0 0 0 16,0 3-6-16,0-3 0 0,0 0 3 0,0 0-16 0,1 5-12 16,-1-5-13-16,0 3-17 0,0-3-24 0,1 3-14 15,-1-3-27-15,3 1-31 0,-1 1-96 0,-2-2-263 16,0 0 117-16</inkml:trace>
  <inkml:trace contextRef="#ctx0" brushRef="#br1" timeOffset="1.90483E6">4787 12731 147 0,'0'0'170'0,"0"0"-22"16,0 0-10-16,0-3-12 0,0 3 9 0,0 0-7 0,0 0-4 0,9 3-9 16,-5-1-13-16,1 2-3 15,2 0-5-15,2 1-6 0,-2 0 1 0,6 3-4 0,-2 0-9 16,2 1 0-16,8 1-5 0,-4 2-2 15,5 1-7-15,1 2-6 0,5-2-4 0,6 4-2 0,1-1-5 16,0 0 0-16,0 0-8 16,5 1-1-16,-2-2-2 0,-1 0-5 0,1-1-1 0,0 0-5 0,-3 2 1 15,-10-6-8-15,1 1 1 0,-2-2-8 16,-1 0-6-16,-1 0-4 0,-8-3-11 0,0 1 3 0,-3-1-3 16,-4-1-10-16,0-3 6 0,-1 2-1 0,-2-2-2 0,0 1-2 15,-1 0-5-15,0-1-4 16,-3-1-7-16,4 2-4 0,-4-3-9 0,3 1-17 0,-3-1-16 15,0 0-37-15,0 0-34 0,0 0-165 16,0 0-344-16,0 0 152 0</inkml:trace>
  <inkml:trace contextRef="#ctx0" brushRef="#br1" timeOffset="1.90515E6">5934 12755 34 0,'0'0'215'0,"-10"2"-20"0,2 0-17 0,-1 0-14 0,1 1-12 15,-5 0-14-15,3 3-8 16,-4-2-17-16,0 5-11 0,0-2-9 15,-5 4-12-15,0 0-7 0,-1 3-6 0,-2 1-8 16,-2 3-9-16,-7 3-4 0,-2 0-5 0,2 2-3 0,9-8 0 0,-12 6-7 16,9-5-4-16,2 0-6 0,1-1 6 15,-1-1-13-15,0 0 3 0,2 0-15 0,3-2-17 16,0-2-30-16,5-1-20 0,2-1-35 0,1-3-36 16,3-1-167-16,0 0-325 0,0-2 145 0</inkml:trace>
  <inkml:trace contextRef="#ctx0" brushRef="#br1" timeOffset="1.9057E6">5431 13121 39 0,'0'0'241'0,"0"0"-24"16,0 0-23-16,0 0-18 0,0 0-18 0,0 0-13 0,0 0-19 16,0 0-12-16,0 0-1 15,2 6-12-15,0 1-4 0,-2-5-7 0,2 8-10 0,-1-1-6 0,0 3-9 16,-1-2-8-16,3 0-2 0,-1 6-4 0,-1-5-7 16,1 4-6-16,0-3-6 0,0-1 1 15,-1 4-8-15,-1-2 5 0,2-3-7 0,0-2-3 16,0 0-4-16,-1-2-1 0,1 2-1 0,-1-3-3 15,-1-2 6-15,0 1-7 0,1-1 4 0,-1-1-3 0,0-2-1 16,-1 4-1-16,1-4-3 0,1 4 5 16,-1-4-7-16,-1 2 3 0,-3 0 1 0,4-2-4 15,-6 2 1-15,3-1 0 0,-1-1-2 0,4 0 0 16,-8 4-3-16,2-3 5 0,-2 0-1 0,1 0-2 16,-1 1 0-16,0 0 32 0,1-1-3 0,-1 0-5 0,-1 1-4 15,4-1 0-15,-2-1-5 16,1 3 2-16,2-2-3 0,-2-1 0 0,2 1-8 15,-2-1 3-15,6 0 2 0,0 0 2 0,-7 0-2 16,7 0-4-16,0 0 1 0,0 0-6 0,0 0 4 0,0 0-1 16,0 0 1-16,0 0-1 0,0 0-2 15,0 0 0-15,16-5-1 0,-8 4 2 0,1 1-1 0,2-3-2 16,-3 0-1-16,2 2 0 0,5-2-3 0,-2 0 6 0,0 0-6 16,0-1-16-16,2 1-12 0,-2-2-21 15,1 2-20-15,0-3-21 0,0 1-24 0,0 2-17 0,-1-1-36 16,-6-2-45-16,0 2-137 15,-3 1-380-15,-1-3 169 0</inkml:trace>
  <inkml:trace contextRef="#ctx0" brushRef="#br1" timeOffset="1.90592E6">5268 13129 97 0,'0'0'233'0,"-9"-2"-22"0,9 2-20 16,-5-2-22-16,5 2-20 0,0 0-11 0,0 0-12 16,0 0-13-16,0 0-8 0,0 0-8 15,21-4-15-15,-7 3-8 0,1 0-8 0,1-3-7 0,5 1-7 16,3 2-18-16,-3-3-13 0,2 2-17 16,-1 0-25-16,-2 0-3 0,1 0-27 0,-4 0-30 0,0 2-29 15,-3-1-42-15,0 1-112 0,-3 0-286 0,-2 0 127 0</inkml:trace>
  <inkml:trace contextRef="#ctx0" brushRef="#br1" timeOffset="1.90627E6">5693 13124 260 0,'0'0'258'0,"0"0"-18"16,-10 6-19-16,10-6-16 0,-4 4-18 0,0-3-13 15,-1 2-16-15,3 1-9 0,-3 0-19 16,1 1-12-16,0 2-9 0,-2-1-12 0,-2 4-4 0,1 0-9 0,3-1-12 16,-3 1-6-16,-3 0-5 15,3 2-7-15,-3-3-4 0,4-1-7 0,0 2 8 16,1-1 0-16,-2-2-9 0,4 2 0 0,-1-3-8 16,0 0 0-16,1-2-2 0,0 1-4 0,2-2-4 15,1 1 1-15,0-4-3 0,-3 4-5 0,3-4-2 0,0 5 2 0,0-5-14 16,3 4 14-16,1-3-4 15,1 1 0-15,2-2 1 0,3 0-5 0,3 0 4 0,-3 0-3 16,4 0-3-16,0-2-19 0,-4 3 2 16,0-2-14-16,4 0-18 0,-3 0-17 0,2-1-20 15,-2 2-22-15,-1-3-25 0,0 1-15 16,0 1-14-16,-2 0-24 0,-1-1-28 0,-1-1-165 0,-6 3-402 0,8-5 179 16</inkml:trace>
  <inkml:trace contextRef="#ctx0" brushRef="#br1" timeOffset="1.90651E6">5679 13178 156 0,'-6'-6'261'0,"2"2"-4"15,0 0-13-15,1-1-1 0,0 4-1 0,3 1-27 0,-4-5-13 16,1 3-19-16,3 2-19 0,0 0-25 0,0 0-7 0,0 0-18 16,-7-2-14-16,7 2-5 0,0 0-10 15,0 0-12-15,0 0-5 0,6 18-11 0,-5-13-2 16,2 4-9-16,0 3-1 15,1 1-1-15,-3 2-11 0,2-2-3 0,1 1 0 16,-2 1-4-16,2 3 4 0,-4-3-13 0,3-2-11 0,0 3-15 16,1-3-13-16,-1 0-17 0,-3-1-24 0,4-1-29 0,-1-2-19 15,1-2-37-15,2 0-44 0,-2-2-66 16,-1-1-152-16,1-1-444 0,3-2 196 0</inkml:trace>
  <inkml:trace contextRef="#ctx0" brushRef="#br1" timeOffset="1.907E6">5785 13153 69 0,'-3'-4'296'16,"0"2"-22"-16,3 2-23 0,-4-4-29 0,4 4-15 0,-3-3-19 16,3 3-23-16,0 0-14 0,-2-4-14 15,2 4-20-15,0 0-7 0,0 0-21 0,0 0-1 0,0 0-8 16,-1-2-8-16,1 2-7 15,0 0-7-15,0 0-6 0,0 0-10 0,0 0-2 0,-4-4-3 16,4 4 1-16,0 0-8 16,-7-3 1-16,7 3-4 0,-9-2 1 0,6 1 9 15,3 1 1-15,-8-2 5 0,8 2 4 0,-6-1-3 0,1-1 2 16,5 2-1-16,-7-1-2 0,7 1-2 0,0 0-5 0,-7 0-1 16,7 0-5-16,0 0-4 0,0 0 1 0,0 0-7 0,0 0-6 15,0 0-3-15,0 0-3 16,0 0 5-16,0 0 0 0,0 0-4 0,0 0 4 0,0 0-6 15,24 3 8-15,-12-2-5 0,1-1-3 16,1 0-4-16,-1 0 0 0,1 1 0 0,0-1 1 16,3-1 0-16,-3 1 0 0,-1 0-4 15,-5 0 1-15,0 0 0 0,1 0-8 0,-3 0 8 0,-6 0-3 16,11 0 0-16,-11 0 0 0,7 2 3 0,-4-1 6 0,-3-1-8 16,5 4 26-16,-3-1 8 15,-1 1-1-15,-1 0 5 0,0 2-10 0,0 1 2 0,-1 1-18 0,1-1 12 16,-2 3-4-16,2 2 1 0,0 1-6 15,-1 0 3-15,1-2-2 0,1 3-2 0,-1-1-25 16,3 0-24-16,-1 0-23 0,0 1-26 16,4 0-24-16,-2-1-43 0,0 1-28 0,2-2-39 0,-2-1-46 15,1 1-212-15,-3-1-516 0,0-2 229 16</inkml:trace>
  <inkml:trace contextRef="#ctx0" brushRef="#br1" timeOffset="1.90719E6">5831 13298 139 0,'0'0'259'16,"-3"-5"-25"-16,3 5-22 0,3-4-23 0,4-2-17 0,0 3-26 15,0-1-22-15,6-1-34 0,1 1-28 0,7-3-41 16,2 2-59-16,-2-2-18 0,1 0-58 0,-2 1-126 0,4 0-260 15,0-2 115-15</inkml:trace>
  <inkml:trace contextRef="#ctx0" brushRef="#br1" timeOffset="1.90805E6">7619 13017 110 0,'0'0'212'0,"0"0"-12"0,-5 0-13 15,5 0-6-15,0 0-13 0,0 0-16 0,-4-2-11 0,4 2-9 16,0 0-11-16,0 0-9 0,0 0-6 0,0 0-11 0,0 0-8 16,0 0-6-16,0 0-8 0,0 0-3 15,0 0-9-15,0 0-2 0,0 0-6 0,0 0-2 0,0 0-5 16,0 0-8-16,14 5 5 0,-10-3-5 15,2-1-3-15,2 1-3 0,2 0-4 0,-3 1-1 16,6 0-3-16,-2 1 0 0,3 2-6 16,1-2 1-16,1 2-1 0,5-3-5 0,0 6 1 15,2-3-1-15,-2 1-1 0,0-4 0 0,0 3-10 0,-3-1-19 16,-1-1-26-16,-1-1-18 0,-1 2-29 0,6 1-22 16,-8-1-36-16,1 0-29 0,2-1-17 0,-8 1-151 0,-1 0-373 15,2-3 165-15</inkml:trace>
  <inkml:trace contextRef="#ctx0" brushRef="#br1" timeOffset="1.90832E6">8314 12981 101 0,'1'-2'192'0,"-1"2"-4"0,3-3-18 15,-3 3-5-15,1-2-13 0,-1 2-15 0,0 0-13 0,0 0-16 16,0 0-9-16,0 0-8 0,0 0-2 16,-18 6-2-16,10 0-6 0,-8 0-10 0,-1 4-1 15,0 1-12-15,-4-1-5 0,3 1-6 0,-3-2-2 0,-2 3 0 16,2 0-9-16,-3-3-10 16,3 3 7-16,0-2-7 0,1-1-1 0,2 0-5 0,4-3-2 0,1 1-3 15,2-2-18-15,2-3-29 0,1 1-26 16,5 0-25-16,-1-2-41 0,1 1-37 0,-1 0-158 15,4-2-345-15,0 0 153 0</inkml:trace>
  <inkml:trace contextRef="#ctx0" brushRef="#br1" timeOffset="1.90883E6">7977 13159 169 0,'0'0'222'0,"0"0"-9"0,0 0-15 0,0 0-10 16,0 0-14-16,2 2-19 0,-2-2-13 0,0 0-20 15,0 0-11-15,0 0-12 0,0 4-9 0,1-1-9 0,-1 1-2 16,0 4-5-16,0-3-11 0,3 4-5 16,-3 0-8-16,4 4-1 0,-1 0-7 0,-3 0-3 15,0 0-5-15,0 2-1 0,4-2-4 0,-4 1-1 16,3-2-6-16,0 1-6 0,1 1 4 0,-4-3-5 15,1 1-1-15,1-4 31 0,-1 1-5 0,1-5-2 16,-2 0-8-16,1 0-1 0,-1 0 1 0,0-2-5 16,0 1-3-16,1-1 6 0,-1-2-9 15,-1 4 5-15,1-4-9 0,0 0 0 0,-4 2 3 0,4-2-10 16,0 0 2-16,-10-4 4 0,3 4-6 16,4-2 0-16,-1 0-4 0,-2 0 1 0,-1-1-11 15,3 1 12-15,-3 2-9 0,4-1 10 0,-4 0-4 0,3 0 2 16,4 1-2-16,-6-2 1 0,1 2-3 15,5 0-2-15,0 0 4 0,-9 1-1 0,9-1-2 0,0 0-2 16,0 0 1-16,0 0-1 0,0 0 2 16,0 0-2-16,0 0 5 0,0 0-11 0,0 0 8 0,0 0 3 15,0 0-1-15,0 0 0 0,0 0-1 0,0 0 2 0,0 0-5 16,20-3 7-16,-12 1-2 16,2-2-2-16,-3 4 3 0,6-3-8 0,1 0 4 0,1 0 1 15,1-1-10-15,-2 0-17 0,7 1-17 16,-7 0-21-16,0-1-34 0,0 1-26 0,3 0-37 15,-3-2-59-15,-5 3-172 0,-2-1-425 16,-2-1 189-16</inkml:trace>
  <inkml:trace contextRef="#ctx0" brushRef="#br1" timeOffset="1.90902E6">7869 13172 32 0,'0'0'199'16,"-5"-5"-21"-16,5 5-14 0,0 0-19 16,13-6-19-16,-3 4-14 0,4-1-18 0,3 0-18 0,-1 1-20 15,6-1-23-15,2 0-21 0,0 1-29 0,-3-1-21 16,3 3-61-16,-4 2-81 0,-5-2-193 0,2 1 87 16</inkml:trace>
  <inkml:trace contextRef="#ctx0" brushRef="#br1" timeOffset="1.90957E6">8229 13281 161 0,'-10'-1'238'0,"10"1"-17"0,-8-6-5 0,8 6-25 16,-10-1-24-16,10 1-8 0,-8-3-19 15,8 3-14-15,-9-3-11 0,5 1-7 0,4 2-8 16,-10-4-6-16,7 2-5 16,3 2-8-16,-10-4-7 0,6 1-7 0,0-1-4 15,4 4-8-15,-3-7-4 0,2 4-8 0,1 3-1 16,0-9-9-16,0 9-6 0,1-8 0 0,2 5-8 0,3-3 1 16,-1 4-2-16,1-1-6 0,0 1 1 0,2-3-5 0,-1 2-4 15,0 3-4-15,4 0 5 0,-11 0-2 16,13 1 3-16,-6 1-7 0,-7-2 5 15,11 6 0-15,-8-2-1 0,1 0-3 0,-1 4 0 16,-3 1-3-16,0-2 3 0,0 3-2 0,-3 0 3 0,-1 2-1 16,1 1-1-16,-1 0 5 0,0-1-2 15,1 1-1-15,-1-2 1 0,1 0-2 0,0-4 0 0,3 1 3 16,0 1-5-16,-1 0 1 0,1-2 2 0,1 2-5 0,2-3 3 16,0 2 5-16,1-4-4 15,-1 0 5-15,5 0 1 0,-1-1-7 0,0-2 2 16,0 2 6-16,-1-3-5 0,-6 0 3 0,11-2-1 15,-1 0 0-15,-6 0 6 0,1-3 3 0,-4 3 13 16,5-4 7-16,-5-1-5 0,-1 1 6 0,-1-1-2 16,-5-2 1-16,3 0-1 0,-4-2-2 15,0 3 1-15,0 2 2 0,0-4-7 0,0 3-8 16,1 1 10-16,-1 0-11 0,0 1-8 0,2 2 6 16,0 2-15-16,1-3-18 0,4 4-29 0,0 0-25 15,0 0-11-15,0 0-18 0,0 0-17 0,0 0-28 0,0 0-29 16,0 0-44-16,0 0-167 0,17 11-417 0,-10-8 184 0</inkml:trace>
  <inkml:trace contextRef="#ctx0" brushRef="#br1" timeOffset="1.90991E6">8427 13240 27 0,'2'-4'285'0,"-2"-1"-9"0,3 1-20 15,-3 4-16-15,-3-9-2 0,3 9-24 0,0-8-14 16,0 8-17-16,-3-5-17 0,-1 1-21 15,4 4-15-15,-10-4-8 0,6 3-14 0,4 1-11 0,0 0-8 16,-17 1-10-16,10 2-6 16,0 0-8-16,2 0-7 0,5-3-5 0,-9 6-3 0,6-4-14 0,0 4 0 15,2-1 0-15,1-1-14 0,0-4-14 0,4 11-11 16,1-6-14-16,0-1-9 0,2 2-4 16,0-3-22-16,4 0 13 0,-3 0-3 0,1-2 2 0,1-2 9 15,-3 2-2-15,3-3 1 0,-3 0 18 16,-7 2 19-16,10-5 13 0,-7 1 14 15,0 1 13-15,-3 3 10 0,4-7 11 0,-3 3 10 16,-1 4 14-16,-1-7-3 0,1 7-8 0,-2-5 10 0,2 5-3 16,0 0-9-16,-4-7-12 0,4 7-9 0,-1-5-8 0,1 5-8 15,0 0 2-15,0 0-5 0,0 0-14 16,0 0-25-16,1 21-29 0,2-9-30 0,1 1-48 16,1 7-46-16,0 1-58 0,4 0-68 0,-4 1-253 15,4-2-577-15,-2-1 257 0</inkml:trace>
  <inkml:trace contextRef="#ctx0" brushRef="#br0" timeOffset="1.92815E6">18691 8173 61 0,'0'0'119'0,"0"0"-11"0,-3-1-7 0,3 1-9 16,0 0-10-16,-3-1-18 0,3 1-2 0,0 0 4 16,0 0-7-16,0 0-3 0,-4-2-11 0,4 2 1 15,0 0-7-15,0 0-2 0,0 0-2 0,-7 3 4 0,7-3-10 16,0 0 0-16,-7 1 4 16,4 0-5-16,3-1 6 0,-4 5-6 0,1-4 3 0,1 1-1 0,2-2-4 15,-5 3-3-15,2-2-1 0,-1 0 4 0,2 1-16 0,0 0 12 16,2-2-2-16,-3 2-8 15,3-2 4-15,-4 3-8 0,1-2 2 0,3-1 4 16,-4 1 0-16,4-1 3 0,-3 3 3 0,3-3-6 16,-5 3-1-16,2-2-2 0,0 1 4 0,1 1 3 15,-2-2-1-15,3 2-2 0,-2-3 6 0,0 3 0 0,-1 0 2 0,1-2-4 16,-1 2-2-16,0 0 4 0,0-1-6 16,-1 1 1-16,2-1-2 0,-1 2 0 0,1-1 2 0,-2 0-4 15,-1-1-3-15,3 1 2 0,-1 0-8 16,1 0 3-16,-1 0 5 0,1-1-4 0,0 3 1 0,-1-3-6 15,1 2-5-15,-1-2 12 0,1 1-4 16,-1 2 0-16,1-2 2 0,-4 1 6 0,2 0-2 16,0-1 1-16,-2 2-3 0,2 0 4 15,-1 1-2-15,0-1-1 0,1 1 4 0,1-2-1 0,-2 0-3 16,0 2 0-16,-1 1 0 0,0-1 5 16,2 1 0-16,-1 1 2 0,0-2-1 0,-1 1 1 0,2 1-3 15,-1-1-1-15,-1 1 0 0,0 3 1 0,1 0 0 0,-1-4-3 16,3 0 1-16,1 2 0 15,-4 0-3-15,0 0 0 0,3 2 2 0,-2-2 0 0,2 1-1 0,1-1 1 16,-4 1-1-16,3 3 0 0,-2-4 2 16,1 4 4-16,-1-2-2 0,-1 1 2 0,3 0 3 0,0 0-4 15,-2 0-1-15,2 1 1 0,-2-1 1 16,-1 2-1-16,3-2 1 0,0 1-4 0,-1 0 2 16,1-1 0-16,0 3 2 0,0-1 1 0,1 1-5 15,-1-2 2-15,1 0-1 0,0 1-1 0,-1-1 1 16,1-1-1-16,3 2-1 0,-3-1 1 0,3 0 2 15,-4 0-3-15,4-2 0 0,-3 1 3 0,3 1-2 16,-4-2 4-16,4 2-1 0,-3-4 0 0,0 3-1 0,2-2 1 16,-2-1 0-16,3 2 0 0,-3 0-1 15,0-1-2-15,2 2 7 0,-2 0-9 0,3-3 2 16,-1 1-3-16,-2 2 0 0,3-3 1 0,0 0-1 0,0 2-2 0,0-2 1 16,0 0 4-16,1 2-3 15,-1-3 2-15,0 2 3 0,2-1-6 0,-1 0 1 0,-1 1-3 0,2-1 2 16,-1-1-1-16,2 5-2 15,-2-1 4-15,-1 0-1 0,3 0-2 16,-3-3-2-16,0 3 0 0,3 0 1 0,-2-2 1 0,-1 0 4 16,3 1-5-16,-3 0 0 0,3-1 6 0,1-1-4 0,-4 2 0 15,3-2-1-15,0 1 0 16,-2-1 1-16,2 0-1 0,-3 1 2 0,3 0 1 0,1-3-1 0,-1 2-3 16,0-1 2-16,-2 1 8 0,5-2-10 0,-2 2 2 0,-1-1-5 15,1 0 4-15,0-1-3 16,-1 1 3-16,1 1-5 0,2-4 1 0,-2 4 2 0,-1-1 4 0,3-1-5 15,-1 0 5-15,-1 1-9 0,2-2 2 0,-2 0-2 16,2 1 2-16,0 1 1 0,-1-3-2 16,1 2 2-16,-2 1 2 0,0-2 2 15,1 0-7-15,0 0 4 0,2-1 1 0,-4 1-2 0,1 0 2 16,0-2-2-16,2 4 5 0,-2-4 0 0,-1 0-4 0,1 2 3 0,2-2 1 16,-3 1 0-16,1-1-2 15,0 0 1-15,-1-1-3 0,1 0 3 0,-1 1 0 0,1-2-2 16,-1 2 14-16,1-2-16 15,-1 2-2-15,0-3-1 0,1 1 8 0,-1 1-4 16,0 0 0-16,0-2 0 0,0 3 5 0,1-3-7 0,-1 2 1 16,1-1-2-16,-1 0 0 0,-1-1 1 0,3 2 1 15,-1 0 1-15,-1 0-1 0,1-1-2 0,0 0 3 16,0 1 1-16,1-1-4 0,-1 1 4 0,-1 0 0 0,2 0-5 16,-2-2 9-16,1 0-3 0,1 3-3 0,-3-2-1 15,3 1 0-15,-3-1 2 0,1-1 1 16,-3-1-2-16,4 3 0 0,-4-1-2 0,3 1 2 0,1-2-1 15,-1 1-2-15,0 0 2 16,-3-2 1-16,4 2-2 0,-1-2 0 0,0 3 0 0,1 0 2 0,-4-2 1 16,4 2-1-16,-1 0 1 15,1-1-5-15,-1 1 3 0,0-1 0 0,1 0-3 0,-1 0 3 0,1 0 0 16,-2-1 3-16,2 2-4 0,-3-1 2 16,2 1-2-16,1 0 0 0,-1-1 1 0,1 1 0 15,-1 0-1-15,1-1 0 0,-1-1-1 0,0 1 1 0,0 0-1 16,-2 0 5-16,2 0-3 0,-3-2 2 15,4 3-2-15,-2-1-4 0,-1 0-1 0,-1-2 4 16,4 1 0-16,-4-1 0 0,3 1 3 0,-3-1-3 16,0 0 3-16,3 3-3 0,-3-3 0 0,2 2-1 0,-2-2 1 15,0 0 1-15,0 0 1 0,0 0-2 0,0 0 2 0,0 0-3 16,2 0 6-16,-2 0-5 0,0 0 6 16,0 0 0-16,0 0-4 0,0 0 4 0,0 0 11 0,0 0-15 15,0 0 3-15,0-7-3 0,0 4 0 16,-1-2 6-16,0 2-3 0,-1-3 1 0,-1 1-5 0,0-1 0 15,-1-3 1-15,1 2-3 16,-1 0 3-16,-1 0-3 0,0-1 2 0,0-2-3 0,-1 4 5 16,0-3-3-16,1 2 12 0,1 1-12 15,-2-1-2-15,0 2 4 0,1-1-3 0,0 2-1 0,1 0 2 16,1 0 0-16,-1 1-1 0,1 0 0 0,2 1-1 16,1 2 0-16,-3-4 2 0,0 3-1 0,3 1 5 15,-1-3-5-15,1 3-4 0,0 0-1 0,-3-3 5 0,3 3-3 16,0 0 4-16,-3-1-6 15,3 1 4-15,0 0-1 0,0 0-3 0,0 0 6 16,0 0-1-16,0 0-3 0,0 0 3 0,0 0-3 0,7 7 3 16,-4-2 1-16,0-3-3 0,-2 4-2 0,2 0 3 15,3 0 3-15,-1 1-1 0,0 1 1 0,0-1-1 16,2 2-2-16,-1 0 1 0,0-1 2 0,-1 0 0 16,2 0-4-16,0 1 6 0,-2 0-2 0,0-2 1 0,-1 0-3 0,1-1 8 15,-1 0-7-15,-1-1 0 16,0-2 3-16,-1 1-1 0,0-2 2 0,0 1 5 15,-1-1-2-15,-1-2 0 0,2 2 7 0,-2 1 2 16,0-3-7-16,0 0 0 0,0 0 1 0,0 0-4 0,0 0 8 16,-7 1-17-16,7-1-23 0,-7-4-18 15,4 2-17-15,-2-1-33 0,1 1-45 0,-1-1-60 16,3-3-58-16,-4 0-225 0,0-1-521 0,2-4 230 0</inkml:trace>
  <inkml:trace contextRef="#ctx0" brushRef="#br0" timeOffset="1.92897E6">18477 8271 127 0,'-1'-4'133'0,"-1"1"-10"15,-1-2-14-15,2 1-4 0,0 1 1 0,-1-2-1 0,-1 2-8 16,2-1-3-16,0 0-8 0,-1 1-9 0,-1 0-12 16,3 0 6-16,-1 0-3 0,0 0 0 0,1 3 1 0,-3-4-1 0,1 1-2 15,2 3-7-15,-1-3-6 16,1 3-3-16,-1-4-5 0,1 4-2 15,-2-2-6-15,2 2 4 0,0 0-8 0,0-3 4 16,0 3-8-16,0 0-6 0,0 0-4 0,-3-2 1 16,3 2 6-16,0 0-8 0,0 0-6 0,0 0 1 0,7 0-2 15,-7 0-2-15,10 0 1 0,-4 0 0 0,4 0-4 16,-2 0 1-16,3 0-1 0,1 1 0 0,-2-1 0 0,2 0-3 16,2 0 1-16,-4 1-3 15,3-1 1-15,-3 2 0 0,0-1 0 0,-1-1 6 0,-2 2 1 16,0-2-4-16,-2 2 1 0,0-2-2 0,-2 2 6 15,1 0-1-15,-4-2 8 0,5 1-1 0,-4 3 16 16,-2-1-2-16,-2 1 0 0,0 0 6 0,-4 0 0 16,0 2-2-16,-4 1 2 0,-1 1-1 15,1 0-5-15,-2 0-4 0,-2-2 0 0,2 4-1 16,-1-3-4-16,2 0-2 0,0 2-2 0,5-4 0 16,0 3-2-16,3-1-3 0,0-2 2 0,-2 1-22 0,5-1-28 15,-1 2-35-15,1-1-32 0,1 0-48 0,1-1-72 0,1-3-155 16,0 3-408-16,4-5 180 0</inkml:trace>
  <inkml:trace contextRef="#ctx0" brushRef="#br0" timeOffset="1.93726E6">19445 7989 143 0,'0'0'172'0,"0"0"-19"0,1-3-3 0,-1 3-9 16,0 0-11-16,1-3-10 0,-1 3-6 0,0 0-11 0,2-3-5 15,-2 3-8-15,0 0-6 16,0-1-6-16,0 1-3 0,0 0-3 0,0 0-2 0,0 0 3 0,1-4-5 15,-1 4 2-15,0 0 0 0,0 0 4 16,0 0 0-16,0 0 1 0,0 0-2 0,0 0-4 0,0 0-7 16,-1-3-3-16,1 3-6 0,0 0-7 15,0 0 0-15,-3-4-3 0,3 4-2 0,-2-2-3 0,2 2-4 16,-3-2-4-16,3 2-2 0,-4-2-5 0,4 2-1 0,-4-3-2 16,1 1-4-16,0 0-1 0,0 1-1 15,3 1-2-15,-7-1-5 0,4 0 5 0,3 1-6 0,0 0 2 16,-8 1-2-16,8-1-3 15,0 0 2-15,-6-1-1 0,6 1-2 0,-5 3 1 0,5-3-3 0,-4 0 5 16,1 2-5-16,1 1 0 16,0 1 0-16,-1-2 2 0,1 2-1 0,-1-1 0 0,0 1 1 15,1-1-1-15,0 3 9 0,-1-3-7 0,0 3-2 0,-1-3 0 16,1 3 3-16,-2 1 4 0,3-3 1 16,-1 3 0-16,-2-3 1 0,1 1-1 15,3-1 2-15,-3 3-2 0,1-2-3 0,0-2 3 0,0 3-2 16,2-1 1-16,-2 0-1 0,1 0-2 15,1-1 0-15,-2 1-5 0,0 0 5 0,2-1 2 16,1 2-5-16,-2-3-1 0,-1 3 2 0,2-2-3 0,1-1 2 0,0 1 1 16,-1 1 1-16,1-2-2 15,0 1 2-15,0 0-3 0,0 0 2 0,0 0 1 0,0-1-2 16,0 1 1-16,0 0 0 0,0 0-1 0,1 0-2 0,0-2-2 16,0 2 1-16,0 2 2 15,2-3-1-15,-3 0 2 0,3 3 9 0,-1-2-11 16,0-1-1-16,1 1 2 0,1 1-1 0,-1-3-2 15,1 2 5-15,-1-1-1 0,0 1-5 0,1-1 2 0,2 0 5 0,-2-2-4 16,0 2 0-16,1-1 0 16,0 1 3-16,2 0-1 0,0-2 8 0,-2 1-10 0,3 0 2 15,-2 0-2-15,0-2 2 0,-1 2-1 16,3-2 0-16,-3 1-2 0,1-1 2 0,-6 0 1 0,10 0 0 16,-6 0 3-16,2-1-2 0,-2 1-2 0,1-2 7 0,0 0-8 15,-2 1 0-15,1-1-1 0,2 0 4 16,-4 0-2-16,3 0-2 0,-2-1 3 0,1-1 2 0,-1 0-1 0,-1 3 1 15,1-3 0-15,0 0-4 16,-1 0 4-16,-1 0 7 0,2-1-11 0,-2 2-3 16,2-1 5-16,-3 1-1 0,0-1 0 0,0-1-5 15,0 1 7-15,0-1 0 0,-1 1-1 0,1 2-1 0,-2-5 2 16,-1 3 2-16,2 2 1 0,-2-1 0 0,2-3-4 0,-2 2 10 16,-1-1-7-16,1 1-2 0,-3 1 1 15,2-3 0-15,0 3-3 0,-1 0 0 16,0 0-2-16,2 0 3 0,-3 2 1 0,1-2-3 15,0 0 1-15,-1-1 1 0,1 4-2 0,0-2-1 0,-2-1-1 16,-1 3 2-16,3-1-1 0,-3 0-1 0,2 1 4 16,-1 0-6-16,0 0-4 0,-1 0-13 0,-1 0-17 15,1 0-19-15,2 0-31 0,-1 2-36 16,0 1-40-16,1-1-61 0,-1 0-228 0,1 1-489 0,1-1 216 16</inkml:trace>
  <inkml:trace contextRef="#ctx0" brushRef="#br1" timeOffset="1.94491E6">20653 8035 32 0,'0'0'136'0,"1"-2"-3"0,-1 2-7 15,0 0-1-15,0 0-7 0,0-6-7 0,0 6-11 0,0 0-4 16,3-1-5-16,-3 1 1 0,0 0-3 15,0 0-4-15,0 0-6 0,0 0-4 0,0 0-2 0,0 0-7 16,0 0-7-16,-3-4-5 0,3 4 0 0,0 0-1 16,0 0-4-16,0 0-3 0,0 0-3 15,0 0-2-15,0 0-6 0,0 0 0 16,0 0-3-16,0 0-2 0,0 0-2 0,0 0-1 0,0 0-5 16,-3-2-2-16,3 2 2 0,0 0-10 0,0 0 0 15,0 0-2-15,-4 0 4 0,4 0 1 0,0 0 1 16,-7 0-4-16,7 0 1 0,0 0-1 0,-7-1-2 0,7 1-1 0,0 0 0 15,-7 1-1-15,7-1 3 16,-6 0-2-16,4 2 1 0,2-2-3 0,-5 4 2 0,5-4-2 16,-5 0-1-16,5 0 3 0,-6 1-4 15,5 2 3-15,1-3-4 0,-6 0 3 0,5 3-2 0,-2-3 2 16,0 2 2-16,0 0 2 0,0 3-2 0,2-2 0 16,-2-1-1-16,2 2 2 0,-3-1-3 0,2 1 1 15,-2-1 1-15,1 2 2 0,0-1 1 0,-1-1-3 16,1 1 2-16,0 1 4 0,-1-2 0 0,1 3-1 15,1-1 2-15,-1 0-2 0,0-1-2 0,0-1 0 0,0 2 0 16,1-1 0-16,0 1 0 16,1 0 7-16,-1 0 0 0,1-1-4 0,-2 2 4 0,2-2-4 15,-1 1-6-15,2 0 7 0,-4-1-4 16,4 0-4-16,0 2 2 0,0-3-2 0,0 5 0 0,0-5-1 16,-3 2 0-16,3 0-2 0,0-1 2 0,0 0-1 15,0-1 0-15,0 3 0 0,0-3 0 16,-1 0 2-16,2 1-3 0,-1 0-1 0,0 0 2 0,0 0-1 0,0 1-1 15,0-3-1-15,0 2 1 16,3-1 1-16,-3 1-2 0,3 0-2 0,-2-1 3 0,2-1 1 16,-3 3-4-16,4-3 3 0,-2 2 1 15,-1-2-1-15,3 1 0 0,-2 0-2 0,1 0 5 16,-1 0-3-16,1-1 0 0,1 0-5 0,1 1 6 0,-1-1-3 0,0 0-1 0,0 0 1 16,-1 0 2-16,3-2-1 15,-2 1-1-15,0 1 0 0,0-2 2 0,1 1-1 16,0 0-2-16,-5-1-2 0,9 0 9 0,-5-1-5 15,-4 1-3-15,8 0 2 0,-3-1 0 0,-2-1-2 16,1 1 1-16,1 1 14 0,-5 0-7 16,5-2 2-16,-3 0 0 0,-2 2 2 0,3-4 0 0,1 1-8 0,-4 0 8 15,3 1 1-15,-3 0 1 0,3-2-3 0,-2 1 2 0,-1 0-1 16,2 1-4-16,-1-3 11 16,-1 5-8-16,-1-5-2 0,2 3-3 0,-1-4 3 0,-1 3 3 15,1-1-5-15,-2-1-3 0,1 1 2 16,-2 0-2-16,3-1 1 0,-3 1-2 0,2 1 1 0,-2-1-1 15,0-1-2-15,-1 1 1 0,1 1 1 16,-2-1-2-16,0-1 2 0,-2 1 1 0,0 0-7 0,2 3 5 16,-2-3-2-16,0 2-4 0,0 0 2 15,-2-1 1-15,1 3-7 0,-1-2-5 0,2 3-11 0,-4 0-21 16,-2 2-21-16,-1 0-35 0,0 1-56 0,4-2-54 0,-1 3-251 16,1-1-500-16,7 0 221 15</inkml:trace>
  <inkml:trace contextRef="#ctx0" brushRef="#br1" timeOffset="1.94769E6">21543 8021 117 0,'-3'-2'174'16,"3"2"-8"-16,-1-3-10 0,1 3-12 0,-2-2-6 0,2 2-14 16,0 0-11-16,0 0-10 0,0 0-7 0,0 0-4 15,0 0-13-15,-2-3-12 0,2 3 2 16,0 0-8-16,0 0 0 0,0 0-5 0,0 0-8 0,0 0-1 15,0 0-5-15,0 0-3 0,0 0-9 16,0 0 0-16,0 0-4 0,0 0-4 0,0 0-2 0,0 0 2 16,0 0-3-16,0 0 0 0,0 0-4 15,0 0-3-15,0 9 2 0,0-9 1 0,-1 3-4 0,1-3-6 16,0 3 1-16,0-3 3 0,-1 5-4 0,1-5 3 0,-1 3-3 16,1 0-1-16,0-3 1 15,0 0-1-15,0 0 3 0,-1 5-2 0,0-4-1 0,1-1-1 0,0 0 5 16,0 0-6-16,-5 1 5 15,5-1-2-15,0 0 4 0,0 0-7 0,-8-2-1 16,8 2 1-16,-5-5 1 0,5 5-1 0,-4-3 0 16,1 2 0-16,0-2 3 0,0-1 0 0,-1 0-7 0,1 1 6 15,-1 0-4-15,1 0 0 0,0-1 3 0,0 2 1 0,-1-1 1 0,1 1 3 16,2-1 0-16,-2 1-1 16,0 0 1-16,3 2-1 0,-5-3-1 0,3 2 1 0,2 1 0 15,-4-2-2-15,4 2-2 0,-4-3 0 16,4 3 2-16,-2-2-1 0,2 2 0 0,0 0-3 15,-3-2 2-15,3 2-1 0,0 0 1 0,0 0 2 16,0 0-1-16,0 0-4 0,0 0 1 16,13 4 1-16,-10-2 0 0,1-2 1 0,3 1-4 15,2-1 6-15,-1 2-2 0,2-1 1 0,0-1-3 0,-1 0-3 16,4 0 3-16,-3 0 0 0,3 0 0 0,-2 1-3 0,1-2 5 0,0 0 0 16,-4 1-2-16,1-2-1 0,-2 2 2 15,0-1 1-15,0 2 6 0,-3-1 3 0,-4 0 5 0,9-1 1 16,-5 1 3-16,-4 0 0 15,6 0-2-15,-6 0-1 0,4 1-1 0,-4-1-1 0,0 0-4 16,0 0-4-16,6 0 2 0,-6 0-3 0,-2 4-1 16,2-1 0-16,0-3 4 0,-4 8-2 0,3-3-5 15,-2 0 1-15,1 3 4 0,0 3-3 16,0 0-1-16,-1-1-1 0,1 3 2 0,-1 0-5 16,1 0 3-16,-1 2 0 0,1 4-3 0,-1-1 4 0,0-4 2 0,0 0-2 15,2 0-2-15,-1 1 2 16,-2-3 0-16,3 1-3 0,-1-1 2 0,1 0-1 0,-2-3 0 15,1 1 0-15,1-4 2 0,-2 2-5 16,2-3 1-16,1 0 2 0,-2 1-3 0,1-3 2 0,1 1 3 16,0-1-3-16,-2 1 0 0,2-4 7 0,0 4-10 0,-1-2-13 15,1-2-10-15,-1 5-10 0,-1-4-13 16,2-1-11-16,0 0-17 0,-1 4-13 0,1-4-15 0,-3 3-23 0,3-3-16 16,0 0-43-16,-2 2-137 15,2-2-349-15,0 0 154 0</inkml:trace>
  <inkml:trace contextRef="#ctx0" brushRef="#br1" timeOffset="1.94802E6">21491 8192 96 0,'0'0'211'0,"-3"-3"-14"0,3 3-7 0,0 0-12 15,0 0-20-15,0 0-12 0,0 0-16 16,-1-2-10-16,1 2-18 0,0 0-6 0,0 0-9 0,9-1-16 16,-4 1 2-16,1 0-9 0,2-1-7 15,2 1-10-15,0-1 1 0,5 0-7 0,5 0-4 0,-3 1-7 16,3-3-2-16,2 2-3 16,-1-2-5-16,0 1 0 0,-5 2 2 0,0-2-3 0,0-1-2 15,-3 2-2-15,-1-2 0 0,-2 2 4 0,-3-2 14 0,-1 3 7 0,-1-1 6 16,-1 1 0-16,-1-1-1 15,-3 1-7-15,6-2-6 0,-3 2 1 0,-3 0-3 16,0 0-6-16,1-5-4 0,-1 5 1 0,0 0-7 16,0 0 0-16,-4-4-2 0,4 4-6 0,0 0-15 0,0 0-17 15,-4-1-19-15,4 1-19 0,0 0-23 0,0 0-26 0,0 0-23 16,0 0-41-16,0 0-186 16,0 0-393-16,0 0 174 0</inkml:trace>
  <inkml:trace contextRef="#ctx0" brushRef="#br1" timeOffset="1.95067E6">24421 7863 9 0,'2'-4'224'15,"-1"0"-12"-15,-1 2-21 0,0 2-16 0,3-6-16 0,-3 1-16 0,0 2-9 16,-3 0-8-16,3 0-6 16,0-1-6-16,0 4-13 0,0-7-7 0,-1 6-9 15,-1-3-10-15,-2 0-6 0,1 0-3 0,2 3 5 16,-2-2-11-16,0 0-5 0,-1 0-3 0,1 2-5 16,-1-2-6-16,-2 3-6 0,6 0 0 0,-11 0-3 15,4 0 0-15,1 2-5 0,-2-1-1 0,-2 1-1 16,3 2-3-16,-1 0 4 0,-1 1-4 0,2-1 3 15,-6 3 4-15,2 1-9 0,0-2 2 0,1 2-5 16,0 1 1-16,3-1-2 0,0 0-1 0,3 1 4 16,1-1-7-16,-3-1 1 0,2 0 0 0,1 2-2 15,3 0 2-15,-1-1-5 0,1-1 3 0,0 2-2 0,1-1-2 16,-1-1 0-16,3 0 0 0,0 0 0 0,1 0 1 16,3-1-2-16,-4-1 0 0,4-1 2 0,0 0-5 15,3-1 3-15,-3-1 1 0,3-1 0 16,0 1-2-16,0-2 2 0,-1-1-4 0,1 0 3 0,0 0-6 15,0-1 1-15,0-1 2 0,1-1 2 0,-1-2-2 16,-2 1 2-16,1 0 0 0,-1-1 5 16,2-1-2-16,-3-1 1 0,2-2 0 0,-5 3-2 15,3-5 10-15,-3 3-13 0,-1 0 5 16,3-3 1-16,-2 3 3 0,-1 1 3 0,0-1 9 0,-2 3 8 0,2 2 2 16,-2-1 2-16,-1 0-5 0,2 2 0 0,-1 0-1 0,-1 1-4 15,1-1-4-15,-1 3-3 0,2-3 0 16,-2 3-4-16,0-3-4 0,0 3-1 15,0 0-2-15,1-3-5 0,-1 3 2 0,0 0 2 16,0 0-7-16,0 0 2 0,0 0 3 0,0 0 6 16,0 0-7-16,0 0 0 0,0 0-7 0,0 9 4 15,-1-5 1-15,2 0 0 0,-2-1-4 0,1 1 4 0,-2 2-2 16,2 1-1-16,-1 0 3 16,0 2 1-16,-1 0-8 0,1 0 3 0,-2 5 1 0,2 3 1 15,-1-4 0-15,-2 3-2 0,3 3 4 0,-2 3-2 0,0 0 3 16,0 0-2-16,2 0 1 0,-1-1 3 15,1 0-2-15,-1 0 12 0,2-7-16 0,3 6 6 0,-3-7-4 0,2-2 3 16,-1-2-4-16,-1 0 2 16,1-2 2-16,-1-2-1 0,2 0 8 0,-2-1 10 0,0-1 9 15,0-1 3-15,0 1 4 16,0-3 12-16,1 4-3 0,-1-4 3 0,0 0-3 0,0 0-15 16,0 0-1-16,0 0 5 0,0 0-8 0,3-11-8 0,-3 8 3 15,0 0-4-15,0-1 2 0,0 2-2 0,0 2 0 16,-1-7-4-16,2 5-1 0,-1 0-4 0,0 2-2 15,0-5 1-15,0 5-4 0,0 0 2 16,0-4-5-16,0 4 4 0,0-2-7 0,0 2 1 0,0 0-4 16,0 0 0-16,0 0-5 0,0 0-4 15,0 0 2-15,0 0 0 0,0 0-6 0,0 0-5 0,0 0-4 16,0-4-14-16,0 4-21 0,0 0-24 0,0 0-32 16,0 0-43-16,0 0-43 0,0 0-48 0,0 0-59 15,0 0-192-15,0 0-543 0,0 0 239 0</inkml:trace>
  <inkml:trace contextRef="#ctx0" brushRef="#br1" timeOffset="1.95188E6">18903 10079 51 0,'-3'-4'139'0,"1"1"-13"15,-1 0 10-15,1-2 1 0,0 1 0 0,-1 2-9 0,3-2 1 16,-1 1-6-16,-1 1-13 0,2 2-1 0,-2-5-10 16,2 5-4-16,-2-3-5 0,2 3-11 0,0 0-2 15,0 0-5-15,-1-3-6 0,1 3-4 0,0 0-1 0,-2-1-3 16,2 1-3-16,0 0-1 0,0 0-1 15,0 0-5-15,0 0-3 0,0 0 0 0,-2-3-2 0,2 3-2 16,0 0-6-16,0 0 7 16,0 0-5-16,12 4-1 0,-2-4-4 0,1 2-2 0,5-4-2 15,9 4-1-15,3-2 0 0,12-2-5 16,4 4 3-16,24-7-5 0,1 4-3 0,8-4-1 0,4 2-1 16,5-2-4-16,6-1 1 0,3 2-4 0,7-3 2 0,-1 2 0 15,2-2 0-15,-3-1-1 0,-3 2-6 16,-4-1 6-16,-3-2-2 0,-12 4-4 0,-4-1 1 0,-5 1-1 15,-26 5-2-15,-2-1 4 16,-11 0-6-16,-3 2-13 0,-3-1-13 0,-7 1-14 0,-3 0-20 16,-5 0-15-16,-1 2 4 0,-4 0-13 15,0 0-9-15,-5 0-22 0,1-3-20 0,-10 6-31 0,-1-2-182 16,-5-1-378-16,-8 0 168 0</inkml:trace>
  <inkml:trace contextRef="#ctx0" brushRef="#br1" timeOffset="1.9523E6">18951 10091 48 0,'-14'2'143'0,"-1"0"-5"0,2-1-7 0,2 0 7 16,1-1-4-16,2 1 1 0,1-2-6 15,1 1 3-15,0 0-6 0,6 0-1 0,-7-1-18 16,3 0-11-16,4 1-9 0,0-3-12 0,0 3-9 0,7-5-1 16,0 0-7-16,5-2-3 0,2 1-4 0,7-3 2 15,4-1-2-15,3 1-8 0,13-3 1 0,1 0-2 0,4 0 2 16,22-5 2-16,-2 3-7 15,2 2 0-15,4-1-2 0,3 3-1 0,2 0-6 0,1-1 1 16,6 4-1-16,-4 0-7 0,3 0-1 16,2 5 1-16,-3-1-4 0,-4 1-3 0,-4 2-2 15,-5-2 3-15,-26 1-6 0,1 1-2 16,-3 1-1-16,-13 1-12 0,0-2-17 0,-4 2-20 0,-8-1-23 0,-4 0-17 16,-2 1-9-16,-3-1-4 0,-7 1-11 0,3 0-17 0,-3-2-23 15,-10 3-38-15,0-1-120 0,-5 0-328 16,-8-2 145-16</inkml:trace>
  <inkml:trace contextRef="#ctx0" brushRef="#br1" timeOffset="1.95308E6">19088 9893 55 0,'-16'3'140'16,"1"-1"-9"-16,-2-1-4 16,3 2-9-16,0-1 3 0,0 0-3 0,1 0-5 0,-1-2-3 0,4 1-6 15,1 0-4-15,1 0-9 16,0-1-4-16,2 0-1 0,1-1-3 0,0 0-5 0,0 0-3 16,2-1-1-16,0 0-15 0,3 2 2 0,-4-3-5 0,2 1-5 15,2 2 0-15,0-5 2 16,0 5-8-16,1-6-1 0,0 2-6 0,3 2-4 0,-1-1-1 15,1-1 1-15,3 0-1 0,1 2-4 16,1-1-1-16,4-2 1 0,2 2-3 0,5 0-4 0,4-2-2 16,3 3 1-16,11-2-5 0,1-1-1 15,3 3 4-15,5 2-4 0,3-4 1 0,22 6-1 0,4 0-5 16,-3-2-6-16,1 1 3 0,2 2 0 0,0 0 4 0,-3 2-6 16,2-1 1-16,-3 1-5 0,-2-2-4 15,-2 2-1-15,-24-4-3 0,-1 0 1 0,4 1 1 0,-6-2 2 16,-5 0-1-16,-5-1 0 0,7 1 1 15,-7-1 2-15,-4 0-3 0,-5 1 0 0,-6-1-8 0,-2 1-17 16,-3-2-19-16,-4 4 11 16,-1-2-6-16,-2 0 3 0,-4 0-7 0,0 0-6 0,0 0-4 0,0 0-10 15,-21 0-7-15,1 0 0 16,-1 1-2-16,-7-1-11 0,-10 0-7 0,-3 0 3 0,-4 0-8 0,-4 1 2 16,-20 0 1-16,21 0 0 0,-21 3 10 0,21-3 13 15,-1 2 13-15,-20-1 15 0,18 0 10 16,2-1 19-16,-19 2 5 0,23-2-1 0,-1 2 15 0,-1 0 13 15,1 0-7-15,-1 1 11 0,3-2 5 16,-2 4-5-16,2-1 2 0,2 2 3 0,0-1 9 16,3 0 11-16,9 1 6 0,3-2-3 15,0 0-4-15,4 1-4 0,2-1 6 0,1-1-20 0,6 1 9 0,-1 0-5 16,4 0-3-16,4 0-5 0,-2-1 3 0,2 2-5 0,0-1 5 16,4-1-8-16,2 1 6 15,1 0-3-15,0-1 1 0,3 1 6 0,4 0-4 0,0 1 1 16,7-1 7-16,6 1-3 0,4-3 1 15,4 1 2-15,14-2 0 0,2-2 1 0,6-2-2 0,26-1-5 16,2-3-2-16,-4-1 2 0,5-1-1 16,6 1-3-16,-3-1 5 0,7 1-1 0,-2 0 1 0,3 2-5 15,2-2 8-15,-5 3-3 0,-4-2-5 16,-3 1-1-16,-5 3 3 0,-9-1-7 0,-21 3 0 0,0 1-9 16,-2-1 0-16,-14 2-9 0,-3 0-19 0,-3-2-18 0,-7 3-32 15,-5-1-1-15,-4 1 0 16,-4 2-9-16,-2-2-7 0,-5 2-17 0,-3-1-7 0,-7 3-15 15,-10-1-28-15,-7 0-93 0,-11 1-268 16,-6 0 119-16</inkml:trace>
  <inkml:trace contextRef="#ctx0" brushRef="#br1" timeOffset="1.95378E6">19039 10189 140 0,'-27'5'155'16,"4"-1"-13"-16,6-2-17 0,2 2-15 15,6-1-5-15,0-1-9 0,3 1-15 0,3-1-6 0,1 1 0 16,4 0 1-16,3-1-3 16,3 0-6-16,2 0 0 0,13 2-3 0,3-4-9 0,14 0 4 0,3 0 5 15,6-4-6-15,26-1-1 0,2 1 1 0,6-4-4 16,0 2-4-16,11-2-4 16,3 0-3-16,3-1 2 0,6 0-6 0,5 2-6 0,2-2-3 0,5 2 0 15,-4 2-1-15,1 0-4 16,8 0-3-16,-12 3-4 0,3-1-4 0,-4 1-7 0,-6-3-6 0,-3 1-2 15,-2-2-4-15,-3 1 0 16,-6-1-4-16,-7 3 2 0,-6-1 3 0,-2 0-4 0,-27 1 5 16,20-2-4-16,-26 2 4 0,-4 2-1 15,-8-2-7-15,-6 3-11 0,-3 0-14 0,-7 0-29 0,-6 1 9 16,-3 1 4-16,-3-2 10 0,-2 0-3 0,0 0-14 0,-21 5 6 16,6-2-6-16,-14-1 1 0,-11 2-8 15,-7-1 10-15,-3 0-6 0,-22-2-5 0,-2 1-4 0,-2 3 12 16,0-5 5-16,-1 3-10 0,-3 0 2 15,-2-1 10-15,-2 2 7 0,-1-3 0 0,-4 2 8 0,-1 2 9 16,0 0 14-16,1-1 9 16,-5 3 10-16,8 0 9 0,4-1 8 0,4 1 12 0,3 0-2 15,-1 0-6-15,4-1 6 0,23-1 2 0,-22 1 8 0,25-1-5 0,1 0-2 16,1 2 3-16,3-3-5 16,3 0 5-16,10-1-4 0,4 0-8 0,3-1 6 15,7-1 15-15,4 1 2 0,3-1-4 16,1-2-4-16,3 2 1 0,3-1-3 0,0 0-5 0,13-5-9 0,4 2-6 15,11-3-2-15,17 0 4 0,23-6-6 16,8-1 8-16,1-1-5 0,11 3-6 0,5-4 1 16,4 3-8-16,7 0 10 0,3 0-2 0,12-2 1 0,4 0-2 0,-2 1-1 15,6 0-4-15,0 4 3 0,6-1-2 16,0 0-4-16,2 3 1 0,-4-3 0 0,0 3-5 0,6 2-5 16,-3 1-13-16,-2-3-4 15,-7-1 3-15,-1 5-12 0,0-1 0 0,-4 1-3 16,-7-1 2-16,-5 4-5 0,-4 0-4 0,-8 2 13 15,-6 3 3-15,-10-1 1 0,-8 3 0 0,-23-3-5 0,-4 0 4 0,-4 2-3 16,-15-2 3-16,-2 1-14 16,-4 0-3-16,-9 0 4 0,-4-1-7 0,-4 0 6 15,-5-1 0-15,-3 1 4 0,-5-1-20 0,-10 0 0 16,-7 0-9-16,-16 1-34 0,-4-4-60 0,-20 1-170 0,-3-1 76 16</inkml:trace>
  <inkml:trace contextRef="#ctx0" brushRef="#br1" timeOffset="1.95503E6">21243 10007 23 0,'-75'2'154'0,"6"2"-13"0,25-2-17 0,4 0-11 16,11-1-6-16,4 1-13 0,1 0-5 0,8 0-12 16,4-2 3-16,2 0-13 0,6 1-3 15,4-1-12-15,0 0-2 0,0 0-10 0,0 0-11 16,27 1 12-16,-2-3-4 0,14 0-6 0,7-2-3 15,25-2-2-15,5 0 6 0,3 0-5 0,5 0-2 0,4-2 1 16,8 1-8-16,7-2 4 0,2-1-4 0,8 4-4 16,5-1-3-16,5-1-1 0,1 1-3 0,4 0 0 15,3-2-7-15,1 3 3 0,3 0-7 0,-1-1-26 16,2 2-13-16,1 0 1 0,-1 2 0 16,0 1-4-16,-5 0-10 0,-3-1-8 0,-4 1 2 15,-4 4-12-15,-6-1 0 0,-4 3-1 16,-10-2 8-16,-6 2 5 0,-9-2 7 0,-8 4 9 0,-8 0 8 15,-24-4 11-15,-4 2 0 0,-11-3 11 0,-4 0 0 16,-3 1 4-16,-9-1 9 0,-14-1 3 0,0 0 5 16,18 2 5-16,-18-2 3 0,0 0 3 15,0 0 7-15,0 0-13 0,0 0 10 0,-62 0-8 0,22-2-2 0,-4 2 11 16,-7-1-19-16,-18-2 11 0,2 2-13 0,-4 1 11 0,4-2-8 16,-4 0-8-16,-2 1 10 15,0 1-9-15,-1 1 0 0,-2 1-9 0,0 2-6 0,-2-2 3 16,-1-2 3-16,0 3 15 0,1 1-24 15,0-1 21-15,2 1 1 0,3-1 9 0,4 0 2 0,21 0 11 16,0-1 10-16,4-2 4 0,-1 0 6 16,5-2 12-16,12 2 4 0,4 0 3 0,4-1 8 15,6-1 2-15,6 2 5 0,2 0-2 0,-1 0-5 16,7 0-7-16,-7-3-5 0,7 3-7 0,0 0-4 16,0 0-9-16,21-7 1 0,3 3-6 0,14-2-3 0,6 0-5 15,5 2 6-15,29-3-12 0,3 2 2 16,4-1-3-16,-1 3-4 0,2-3-1 0,-3 4 0 15,3 2 1-15,-3-2-6 0,-1 1-8 0,1 0-5 0,-6 0-1 16,0 1-11-16,-4 0 7 0,-24 0-4 0,20 0 8 16,-21 0-5-16,-4 0 6 15,-2 1-5-15,-3 0 2 0,-12 0 0 0,-2 1 8 0,-3-2-3 0,-8 2-3 16,-4-2 6-16,-2 2 2 0,-4-2-9 0,-4 3 8 0,0-3-3 16,-10 4 1-16,-5-2 9 15,-9 3-11-15,-16 1 2 0,-6-2 7 0,-3 1-10 0,-29 2 10 16,1-1 0-16,-4-3-5 0,-3 0-2 0,0 0-7 0,0-2 4 0,-7-1-1 15,1-1 3-15,-3-2-4 16,-1-1 5-16,0 1-7 0,3-5 8 16,2 1 9-16,0-2 5 0,6 1 6 0,2 0 0 0,3 3 13 15,4-1 3-15,3-1 2 0,23 4-3 0,1 0 1 0,3-1 0 16,-1 2 1-16,15 1-4 16,2-1-4-16,4 1-3 0,9-1-7 0,-1 4 3 0,6-2-2 0,3 0-5 15,0 2 2-15,7-2-4 16,0 1 1-16,0-1-4 0,12 6-1 0,3-4 3 15,13 0-5-15,14 1-9 0,9-2-6 0,25 2-1 16,-3-1-5-16,2-1-4 0,5 1-11 0,3 0-5 16,3 0 2-16,1-1-5 0,0 2 2 0,1-2-9 15,-5-1-6-15,0 1-11 0,-7-1 14 0,-6 0 5 0,-21 0-3 16,-2-2 2-16,0 3 1 0,-1-1 9 16,-17 1 2-16,-1-1 2 0,-4-1 1 0,-9 1-3 15,-5 1 9-15,-6 1-3 0,-2-2 10 0,-2 0-10 0,-13 1-7 0,-11 0-12 16,-15-1-5-16,-8 3 1 15,-28-2 8-15,-6 2-8 0,-3-3 6 0,-6 2 8 0,-6-3 4 16,1 0 17-16,2-1 12 0,-1 1 10 16,-5 1-16-16,7-3 37 0,-3 2 12 0,2-1 11 0,10 2 3 15,-1-2 0-15,3 1 9 0,5 0 1 16,6-1-7-16,2 4 3 0,23-2-4 0,-3 1-10 16,-1 1-2-16,-19 1-44 0,19 1-17 0,-20 5-17 0,0-4 9 0,18 0 5 15,-16-3 11-15,23 1 15 16,5-2 16-16,15-1 0 0,7 1 12 0,4-1 0 0,1 0 1 0,4 0-8 15,1 0-4-15,0 0-11 16,7 0-13-16,-7 0-10 0,7 0 2 0,0 0 2 0,0 0 3 16,0 0-1-16,32 0-2 15,-5-1-2-15,13-3 8 0,3 0 0 0,8 1-8 0,21-1 0 0,4-1-9 16,0 3 4-16,3-4-3 0,1-1 1 0,2 4-1 0,1 0 5 16,-1-1-12-16,5-2 1 15,-2 4 12-15,3 0-8 0,-3-8 0 0,1 8 2 0,-7-4 5 16,5 2-1-16,-3 1-2 0,3 0 11 0,-2 0-7 15,-3 1-8-15,-4-2-2 16,-6 3-5-16,-19 1-9 0,0-3 18 0,-5 2-13 0,0 2 10 16,-6-1 5-16,-11 3 1 0,-2-2 2 0,-10 1-2 15,-3 0-9-15,-5 2 2 0,-4-3-4 0,-4 3 1 16,0-4-7-16,-10 6-22 0,-5-1 0 0,-12 1-15 16,-16 1-6-16,-4-3-90 0,-28 5-176 0,-1-6 79 0</inkml:trace>
  <inkml:trace contextRef="#ctx0" brushRef="#br1" timeOffset="1.95532E6">23010 9884 11 0,'-105'3'93'0,"7"-3"1"0,4 0 15 0,7-3-14 15,5 1-3-15,-1 0-2 16,1 0-10-16,2 2-3 0,-3 1-13 0,3 1-3 0,-2-2-8 16,7 1 5-16,2-2-15 15,4 2 13-15,24-2 4 0,4-1-2 0,0 1-1 0,12-2-2 16,4 2-6-16,2-2-5 0,2 2-6 0,5 2-5 0,7-2 7 0,1-1 1 16,3 1-14-16,5 1 5 15,0 0-12-15,1-7-7 0,-1 7 2 0,21-7-7 16,3 2 1-16,6-1 1 0,12-3-5 0,7 2-5 15,25-4 1-15,9 0-7 0,0 3-4 0,4-1-8 0,5 1-2 16,1 4-10-16,1-1 19 0,6-1-7 16,3-5 8-16,2 8 0 0,2 2 1 0,2 0-4 15,-1 2 0-15,-1 0-8 0,-2 3 1 0,-4 0-18 16,1 2 3-16,-8-1-17 0,-3 1 4 0,-11 3-2 0,-4 1 20 16,-2-2-22-16,-28 0 8 0,2 1 17 0,-6-4-12 15,-12 4-2-15,-6-5-4 0,-9 3-5 16,-8-2-20-16,-5 0-13 0,-7 1-47 0,-7 1-140 0,-12-1 61 15</inkml:trace>
  <inkml:trace contextRef="#ctx0" brushRef="#br1" timeOffset="1.95579E6">22582 9833 148 0,'-124'-10'150'0,"10"3"-26"0,6 0 3 0,6 4-17 16,4 1-9-16,8 2-5 15,1-2-8-15,1 2-10 0,10 2-3 0,4-2-7 0,0 3-14 0,6-4-2 16,20 4-3-16,-1-3-7 15,1 3-1-15,0-2-6 0,1 5-3 0,3 0-2 16,3 1-7-16,11-4 1 0,2 3-3 0,0-1 1 16,4 2-7-16,2-3 1 0,2 0-3 0,7 1-2 0,3-3 1 15,3 0-4-15,3 1 4 0,4-3-6 16,0 0-1-16,0 0-1 0,11 8 4 0,6-8-5 16,4 1 8-16,8-2-14 0,13-1 11 0,1-2-9 0,7 2 0 15,24-8-5-15,1 2 8 16,2-2 3-16,2-2 0 0,11 1-6 0,-1-1 10 0,10-1 1 0,5 3-4 15,3-3-2-15,6 3-1 16,2 4-7-16,1-2-1 0,3 0-7 0,1 2-3 0,1 2-6 0,-1 1-12 16,-5 4-15-16,4-1-6 0,-2 1-8 0,-5 3 6 0,-1 0 11 15,-6 5-3 1,-10 0 3-16,-7-3 2 0,-5 5 4 0,-9 0-3 0,-24-5 7 0,-1 2-12 16,-5 0-5-16,-4 0 10 0,-13-3-2 15,-3 0 1-15,-4-1 14 0,-6 0-7 0,-6-2 8 0,-2-2 7 16,-3 0 12-16,-3 0 1 0,0 0 1 0,0 0 0 15,-23-2 2-15,-1 2 7 0,-2 0-13 0,-14-2 11 16,-2-5-6-16,-3 2-7 16,-2 2-2-16,-1 0 1 0,-21-4 6 0,18 4 2 15,-19-1 2-15,1 0-4 0,-2 0-1 0,3 1-2 0,-1 3 3 16,1-3-4-16,0 2 7 0,19 0-13 0,-24 3-12 0,0 0-20 16,1 1-41-16,-7 1-98 0,3-3 43 0</inkml:trace>
  <inkml:trace contextRef="#ctx0" brushRef="#br1" timeOffset="1.95664E6">22646 9799 301 0,'-72'4'38'0,"21"-3"10"16,2 1 13-16,-1-2 1 0,5 0 2 0,3 0-4 0,4 0 7 15,8 0-7-15,5-2 2 16,1 2 2-16,7-1 7 0,3-1 4 0,3 2-7 0,4-1-3 16,3 0 1-16,4 1-12 0,0 0-3 15,0 0-4-15,14-8-7 0,7 5-9 0,7 1 0 0,14-3-5 16,6-1 5-16,25 1-6 0,1 1-2 16,3-1-2-16,6 3-7 0,3-2 3 0,1 3-4 0,6 2-1 15,-3 1 6-15,3 2-14 0,3 0-2 0,-2 3 0 0,1-2-2 16,-8 3-13-16,-2-1 6 0,-8 4-6 0,-4-2-3 15,-7 2-5-15,-17-3-5 0,-2-2-2 16,-2 3-7-16,-5-2 0 0,-2 0 5 16,-14-1 1-16,-2-2 14 0,-6 0 7 0,-6-3-17 0,-2 3 0 15,-5-1 14-15,-2-1 10 0,-1-2 0 0,-14 6 9 0,-10-4-6 0,-5 3 9 16,-12-2-2-16,-8 0-4 0,-23 2-2 16,3-1-3-16,-7-1 10 0,-2 0-4 15,-4-1 1-15,-1 0 0 0,-2 1 2 0,0 0 13 16,3 1 7-16,1-4-10 0,3 0 5 0,2 3-5 0,4-3 3 15,4 3 0-15,21 3 5 16,-1-4 0-16,7 1 2 0,3 1-3 0,14 0 1 0,0-1 0 0,10-1-7 16,3 0-4-16,3 3 2 15,3-4-8-15,4 2 7 0,4 2-3 0,5-1-2 0,9 0 1 0,11 1-6 16,15 1 5-16,4 1-5 0,25 0 1 16,-1-1-1-16,1-1-3 0,5 0 2 0,-3 1-5 15,1-1-1-15,0 1 1 0,1 1-3 0,-4 1 2 0,-3-1-2 16,-23-3-2-16,3 2-6 0,-4 0 4 15,-1-1-2-15,-5 3 3 0,-12-3 6 0,-1 1-1 0,-6-3-6 16,-7 1-4-16,-4-1-4 16,-5-1 0-16,-1 1 2 0,-5-1 12 0,-6 2-9 0,-8-1 3 0,-11 1 3 15,-18-1-6-15,-25 1 1 0,-5-2 2 16,-5 0-9-16,-3-1 8 0,-3-2-5 0,4-3-1 16,-5 1 8-16,1-2 4 0,2-1 2 0,-2-3 10 0,3 0-7 15,0 3 10-15,8-1 10 0,2-1 8 16,4 2 9-16,21-1 2 0,5 2 7 0,-1 2-5 0,6-1-1 15,10 1-3-15,4 3-7 16,8 0-5-16,2 0-2 0,6 0-3 0,4 0-4 0,4 0-2 16,0 0-2-16,0 0-5 0,32 4-9 0,-4-3 4 15,17 1-6-15,4 0 2 0,28-2-2 0,3 1-6 0,0 0-8 16,6 0-2-16,-4-1-1 16,5 0 1-16,-3 1-4 0,-3-1-1 0,-6 0-14 0,0 2-2 15,-2-5-21-15,-26 4 25 0,0 1-2 16,-4-2 5-16,-14 0 1 0,-3 1 2 0,-5 2-11 0,-8 0-7 15,-9-1 4-15,-4-1-2 0,0-1 0 0,-20 4-9 16,-7-2-5-16,-20-1 1 0,-23-1-6 0,-4-1 5 16,-2-2 2-16,-6-2 13 0,-8 1 16 15,0-3-5-15,-6-1 7 0,-1-2 8 0,4 1 34 16,-5 2-2-16,-4-7 22 0,4 3 4 0,-2 2 12 16,8 1 8-16,5 1 1 0,4 1 6 0,8 2 1 0,25 0-3 15,0 2-2-15,4 2-7 0,2 1-8 0,5 1 2 16,10 0-14-16,4 0-2 0,9 0-3 0,6-1 1 0,7-1 2 15,3 0-4-15,0 0-5 16,47-1-1-16,23-3-10 0,5 1-13 0,2 1-9 0,10 0-10 16,0 1-15-16,-1 0-9 0,4-1 1 15,2 2-12-15,-6 0-2 0,-6-1-19 0,0 1-8 0,-8 1-35 16,-27 1-168-16,-7 2-308 0,-10-4 137 0</inkml:trace>
  <inkml:trace contextRef="#ctx0" brushRef="#br3" timeOffset="1.96112E6">19174 10047 3 0,'4'-13'147'16,"-1"3"-10"-16,1-2-1 0,-1 0 4 0,-3 4-8 0,4 0-17 0,-4-1 7 15,0 3-8-15,0-1-6 16,0 2-1-16,2-1-2 0,-2 2-14 0,-2 1-10 0,2-2-7 0,-1 1-3 16,1 1-11-16,-2 0-4 0,2 3-3 15,-1-4-8-15,1 4-5 0,0-4-6 0,0 4 1 16,0 0-6-16,0 0-8 0,-1-3-2 0,1 3 4 0,0 0-7 0,0 0-2 16,0 0 0-16,0 0-5 15,-6 8 2-15,3-5-2 0,-3 3 5 0,1 1-6 0,-5 1-3 0,-2 2 2 16,-2 3 1-16,-3 0-1 15,1 1-6-15,-1 1 5 0,-2 1-3 0,0-1 2 0,-1-1 0 0,-1 1-4 16,0 1-1-16,-1-1 3 16,2-2-3-16,-1-1 3 0,0 0-1 0,1-1 1 0,0 1 2 15,9-5-5-15,1-2 3 16,3-1-3-16,1-1 1 0,0 0 4 0,1 0-1 0,2-2 2 0,3 1-1 16,0-2 0-16,0 0-7 0,0 0-3 0,14-7-16 15,-4 5-10-15,3-7-6 0,5 0-8 16,-1-1-11-16,2-2-23 0,-1-2 5 0,1-1-13 15,0-1 0-15,-1 0-1 0,-2-2-23 0,-1 1-7 16,-1-1-23-16,-3-1-77 0,-1 0-235 0,0 1 104 0</inkml:trace>
  <inkml:trace contextRef="#ctx0" brushRef="#br3" timeOffset="1.96566E6">19090 9915 376 0,'9'-11'80'0,"-1"0"5"0,-2 0-7 0,1 0 12 0,-2 1 3 16,0 3 9-16,-2 0 14 0,-1 2 4 0,0 1-8 0,-1 1-8 16,1 0-8-16,-2 0-10 15,0 3-12-15,-2-3-5 0,2 3-8 0,-8 0-5 0,1 5-2 0,-3-1-6 16,-3 3 0-16,-2 1-5 0,-4 3-4 15,-1 3-5-15,-3 1 2 0,2 1-11 0,-3-1 2 0,0 1 0 16,-6 7-6-16,7-9-3 16,0 0 2-16,2 2-6 0,1-3-4 0,2-2 2 0,8-2-4 0,0-2-2 15,2 0-1-15,2-4 1 0,1 2 1 16,2-2 1-16,2-2 1 0,1-1-4 0,0 0 0 16,9 3-8-16,-1-4-6 0,1-2-4 0,5 0-1 0,6-5-9 15,0-2 7-15,1 0 1 0,-3-2-6 16,3 1 6-16,-1-2 0 0,2 0 7 0,-2-3-5 0,-2 1 4 15,-2-1 4-15,1 1-5 16,-3 1 9-16,0 0 0 0,-1 4 13 0,-2 1 8 0,-4 2 7 0,0 1 5 16,-4 3-7-16,0-1 2 15,-2 1-4-15,-1 3-7 0,0 0 2 0,-14-1-2 0,1 5-4 0,-7 2 2 16,-2 2-1-16,-5 2-3 0,-8 4-2 0,-4 3 0 16,2 0 0-16,2-1-2 0,-1 0 1 15,7-6-5-15,5 5 2 0,0-4 2 0,2 2-3 0,2-2-1 16,6-4-1-16,1 2 0 0,6-4 2 15,0 1-1-15,7 0-3 0,-2-3-1 0,4 2 3 0,5-3-8 16,3 0-7-16,4-2-8 16,7 0-6-16,5-2-4 0,1 1-3 0,10-5-9 0,1-1 5 15,-8 2 11-15,8-5-3 0,-2 1-2 16,-8 0 4-16,11-1-5 0,-1-1 10 0,0 1 3 0,-9 2-3 0,11-4 3 16,-3 4 10-16,-10 0 1 0,0 0-1 0,1 2 4 15,-3-1 7-15,0 1 12 0,-10 2 8 16,0 2 1-16,-7 0 4 0,2 0-6 0,-6 1 4 0,1 1-4 15,-5 0 2-15,0 0 6 0,-7 7-6 16,-1-2 6-16,-13 4-4 0,0 6 0 0,-16 1-3 0,-2 2 1 16,-2 0-6-16,0 3 1 0,-2-1-5 15,1 0 3-15,1-2-5 0,1 0 1 0,3-2-1 16,-2-1 0-16,12-3-4 0,-1-3 2 0,2 0-1 0,4 3-1 0,6-7 0 16,3 0-2-16,4 1-1 15,0-3 2-15,3 0-2 0,3 1 0 0,2-1 2 0,1-3-2 16,8 5 2-16,5-5-2 0,8 0 1 0,4-2 0 15,5-1 2-15,11-5-5 0,0-1 1 0,6 0-2 16,19-6 4-16,-18 4-2 0,24-8 4 16,-3 2-4-16,0-2-2 0,0 0 2 0,-3 1-5 0,-1 0 1 15,-17 3-4-15,18-1-1 0,-19 3 4 0,-1 0 1 0,-2 1 0 16,-5 2 3-16,-12 3 0 16,-4 4-3-16,-8-3 5 0,-1 5-3 0,-4-1 0 0,-4 2 4 0,-2 0 0 15,-4 0 0-15,0 0 2 16,-19 13-2-16,-4-1 2 0,-14 1-2 0,-5 5 1 0,-24 4-2 0,2 2-4 15,-3-2 7-15,-1-3-5 16,0 0 0-16,0 0 3 0,1-4-4 0,0-1 1 0,19-3 2 0,-18 4-1 16,21-6 0-16,-2 2 1 15,4-2 2-15,2-1 8 0,3-1 1 0,12-2-2 16,4-1 2-16,7 0-5 0,1-1 2 0,5-2-2 0,4 1-7 0,2 0 7 16,3-1 2-16,0-1-3 15,0 0-3-15,24-1 2 0,-2-1-2 0,4-2 2 0,17-2-1 0,4-3-2 16,24-5-3-16,0 0 6 15,4 1-1-15,5-2-4 0,-2 1 1 0,1 0-3 0,0 0-6 16,0 2-5-16,-2-1-5 0,2 1-1 16,-6 2-5-16,-2-1-8 0,-2 0 2 0,-20 4-3 0,-1 0-4 15,0-1-1-15,-3 3 7 0,-4-3 1 0,-12 3 7 0,-3 0-1 0,-3 1 1 16,-7 1 4-16,-3 2-1 16,-5 0 8-16,-4 1 3 0,-4 0-1 15,0 0 10-15,-7 6 4 0,-7-2-3 0,-10 2 8 16,-14 5-1-16,-7-1-3 0,-21 6 2 0,-3-1 2 0,3-1-5 0,-5 2 2 15,2-3 3-15,-7-2 2 0,7 2-4 16,-4-2 2-16,3-1-2 0,-1 0-3 0,23-1 6 16,0-2 0-16,2 1 3 0,0-1 8 15,6 0-1-15,12-2 0 0,3-1-3 0,5 0 1 16,4-2-3-16,6 0-2 0,4 0-1 0,4 0-3 0,3 0 0 16,-1-2-1-16,17 4-1 0,4-4-2 0,8 0 1 15,15-1-6-15,27-6-7 0,3 2-2 0,5-3-7 0,3-2-1 16,4-4-2-16,6 1-2 15,-1 0-4-15,5-1-9 0,0 3-6 0,-6-3-12 0,-3 2-1 16,-1 0 6-16,-6-1 13 0,-6 0 14 16,0 1 11-16,-5 0 17 0,0 2 6 0,-21 1 0 0,21-2-1 15,-25 5 3-15,-3-1-6 0,-12 4 3 0,-1-1-7 16,-4 2-4-16,-10 0-23 0,-4 2-15 0,-6 1 8 16,-1 2-3-16,-3-3 5 0,-13 8 10 0,-1-2-6 0,-12 2 7 15,-10 3 1-15,-5 0 1 0,-5-1 0 16,-23 4-1-16,21-4-13 0,-20 5 3 0,0-3 0 15,-3 0-5-15,2-1 12 0,-1 1 5 0,0-3-7 0,-2 0 1 0,0-2 4 16,6 2 1-16,18-3 6 0,0-2 9 16,0 1 2-16,3 0 7 0,0-2 4 15,4 0-7-15,2 0 3 0,13-1-5 0,1 0 5 16,4-2-1-16,7 0 9 0,4 0 0 0,2 0 3 16,6 0-1-16,2 0-4 0,0 0-4 0,18-11-4 15,2 4-8-15,17-2-8 0,4-2-3 0,26-3-13 0,1-1 8 16,5 1-10-16,2-1-6 0,-1-2-5 15,4 3-4-15,-2-3 3 0,3 1-5 0,-3-1 11 0,-2 3-7 16,-5-5 6-16,0 4 3 0,-21 2 11 16,18-3-2-16,-21 4 5 0,0-2 14 0,-7 0 2 0,-2 3 5 15,-14 2 9-15,-1 3-2 0,-8 1 4 0,-5 2-7 0,-6-1-2 16,-4 1-4-16,-8 1-3 16,-7 1-11-16,-11 1 1 0,-19-2-7 0,-24 1-7 0,0 2-2 15,-6-2 4-15,-3 4 2 0,-3-3-2 16,-3 0 16-16,-1 0-9 0,-2 1 5 0,-1 1 3 0,7 1 19 15,-3-2-7-15,3-1 6 0,-2 3 4 16,4 0 0-16,-1-1-4 0,2 3 3 0,-2-3-2 0,5 2 1 16,5-2-1-16,3 0 8 0,22-2-1 15,2 1 1-15,2-2 1 0,13 1 5 0,1 0-4 0,3 0 1 16,6-2-4-16,7 4 1 0,3-4-1 0,5 2 8 0,5-1-10 16,0 1 1-16,14-5-4 15,10 0-2-15,18-4-1 0,7 2-2 0,26-5-7 0,7 0 5 16,6 4-9-16,2-5-7 0,3-1-4 15,8 2 4-15,2-1-2 0,5 0 0 0,6 2 1 0,0 3 1 16,5-2 0-16,-1 3 7 0,-4 1 2 16,3 3-1-16,-6-2-1 0,-7 4-13 0,0 0 7 0,-4 1 2 15,-6-2 2-15,-6 4-3 0,-4-1 3 0,-4-2-1 0,-11 1-1 16,-22 0-2-16,0 0 3 16,-4 0 1-16,-2 0 2 0,-16 1-6 0,-3-1 0 0,-8 1-4 0,-6 1-5 15,-2-1 1-15,-4-1 5 16,-2 0-4-16,0 0 0 0,-22 5 1 0,1-3 5 0,-6 2-7 15,-14 0 6-15,-8-1-4 0,-20 6 9 16,1-3-10-16,18-2 8 0,-24 3-4 0,3-2 1 0,-2 1 14 16,2 3-3-16,2-7-8 0,-3 3 3 15,-1 3 2-15,4-2-3 0,-1 2 1 0,0 1-4 0,-1-2 4 16,2 4 1-16,-3-1-2 0,5-2 5 0,-1 0-6 0,20-1 7 16,0-2 1-16,3 3 5 0,6-1 1 15,11-2-2-15,4-2 6 0,1 1 3 0,10-3-9 0,5 0 13 16,5 1-14-16,2-2 6 15,1 0 1-15,12 2-8 0,11-2 3 0,4 2 2 0,18-2-3 16,22 0 0-16,1-2-1 0,7-2-7 16,2 1 3-16,6-1-5 0,6-1-6 0,3-1 6 0,3 1-4 0,5 2-1 15,-1-4 0-15,4-1 6 0,-1 4-6 0,2-2 1 16,-1 0 3-16,-3-3-3 0,-2 4-1 16,-4-3 0-16,-6 6 2 0,-3 1 2 0,-3-1-5 0,-8-2 1 15,-5 4 4-15,-26 3-4 16,-4-3 0-16,-11 1 5 0,-2 1 0 0,-11 0-16 0,-5 0-1 15,-6 3 7-15,-2-3-6 0,-5 0 3 0,-6 4 0 16,-9 0-9-16,-10 2 3 0,-16 1-8 0,-25 2-5 16,0-2 10-16,-3 2-9 0,-5 0 2 15,-9-1 8-15,0-1 1 0,-3-2 2 0,-1 0 14 0,2 0 4 16,0 0 4-16,1-3 1 0,-3 1 2 0,5 0 5 0,0-1 13 16,1-1 3-16,5-1 9 0,6 4-3 15,23-5 1-15,3 0 2 0,5 1 6 0,12-2-4 0,6 1 0 16,3-1 6-16,7-1-1 0,7 1-4 15,6-2-5-15,1 2-2 0,0 0-5 0,36-5-1 0,4 0-9 16,6-2-6-16,26-2-3 16,6-2 0-16,4 4-6 0,2-4 3 0,10 4-3 0,6-2 6 15,1-2-10-15,6 0-7 0,1 2 8 16,3 2-8-16,1 2 5 0,0 1-12 0,3-2-9 16,-1 3-2-16,-3 3-6 0,-2 0 6 0,2 2-4 0,-7-1-6 0,-1 0 0 15,-6-1 4-15,-7 2-3 0,-5 2-1 0,-10 0-12 16,-4-2 6-16,-24 3 12 0,-6-3 8 0,-11 0-11 15,-3 0 6-15,-6 4 2 16,-7-5-1-16,-7 2 1 0,-7-1 5 0,-5 2 4 0,-8 0 0 0,-13 2 1 16,-18 3-6-16,-27 1 6 15,-5-2-11-15,-4 2 6 0,-6-2 2 0,-1-3 11 0,-6 2 0 16,-3-5 24-16,-4 0 0 0,0 0 13 0,-1-1-5 0,-1-1 2 16,2 0-3-16,1 1 12 0,-2 0-1 15,1 2-2-15,-2 0-5 0,2-2-5 0,8-2 6 0,5 5-2 16,9-3 3-16,5 0 5 0,26-1 3 15,5-1 8-15,14 0 6 0,7 1 9 0,8-2 11 0,3 0-8 16,8-1-7-16,5 2-6 16,9-6-9-16,12 0-14 0,19 0 2 0,26-3-3 0,6-2-16 0,8 2-4 15,8 0-13-15,3 1-2 0,7 0-8 0,2-1-1 0,6 1 0 16,3 2-8-16,5 0-3 16,-1 0 5-16,2 5-3 0,-1-6 4 0,1 5-4 15,2 1-9-15,-5 2 2 0,-5 2-21 0,1-2-10 16,-6 3 4-16,-4-2-6 0,-5 4 2 0,-5-5-5 0,-8 4 0 15,-11-1 1-15,-21-4 4 0,18 0-4 16,-28 3 6-16,-11-1 0 0,-2-1 6 0,-4 0 12 16,-8 0 19-16,-6 0 19 0,-3 0 17 0,-4-1 7 15,0 1 6-15,-3 0 11 0,0 0-2 0,-18-3 3 0,-5-1-6 16,-6 1 4-16,-16-2-4 0,-4 2-4 0,-21-2 6 16,-2 5 9-16,-3-4 1 0,0 6-2 15,-2-4 4-15,3 2-6 0,-8 0 1 0,3 0 0 0,-1 4-7 0,4-4 2 16,2 2 2-16,24 0 1 15,-19 1 5-15,24 0-2 0,4 0 0 0,3 0 2 0,13 1-5 16,-2-3-3-16,6 1-2 0,8-1-11 16,5-1 7-16,4 2-6 0,4 1 2 0,0-3-2 0,12 0-3 15,5 0 0-15,10 0-4 0,14-3 4 0,5 1-4 0,29-2-5 16,-5-6-2-16,2 5 11 16,3-2-7-16,2 4 2 0,7-3 0 0,-1 0-5 0,0 5 1 0,2 1-1 15,-3-6-12-15,-2 5-7 0,-4-2-5 16,-4-2-6-16,0 5 1 0,-26-2-12 0,2 2 3 0,0-1 5 15,-4 0-3-15,-2-2 2 16,-2 0 5-16,-14 3-3 0,0 1 10 0,-5-2 7 0,-8 1 11 0,-4-2 7 16,-3 2-4-16,-2 0 2 15,-4 0-2-15,0 0 2 0,0 0-2 0,-26-5 2 0,0 5-1 16,-16-1 7-16,-5 2-4 0,-3 0-7 16,-30-1 1-16,1 3 1 0,-5-1 6 0,-1 2-8 15,-2 1 5-15,-1 0-1 0,-2-5 1 0,4 3 4 0,-1-1-3 16,1 1 4-16,3 1-4 0,2-4-1 15,4-3 0-15,5-1 4 0,24 4 6 0,5-5 9 0,3 1 3 16,12 3 5-16,1 0 3 0,6-1 5 0,7 2 10 16,6-3-1-16,2 0-8 0,6 0-6 0,0 3-3 15,16-5-3-15,6 1-5 0,6-2 1 0,22 2-4 0,21-5-5 16,5 4-3-16,5 2 1 0,0-3-10 16,3 2-6-16,5 4-9 0,3-2-6 0,1 4-12 0,3-2-13 15,-3 0-12-15,-2 0-16 16,-4-2-12-16,1 1 1 0,-7 1-13 0,0-3-7 0,-5 0-4 15,-3 4 2-15,-25-2 9 0,1 1 2 16,-5-3 11-16,-3 1 0 0,-10 4 8 0,-6-3 9 0,-2 1 15 0,-9 0 9 16,-2 0 10-16,-5 1 1 15,-1-1 15-15,-6 0 9 0,0 0 8 0,0 0-3 0,0 0 4 16,-35-1 5-16,8-1 9 0,-12-1-4 0,-4 3 2 0,-6-1 2 0,-19 0 2 16,19 2-1-16,-2 2 0 15,-20-2 1-15,23 2 2 0,-1-1 0 0,4-1-1 16,3 5 1-16,3-3 3 0,15 1-12 0,1-2 7 15,8 2-8-15,1-4-5 0,6 0 7 0,3 1-5 16,3 1-1-16,2-2 2 0,0 0-5 0,17 1 1 16,-1 0-4-16,11-2-4 0,14 0 5 0,3 1-3 0,3-3 4 15,4-1-6-15,22 4-3 0,-1-2-13 0,-5-2 3 16,-18 2-23-16,20-1 4 0,-20-1-17 16,-4 4-5-16,3-5-7 0,-3 3 4 0,-4-4-1 0,-2 1-13 15,-8 0 24-15,-4 0 7 0,-3 2-6 16,0-2 14-16,-8 0 11 0,-2 1 12 0,-2 0-3 0,-5 1 22 15,0-1 5-15,-1 1 2 0,-3 0 10 16,-2 1-2-16,1-1 8 0,-2 0-2 0,1 0-7 0,-1 3 2 16,-3-5-12-16,0 1 5 0,3 4 5 15,-2-1-6-15,2 1-5 0,-5-4 4 0,5 4-4 0,-1-2 0 16,1 2-4-16,0 0 0 0,-1-2-8 0,1 2 10 16,-2-2 2-16,2 2 2 0,0 0-12 0,0 0 2 15,0 0 1-15,0 0 1 0,7-3-5 0,-4 1 3 16,1 0-4-16,-1 1 3 0,1-1-10 0,-1-2 8 15,1 2-3-15,1-2 2 0,-1 1 0 0,0 1-3 16,0-2 6-16,0-1-3 0,2 3-4 16,-5-1 8-16,5-2 3 0,-2 2 1 0,-1 2 1 0,1-2 5 15,-1 0 6-15,-3 3-3 0,3-3-7 0,-3 1 1 0,0 2-1 16,0 0 0-16,0 0 1 16,4 8 13-16,-4-4-4 0,-1 5-1 0,-2 4-1 0,3 0-1 15,-3 7 0-15,0 0-1 0,-1 0-1 0,1 4-1 16,-1 3-3-16,1-1 1 0,-1 0-1 0,1 0-5 15,3 0 5-15,0-2-5 0,-3 0 2 16,2-1-11-16,0-1 9 0,1-1 25 0,0-6-11 0,0-2-4 0,0 0 0 16,1-2-3-16,-1-2 0 15,0-4-4-15,0 1-2 0,0 0 3 0,0-3-1 16,0 1 5-16,0-4 2 0,0 0-1 0,0 0-1 0,0 0-1 0,0 0 7 16,0 0-11-16,-3-15-1 0,-1 6 0 15,1 0 4-15,0-3-3 0,-1 0-2 0,0 0-3 0,1 0 4 16,2 0 0-16,-2 1 1 0,1-1-2 15,1 2-3-15,1 1-1 0,0 0-3 0,1 1 4 16,1 2 6-16,-1 1-8 0,-1-1 0 0,0 2-7 16,0 2 2-16,0 2-1 0,2-3-1 0,-2 3 1 15,0 0 0-15,0 0 3 0,-6 12-2 0,5-6 0 0,-2 2-2 0,-1 3 3 16,-1 1 0 0,-2 1 0-16,3-1 1 0,-3 2 6 0,1-1-7 0,1 2 3 0,-1-3-6 15,-1 1 5-15,0 0-3 16,1 0 0-16,2-2-9 0,-4-1-1 0,2 2-7 0,-1-3 5 15,0-1 1-15,0 1-3 0,-6-1 4 16,2-1 0-16,-2-1 2 0,1 1 2 0,-9-2 1 16,-3 1-2-16,-3-2 6 0,-4-1-5 0,-11 0 6 0,-1-1-7 0,-5-4 7 15,-2 1-4-15,-19-3 2 0,0 1 1 16,1-3-2-16,18 2 6 0,-27-3 0 16,1 0 5-16,3 3 0 0,-1-3 4 0,0 1-1 15,-4 1 6-15,4 1-1 0,-1-3 2 0,3 4-1 0,-1-1-2 16,3 2 5-16,-2 0-4 0,2 1 1 0,19 0-5 0,-21 1 1 15,3 1 0-15,23-1-2 0,-2 1 3 0,-3 1 9 16,2 0-4-16,1-4-1 16,-21 4 3-16,24-2-4 0,-3 0 2 0,-22 2-9 0,22 0-21 15,-32 1-8-15,2 3 1 0,2-3 4 16,-1-3 2-16,2 0 7 0,5 0 11 0,22 0 7 16,-2-3 10-16,4 3-1 0,4-4 4 0,-2 1-2 0,1 0 4 15,0 3-8-15,2 0-1 0,-1 0-6 16,-2 0 1-16,-1 3-1 0,6-3 1 0,-7 3-3 0,6-2 0 15,-1 2-3-15,0-2 1 0,3 0 0 16,7 0-3-16,1 1 1 0,-9 0 1 0,8 0-3 16,1 1 3-16,-7-2-4 0,7 2 0 0,2-1-2 15,0 1 4-15,-2-1-1 0,4 0-4 0,-1-1 1 16,0 0 1-16,-1 2-2 0,5-2 5 16,-2 1-5-16,5-1 2 0,-2 0 2 0,6 1-1 0,-1 0-1 15,3-1-4-15,2 0 1 0,3 0 5 0,-2-1-5 0,7 1 0 16,4-1-3-16,-10 1-2 0,10-1-1 15,-7 3 4-15,7-3-2 0,0 0 2 0,0 0-1 16,0 0 2-16,0 0 1 0,32 6-1 0,-9-3 0 16,2-1 0-16,3 1 2 0,20 1-1 0,0-2-1 15,27-1 2-15,1 2-1 0,3 1-1 0,0-3 1 0,6 1-3 16,1 0 4-16,11 3 1 0,-1-3-1 16,4 3-1-16,-3-1-4 0,3 3 2 0,-4-5 0 0,0 2-2 15,-2-1-7-15,-2 3-7 0,-1-6-6 16,-4 5-4-16,-6-3-5 0,-4 0-4 0,-5-2 0 0,-3 0-2 15,-24 2-6-15,3-4-6 16,-4 4 14-16,-5-4-11 0,-11 2 0 0,-7 0 3 0,-4 2 3 16,-3-2 7-16,-7 0 4 0,-2 0 3 15,-5 0 9-15,0 0-2 0,0 0 3 0,0 0 2 0,-43-4-3 0,18 1 6 16,-16 2 2-16,2-1 2 0,-10 1 4 0,-19 1 0 16,20 0 0-16,-25-2-1 15,-2-1 9-15,3 3-11 0,3 0-1 0,0 0 3 0,2 1-1 0,-2-2 7 16,0 2-3-16,18-1 6 15,-21 0 3-15,0 0-3 0,-1 0 0 0,2 2-1 0,0-2 0 0,3 2 3 16,-6-2-2-16,4 0 14 16,21 0-4-16,-19 0 13 0,21 0 5 0,-2 3 5 0,3-3 5 15,3 1-3-15,4 0-1 0,12-1-2 0,1 0 3 0,3 0-3 16,7 0-1-16,2 0 1 0,5 0-7 16,1-1-3-16,8 1-1 0,0 0-6 0,0 0-1 0,0 0 0 15,0 0-4-15,37-4 2 16,-11 0-2-16,15 2-1 0,4-4-1 0,4 3-3 0,23-4-4 15,3 3 7-15,3 2-4 0,2-3 0 16,9 1 7-16,3 1-13 0,8-3-5 0,0 3-1 0,3-1-6 16,4 0-8-16,2-1-10 0,-1 1-14 15,2 0-12-15,-3-1-12 0,-7 0-8 0,-3 0 4 0,-4-3-9 16,-1 0-8-16,-4-3 0 0,-12-1-9 0,-2 0-10 0,-27 1-3 16,-2 0-27-16,-5-4-89 0,-13 6-247 15,-3-1 110-15</inkml:trace>
  <inkml:trace contextRef="#ctx0" brushRef="#br3" timeOffset="1.9661E6">23042 9986 650 0,'0'-4'3'16,"0"4"7"-16,-16-11 3 15,-7 4 11-15,-16-1-10 0,-8 0 6 0,-26 0 3 16,-2 0 8-16,-5 2 3 0,1-1 2 0,-4 1 9 16,-3-1-13-16,-1 2 7 0,-5 0 6 0,1 0 1 0,2 0 4 15,2 3 0-15,0 0 1 0,2-3 0 0,5 3 2 0,2-3-4 16,5 1-2-16,-1 4-5 16,4-5-7-16,2 5 4 0,22-1-9 0,1 1 4 0,4-3 2 0,11 1 10 15,8 0 6-15,8 2 16 16,6-3-9-16,8 3-6 0,0-3-8 0,0 3-6 0,32-8-15 15,6 4-8-15,11 0-8 0,26-2-9 16,2-3-12-16,5 3-4 0,0 2-8 0,2 1 1 16,5-3-7-16,1 1-6 0,2 1 1 15,-2 1-7-15,0 1-11 0,-4 3-3 0,-4 2-6 0,-6-2 1 16,-6 1 6-16,-20-4 4 0,-4 2 0 16,-1 2 4-16,-14-2 6 0,-6 2 11 0,-3-1-3 0,-10 1 3 15,-6 0 3-15,-6-2 2 0,0 0-2 0,0 0 10 16,-48 2-3-16,0 0 3 0,-22 0 7 0,-8-1 4 0,-5-2 11 15,-3-2 3-15,-4 0 2 0,-4 1 12 0,-2-3 8 16,-3 0-1-16,1-2 8 0,-2-2 13 16,8 2 14-16,1 2 8 0,9-3 9 0,11 1 8 15,27 0 2-15,5 4-8 0,15-1-1 0,10 1-2 0,4 1-10 16,8 1-8-16,2 1-11 0,22-2-22 16,16 2-24-16,33 0-17 0,6 3-26 0,11 2-12 0,7-1-17 15,5-3-8-15,7 2-9 16,5 5-8-16,-4-2 6 0,0-1 6 0,-6-2 5 0,-8 2 9 15,-8 1-8-15,-8-3-7 0,-32-1-37 16,-4 1-64-16,-15-3-197 0,-6 1 88 0</inkml:trace>
  <inkml:trace contextRef="#ctx0" brushRef="#br0" timeOffset="1.97197E6">19516 8548 208 0,'0'0'200'16,"2"-3"-13"-16,-2 3-9 0,0 0-15 0,0 0-18 15,0 0-13-15,1-4-11 0,-1 4-12 0,0 0-14 0,0 0-12 0,0 0 0 16,0 0-5-16,0 0-11 16,0 0-4-16,4 7-6 0,-4-7-1 0,0 0-9 0,0 4 4 15,2-2-3-15,-2 2-3 0,0-4-1 16,0 3-6-16,0-3-2 0,0 3-2 0,0-3-1 16,0 0-6-16,0 4 8 0,0-4-4 0,0 2 3 15,0-2-5-15,0 0 4 0,0 0 1 0,-6 2-5 16,6-2-2-16,-6 1 1 0,6-1-5 0,-8-1-1 0,8 1 0 0,-9-4 1 15,4 1 3-15,-1 2 1 16,-1-2 6-16,1 1-5 0,-1-1-4 0,0-2-1 0,0 2-3 16,2 2 1-16,0-2 1 0,0 0 4 15,0 1 2-15,2 2-4 0,-1-1-2 0,1-2 1 16,3 3-6-16,-3-1 0 0,3 1-3 0,-4-2-4 0,4 2 0 16,0 0-2-16,-4-3-4 0,4 3 2 0,0 0 0 15,0 0 2-15,0 0-1 0,0 0-7 0,11 6 4 16,-5-3 0-16,2-3 1 0,0 1-1 15,3 1-3-15,1-2 5 0,3 0-4 0,-1-2-1 0,0 2 0 16,2 0 1-16,-1-1 1 0,3-1-2 16,-2 0 0-16,-1 0-2 0,0-2 4 0,-1 1-2 15,-6 3 2-15,1 0 4 0,-1 0 6 0,-4 0-3 0,0-2 0 0,2 2-1 16,-6 0 4-16,6-1-5 0,-6 1 1 16,4 0-6-16,-4 0 5 0,3 3-2 0,-3-3 1 0,0 6 3 15,-2-1 1-15,1 3-3 0,-2 0 10 16,0 3-14-16,-2 2 3 0,-1 0 1 0,3 1-1 15,-1 0 1-15,-1 6-1 0,3-7 0 0,-4 7-4 0,4-2-1 16,-2 0 14-16,3-2-14 0,-1-3-2 0,2 7 1 16,2-5 2-16,-2 0-2 0,0-2-2 0,0-1 0 0,0 0 6 15,1-3-5-15,1 1 11 16,-2-1-11-16,-2-2-4 0,2 0-13 0,2-2-5 0,-2-1-8 16,0 1-3-16,0-4-6 0,0-1-10 0,0 6-7 15,2-3-14-15,-2-3-26 0,0 0-39 0,-5 2-43 16,5-2-50-16,0 0-202 0,-11-4-465 15,7 0 206-15</inkml:trace>
  <inkml:trace contextRef="#ctx0" brushRef="#br0" timeOffset="1.97223E6">19506 8760 163 0,'-4'-3'283'0,"3"1"-14"0,-1-1-7 0,-1 1-17 0,3 2-24 0,-3-3-20 15,3 3-17-15,-1-3-25 16,1 3-15-16,0 0-14 0,0 0-17 0,6-3-10 0,4 3-18 16,0 0-14-16,5-2-18 0,8-2-14 15,1 2-10-15,0 0-9 0,2-3-4 0,0 2-3 16,-1-1-2-16,-2 0-1 0,-1 1 2 0,-6 1-2 0,-2-3-2 0,-4 5 0 16,-3-1 10-16,0 0 11 15,-4 0-2-15,-1-2-4 0,0 2-3 0,-2 1-2 0,0 0-4 16,-13-3 0-16,5 3-10 0,0-1-28 0,-1 2-26 15,0 2-36-15,-1-2-49 0,2 2-52 0,-2 0-238 16,2-1-460-16,1 1 204 0</inkml:trace>
  <inkml:trace contextRef="#ctx0" brushRef="#br1" timeOffset="1.99732E6">22193 8826 120 0,'0'0'212'0,"0"4"-4"0,0-4-5 0,0 0-4 16,0 0-12-16,0 0-16 0,0 0-13 0,0 0-17 16,0 0-14-16,0 0-7 0,7-7-7 0,-5 3-6 0,-1 2-11 15,2-2-9-15,-3-1-4 0,3-1-16 0,-2-1-4 16,1-2-6-16,1 0-7 0,-2 0-4 0,3-4-6 0,-2 0-2 16,-1-2-3-16,3-5-3 15,-1 1-5-15,1-3-7 0,-1 1 3 0,1-1-1 0,-2-2-7 0,1 2 2 16,-1-1-4-16,0 3-1 15,-1 0 6-15,1 5 1 0,-2 3-1 0,0-1-3 0,0 5-1 16,0 0-3-16,-2 2-1 0,2 2-3 16,0-1-1-16,0 1 0 0,-1 3 4 0,-1-2-7 15,2 3-2-15,0 0-3 0,-8 0 5 0,8 0-2 0,-9 7-4 16,4-2 3-16,-4 4-2 0,1 1 3 16,-1 0-4-16,2-1 2 0,2 0-4 0,1-1-3 15,-2 0-3-15,5 1-3 0,-2-2 4 0,1 1-1 16,4 1-1-16,-2-1-5 0,3 1-2 0,-1-5-2 0,4 4 0 15,-2-1-1-15,2-3-2 0,1 2 5 0,3-1 2 16,-3-1-1-16,1-1 3 0,-1 1-3 0,3-1 8 16,-3-1 0-16,0 2 0 15,3-1 1-15,-6-2 1 0,2-1 1 0,-2 2-1 0,-1 1-2 0,1-1 3 16,-1-1 2-16,0 1-1 0,1 2-3 0,-4 1 7 0,4-2 2 16,-1 4 3-16,-3-2-2 0,0 2 2 15,3 0-1-15,-3 0 1 0,1 1 0 0,-1 0 0 16,0 1 0-16,0 0 0 0,-1 1-1 15,2-1 0-15,-1 0 1 0,0-1 0 0,2 1-3 16,-1 0 1-16,1-2 1 0,-1 1 0 0,-1-3-2 16,4 0 2-16,-1 0 1 0,0-1 1 0,-2-1 1 0,3-1-4 15,-1 0 0-15,3-1 4 0,1 0-3 0,-3-2 1 0,3 0-3 16,-1-2 2-16,2 1 1 0,-2-1-3 16,-2 0 2-16,3 0 0 0,0 0-1 0,-1 1-4 0,-2-2-7 15,0 2-14-15,2 1-19 0,-2-2-20 16,-1 2-27-16,1 1-29 0,-4-3-21 15,0 3-26-15,7-1-40 0,-7 1-106 0,0 0-337 16,0 0 149-16</inkml:trace>
  <inkml:trace contextRef="#ctx0" brushRef="#br1" timeOffset="1.99778E6">22458 8638 49 0,'0'-4'202'0,"3"0"-10"0,-3 0-18 0,6 0-15 0,-5-1-12 16,6 0-19-16,-1-1-10 16,1 1-10-16,0 0-14 0,1 1-7 0,-1 1-8 0,3-1-10 15,-1 1-9-15,1 0-5 0,-1 0-3 0,1 0-7 0,-1 2-14 16,-1 1 5-16,-4-2-4 0,1 2-5 0,-5 0 0 0,9 3 2 16,-6-1 1-16,-3 2-2 0,0 0-3 15,0 2-1-15,-3 1 2 0,-1-1-8 16,-3 2-1-16,2 0-1 0,-3 0-2 0,1-1-1 0,0 0 2 15,0 1-6-15,2-2 2 0,-1 0-6 0,2-2 2 16,1 1 3-16,0-1-6 0,2 0 1 0,2-1-2 16,-1 2-3-16,3-2 3 0,-2 1-4 15,4-1 1-15,0 0-2 0,1 0 2 0,2 0 2 16,-2-1-4-16,5 3 4 0,-4-1-1 0,3 0-5 0,1 2 3 16,2 0-2-16,-2 0 0 0,-1 1 0 15,-3 0 4-15,0 1-5 0,0-3 1 0,-2 3 6 16,0-1 6-16,-1 0 8 0,-1 0 5 0,-3 0-3 15,0 0 1-15,-1 0 8 0,-1 1-5 0,-5-1-3 0,0-1 3 16,-1-1 5-16,-5 1-4 0,-1-1-1 0,3 0-2 0,-5 0-2 16,-5-2-2-16,4-2-2 0,-4-1 0 15,2 0-5-15,3-1-4 0,-1-2-15 0,2-1-19 0,-1 2-35 16,4-2-23-16,0-1-45 16,5 0-52-16,-1-3-172 0,2 2-383 0,0-2 170 0</inkml:trace>
  <inkml:trace contextRef="#ctx0" brushRef="#br3" timeOffset="2.00722E6">19219 10436 35 0,'2'-6'150'15,"-1"1"-2"-15,1-1-1 0,0 3-5 0,-1-1-10 16,-1 1-8-16,0-2-8 0,1 2-11 0,-1 3-11 0,0-3-13 0,0 3-4 16,0 0-4-16,0 0-2 15,-9 12-4-15,2-3-5 0,0 4-3 0,-6 5-7 0,2 1 0 16,-2 2-8-16,-1 2-3 0,1 2-2 16,-1-1-3-16,-3 7-3 0,5-7-6 0,0 0 2 0,-1-1-5 15,1 1-9-15,-2-2 4 0,3 1-2 0,-2-3-3 0,-1 2 0 16,1-6-4-16,0 1 1 0,1-1-1 15,2-5-4-15,1 1 2 0,1-2-2 0,1-3 3 0,3 1-1 16,0-5-1-16,0 2-1 16,1-3 1-16,1 0-2 0,2-2-19 0,0 0-20 0,0 0 0 15,0 0-8-15,10-15-9 0,1 6-7 16,5-5-4-16,1-3-5 0,4-1-3 0,7-9-7 0,2 2 1 16,-2-6 0-16,3 3 9 0,-2-5-10 0,1 1 14 0,-2 0 2 15,1 0 5-15,-2-1 8 0,-2 5 9 16,1 2 19-16,-8 7 12 0,-1-1 8 0,-1 3 12 0,-3 6 9 15,-3 0 13-15,-3 4-6 16,-2 2-9-16,-1 2 6 0,-3 0 2 0,-1 3 13 0,0 0 7 16,-11 12-2-16,-1-2-11 0,-5 2 9 15,-4 3-2-15,-6 8-4 0,-4 1 0 0,1 0-6 0,-2 3-1 16,-2 2 0-16,0-1 4 0,2-1-10 0,-1 1-3 0,3 0 0 16,0-3-3-16,9-6-2 0,0-1-3 15,1 1-3-15,2 0 3 0,3-4-4 0,1-1-2 0,3-3-2 16,3 1-1-16,0-4 2 0,2 1-3 15,3-4-11-15,1-1-7 0,0 0 13 0,2-1-5 0,2 0 2 16,-2-3-6-16,8 3-1 16,0-5-9-16,2 0-2 0,5-4 3 0,5-4-8 0,4 1 8 15,0-6-7-15,10-3-1 0,-1-2-6 16,6-4 0-16,-2 1 8 0,2-1 7 0,-2-1-10 0,1-4 11 16,0 0 2-16,1 2 3 0,-2 0 2 0,-2 1-1 15,-3 1 9-15,-1 3 11 0,-9 7 3 0,-2 3 4 16,-1 0 13-16,-6 4-3 0,-2 2 0 0,-5 2 7 0,-2 2 10 15,0 3 1-15,-4-1-2 0,-3 7 4 16,-5 4 0-16,-8 4-1 0,-4 4-7 0,-10 9 6 0,-6 1-9 16,0 2 1-16,-17 14-8 15,1-5-4-15,0 0-1 0,17-13-3 0,-3-1 2 0,-19 11 3 16,20-15-9-16,2 2-5 0,2-1 1 16,7-8-1-16,-5 5 1 0,11-7-2 0,3 0 1 0,4-3-6 0,3-3 0 15,6 1 0-15,-2-3-1 0,5 0-2 0,1-1-1 16,3-1-3-16,4 0-7 0,2-3-6 15,5-2 0-15,9-2-10 0,1-3-5 0,14-4-3 16,-1-5 0-16,5-2 3 0,19-10-5 0,-18 10 4 0,23-10-10 16,-4-1 6-16,-1-1-19 0,0 3 17 0,-1-3 1 15,0 0-1-15,-18 9 10 0,18-9 0 0,-19 10 7 0,3 0 1 16,-4 0 0-16,-3 4 12 0,-9 4 13 16,-4 2 9-16,-1 0 3 0,-9 4 4 15,0 0 7-15,-7 5-2 0,-3-1-8 0,-1 4 8 16,-3-2 7-16,0 0 1 0,-17 12 0 0,-3 1-2 0,-15 3 2 15,-4 6-2-15,-22 5-1 0,-1 2-2 16,-2 2-1-16,0-4 6 0,-5 2 5 0,-2 0-2 0,1 0-4 16,0-3-2-16,2-1-7 0,3-1 4 15,22-7 2-15,3 3 1 0,2-4 1 0,4 1-2 0,11-5-3 16,4-2 2-16,6-1-8 0,2 1-2 0,4-4-5 0,4 0 3 16,2 0 0-16,2-2-1 15,4 2-2-15,4-2-4 0,8-1 0 0,7-3-11 0,16-3-4 0,5-2-14 16,26-9-1-16,4-5-15 0,8-3 0 15,1-1-2-15,1-6-10 0,1 0-12 0,7 0-9 16,2-2 0-16,0 1-7 0,3-2-13 16,-1 1-8-16,-3-5-5 0,-4 1-9 0,-4 2 8 0,-6-2 3 15,-8 4 12-15,-10 2 16 0,-21 11 16 0,-4 1 18 0,-11 6 15 16,-6 2 12-16,-6 2 3 0,-7 5 10 16,-1 2 3-16,-6 0-2 0,0 0 11 0,-14 4 6 0,-9 7 3 15,-12 3 7-15,-6 3-2 16,-4 3 5-16,-24 9-1 0,2-2 15 0,-4 3 0 0,-1-2 5 15,-1 1-1-15,-2 0-5 0,1-1-1 16,1-1 0-16,-2-3 0 0,4 1-1 0,4 1-1 0,3-3-1 16,20-7-1-16,0 2 3 0,4-2-4 15,3 0-6-15,15-5 2 0,2 2-6 0,7-4-3 16,4-3-1-16,4 0-1 0,4-1-2 0,4 0 5 0,6 1-6 16,12-1-8-16,7-3-12 0,16-6-16 0,25-7-14 15,5-2-22-15,4-6-6 0,3-6-12 0,11 2-16 0,1-6-3 16,0-3-13-16,-3 1-19 15,-1-4-2-15,-2-2-13 0,-2-2-121 0,-8 3-275 0,-4-5 122 0</inkml:trace>
  <inkml:trace contextRef="#ctx0" brushRef="#br3" timeOffset="2.00743E6">20979 10410 111 0,'-20'12'168'0,"-2"-4"-6"16,-16 10-7-16,-4 2-6 0,-23 10-13 0,-2 1-5 0,-1 3-12 15,-4-1-11-15,-1-1-10 0,0 1-6 16,-6-2-6-16,4-4-11 0,-2 2-9 0,2-2-5 15,2-3-6-15,10-1-7 0,20-8-2 0,1 1-6 16,15-7-7-16,3 1-1 0,3 0-6 16,7-3-3-16,3-4-6 0,2 1-1 0,5 0-1 15,1-2-7-15,3-1-5 0,0-1-7 0,19-2-2 0,3-3-7 0,5-5-5 16,14-7-21-16,26-6-10 0,1-5-6 16,2-2-19-16,8-1-6 0,2-4-13 0,3 1 0 15,-1-4-1-15,4 1-20 0,-2 3-111 0,-1 2-243 0,-4 1 107 16</inkml:trace>
  <inkml:trace contextRef="#ctx0" brushRef="#br3" timeOffset="2.00761E6">21057 10430 219 0,'42'-7'81'16,"-14"0"-1"-16,-4 1-4 0,-7 3 5 0,-3 2 0 0,-5 1 16 16,-5 3 10-16,-2-2 2 0,-3 5-1 0,-5 0-10 15,-6 2 1-15,-9 6-8 0,-16 5-5 16,-4 2-7-16,-3 0 0 0,-22 9-9 0,2 0-1 0,-2-1-6 16,-1-2-9-16,3-1-5 0,17-9-4 0,-16 7-8 15,19-7-4-15,2-1-3 0,3-2-2 0,13-1-3 16,4-2-2-16,2 0-3 0,10-3-6 0,3 0-16 0,4-2-4 15,0 1-16-15,5-2-20 0,2 1-24 16,6-1-18-16,8 1-29 0,8-3-65 0,3-5-92 0,16-6-292 16,3-3 129-16</inkml:trace>
  <inkml:trace contextRef="#ctx0" brushRef="#br3" timeOffset="2.00801E6">21848 10337 2513 0,'-11'-9'1'0,"1"1"-10"15,3 0 9-15,0 1 3 0,3 2-9 0,1 1 3 0,0 0-3 16,-1 1 0-16,3 1 3 0,-1 0-1 0,2 2 1 0,-5-1-2 15,5 1 2-15,-7 3 0 0,2 2 0 16,-5 0 0-16,-3 6 3 0,-5 1 0 0,-3 5 12 16,-10 5-11-16,1 1 4 0,-6 1-3 15,-2 2 2-15,-2-2 0 0,-20 8-1 0,19-8 0 0,-21 8-3 16,3-1 5-16,17-10-6 0,-3-1 3 0,1 1-2 0,-18 6 1 0,24-10 1 16,1 1 1-16,12-4-5 15,1-2 4-15,3 0 0 0,7-3-10 0,4 1-11 0,3 0-9 16,4-3-12-16,3-1-2 0,3-1-5 15,4 0-4-15,6-3 4 0,7 0-15 0,9-1-5 0,13-5 4 0,6-4-5 16,26-6-4-16,0-7 12 16,3-4 3-16,3 3 4 0,2-6-8 0,3-2-3 0,4 0-11 15,2-3-19-15,1 1-16 16,4-3-110-16,-5 2-239 0,1 1 106 0</inkml:trace>
  <inkml:trace contextRef="#ctx0" brushRef="#br3" timeOffset="2.00828E6">22824 10231 76 0,'3'0'185'0,"-3"0"-5"0,0 0-5 16,-15 10-7-16,-4-4-10 0,-6 5-3 0,-16 3-14 0,-4-1-11 16,-20 11-12-16,1-3-11 0,-4 4-10 15,-4-2-6-15,-1 2-8 0,-6 1-11 0,2-1-2 0,-8 2-11 16,6 2-4-16,0-2-4 0,6 1-9 0,7 4 0 16,22-10-9-16,4 0-1 0,6 0 1 0,11-6-7 15,5 2-12-15,8-6-17 0,4 1-6 0,2-1 0 0,5-3 1 16,5-1-8-16,7 0 1 0,9-4 0 15,5 0 2-15,15-4-6 0,6-4-6 16,23-6-9-16,5-2-11 0,-2-3-6 0,1-5-14 16,5 0-16-16,5-7-15 0,-2-1-6 0,1 2-19 0,5-3-16 15,-2 0-119-15,-1-3-275 16,-3 0 122-16</inkml:trace>
  <inkml:trace contextRef="#ctx0" brushRef="#br3" timeOffset="2.00851E6">23335 10278 89 0,'0'0'177'0,"0"0"-7"0,-29 12 0 0,2-2-10 15,-16 4-11-15,-1 4-10 0,-26 8-4 16,0 1-9-16,-3 0-7 0,-2 2-14 16,-5 2-11-16,1 0-7 0,-1-2-11 0,-1 0-6 15,7 0-9-15,-2 0-5 0,7-2-2 0,24-7-6 0,0-1-6 16,4 0 5-16,9-2-14 0,11-5-6 0,4-1 3 0,6 0-5 16,2-6-8-16,8 3-5 0,-1-1-8 15,8-3-13-15,1 1-10 0,10 1 2 0,7-6-12 0,14 0-4 16,8-3-20-16,5-5-11 15,25-4-12-15,0-2-8 0,2-5-9 0,-1-2-15 0,3-2-22 16,-1-4-19-16,2 1-94 0,-3-4-264 16,-2-3 117-16</inkml:trace>
  <inkml:trace contextRef="#ctx0" brushRef="#br3" timeOffset="2.00869E6">23503 10400 166 0,'3'-1'166'0,"-2"1"4"0,-1 0-10 15,-11 6-4-15,-8 2-5 0,-4 4-6 0,-13 1-21 16,-6 2-2-16,-5 1-3 0,-20 6-9 0,2 1-9 0,-3-2-12 15,-2-1-10-15,-1 1-5 0,0-1-5 0,-2-3-9 16,1 4-4-16,5-3-21 0,20-4-7 0,2 1 2 0,6 0-8 16,12-5 1-16,3 0-9 0,11-1-14 0,2 0-13 15,7-3-9-15,2 0-9 0,5-1-10 16,10 1-7-16,8-3-5 0,9-1-3 0,16-4-5 16,23-7 0-16,1-1-11 0,5-6-1 0,0-3-15 15,2-2 3-15,3-2-11 0,3-4-11 0,-1 1-17 0,-1-2-83 16,-5 1-224-16,2-2 101 15</inkml:trace>
  <inkml:trace contextRef="#ctx0" brushRef="#br3" timeOffset="2.00908E6">23852 10367 72 0,'24'-11'145'0,"-3"2"7"0,-7 4 2 16,-4 1 2-16,-5 0-18 15,-1 2-10-15,-4 2-11 0,0 0-3 0,-20 6-7 0,-1 1-4 0,-6 4-5 16,-17 5-3-16,-22 6-3 16,-3 2-5-16,-7-1-7 0,2 2-8 0,-4-3-7 0,-1 5-5 15,-4-4-8-15,9 2-5 0,1 0-7 16,9-3 3-16,22-7-8 0,4 1-3 0,13-5-2 15,6 0-5-15,1 1-5 0,8-6 4 0,4 1-6 16,6-3-6-16,3 1-10 0,7 1-12 16,10 0-5-16,6-2-13 0,15-4 0 0,10-3-11 15,18-4-7-15,4-4-1 0,1-2-23 0,2-2-1 0,1 1-6 0,1-8-8 16,-1-1-10-16,-3 1-15 16,-2-3 14-16,-1-3-1 0,-8 4 11 0,-18 5 9 15,-1-1 11-15,-2-1 32 0,-3 4 21 0,-5 2 16 0,-8 2 19 0,-5 5 16 16,-9 2 9-16,-3 2 5 0,-3 2 8 15,-4 1 5-15,-2 1 1 0,0 0 2 0,-12 8-2 0,-8 0 9 16,-5 0-7-16,-15 4 1 16,-6 1-16-16,-23 8 1 0,-4 1-9 0,3-3-4 0,1 2-3 15,-6-3-3-15,1 0 5 0,1 0-9 0,8 4-4 0,18-10-1 16,8 3-9-16,3-2 8 0,15-2-12 0,8 0-16 16,2-4-6-16,6 0-4 0,7-1-11 0,6 1-15 15,7-3-19-15,11 1-15 0,17-2-13 16,8-4-26-16,24-7-7 0,2 0-19 0,2-5-25 0,-3-2-93 15,2-3-276-15,-1-4 122 16</inkml:trace>
  <inkml:trace contextRef="#ctx0" brushRef="#br3" timeOffset="2.00925E6">24430 10404 33 0,'3'-1'161'0,"-3"1"5"0,0 0-14 16,-13 7-9-16,0-4-3 0,-8 3-18 15,-8 1-10-15,-12 5-4 0,-3-4-9 0,-4-1-18 16,-22 11 1-16,2-4-10 0,-1-2-3 0,21-3-19 15,-18 4 2-15,20-4-7 0,1 1-4 0,18 0-1 16,-1-3-4-16,6 3-14 0,12-3-16 0,5 0-28 16,6-1 2-16,6 1-20 0,9-2-21 0,12 1-25 15,16-4-11-15,6 0-14 0,25-4-28 0,-2-3-71 16,-2-7-227-16,1-4 101 0</inkml:trace>
  <inkml:trace contextRef="#ctx0" brushRef="#br3" timeOffset="2.01096E6">24506 10496 42 0,'12'-4'189'16,"-2"2"-8"-16,-4 0-16 0,-2 2-11 0,-4 0 21 0,0 0-15 15,0 0-10-15,-25 9-7 0,2-5-13 16,-3 2-13-16,-11 3-3 0,-4-2-15 0,-1 2-7 16,0 0-10-16,-5 0-7 0,3 1-5 0,4 1-9 15,-1 1-5-15,11-3-6 0,6 2-4 0,3-1-20 0,7-1-24 16,8-1-16-16,4-1-8 0,4-1-13 0,7 1-11 16,5-3-15-16,10-1-9 0,3 1-5 15,13-4-22-15,4-2 7 0,1-6-20 0,0-1 1 0,-2-2 8 0,-3 1 10 16,1-3 16-16,-7-1 20 15,-7 3 23-15,-5 0 36 0,-1-2 20 0,-1 2 33 0,-10 2 23 16,-3 2 0-16,-3 0-10 0,-4 1 1 16,-4 1-3-16,-10-1-2 0,-9 1 1 0,-13-1-6 15,-8 0 1-15,-23 2-5 0,-8-2 4 0,-4 5-6 0,-8 4-4 0,-5-3-9 16,-5 1-4-16,-4 2-8 0,-1-6-2 16,-2 3-8-16,-2-3-2 15,-1-2-4-15,8-1-1 0,6 1-3 0,11 1 2 0,8-1 5 16,28 3 4-16,3 0-6 0,13 1 2 0,4 1-7 15,5 1 0-15,6 0-15 0,4 0-15 0,4 1-8 16,7-2 5-16,-5 3 1 0,5-3 2 0,0 0-1 0,23 1-1 16,-3-3 3-16,6 1-1 15,2-3 2-15,14-1-1 0,4 1 2 0,0-1 5 0,3 0-4 16,19-4 5-16,-20 0-4 0,19 2 5 0,-23 1-2 0,1 1-1 16,2 1 1-16,-2-2 1 0,-3 3 6 15,-17 2-1-15,-1-2 0 0,-9 3 3 0,-5 4-6 0,-3-4 2 16,-6 2 3-16,-1-2 11 0,-17 9 5 15,-10 0 3-15,-20 3 5 0,-28 3-6 0,-6 1 6 0,-10-1-7 16,-3-4-2-16,-5 2 7 0,-8-4-10 0,-6 2-2 16,-4-3-7-16,1 2 0 0,-3-1-2 15,4-4 5-15,5-2 2 0,7 3 6 16,10-4 8-16,13-2 1 0,12 2 2 0,26 1 6 16,11-2-7-16,7 2-4 0,3-1-2 0,8 1-2 0,3-2-7 0,6 1-5 15,4-2-5-15,0 0-3 0,0 0-7 16,26 7-8-16,3-7-8 0,16-2-6 0,23-3-1 0,5 0-6 15,-1-2-1-15,10 0-4 16,-2-4 3-16,4 0-1 0,2 2-4 0,3-5-5 16,-2 3-1-16,-5-2-6 0,0 2 20 0,-8 3-12 15,1 1 9-15,-29 1 11 0,1 3 6 0,-5-3 10 16,-14 6 10-16,-7 0-1 0,-8 0 1 0,-6 1 23 16,-4 1 3-16,-3-2-5 0,-16 6 7 0,-8 1 1 15,-13 4 11-15,-31 4-8 0,-4 2 0 0,-7-2-3 0,-7 3 1 0,-7 2-4 16,-4-3 0-16,-3 2-3 15,-4-3 3-15,-2 0-6 0,-2-2-1 0,1-2 3 0,7 1-5 16,6-4 10-16,10 2 7 0,11-7 5 16,27 3 8-16,6-5 6 0,12 0-4 0,1 1-4 15,11-1-2-15,2-2-7 0,6 3-4 0,3-3-6 0,5 0-9 0,0 0-6 16,0 0-7-16,27-3-4 16,0-2-6-16,19-1-13 0,23-4-3 0,1-2 0 0,8 2 5 15,5-1-6-15,-2 0 0 0,4 0-2 16,-5 2 5-16,3-1 1 0,-4 0 7 0,-6 1 3 0,-4 3-2 15,-22 3 0-15,1 1 7 0,-5 0 4 16,-13 2 6-16,-1-1-3 0,-7 1 6 0,-10 1 2 0,-5 1 16 16,-4 2 5-16,-6-1 4 15,-9 3 1-15,-14 5 2 0,-19 2-1 0,-25 6-1 0,-8-4-4 16,-6 3 5-16,-12-2-4 0,-1 1-3 0,-10-2 0 0,0-3-7 16,-7 2-1-16,1-2 0 0,3-3-1 15,7-2-1-15,3 0-1 0,10 0 6 0,7-4 3 16,10 1 2-16,28-1 1 0,5-1 0 0,12-1-4 15,5 0 1-15,8-1-3 0,6 0-2 0,4 0-4 0,5 0-2 16,0 0-11-16,0 0-8 0,29-9-10 16,-3 3-3-16,16-3-4 0,6-1 2 0,28-6-2 15,0 3-6-15,4-2 9 0,4-2-4 0,2 0 0 0,2 1 0 0,1-1-2 16,3 1 3-16,1-2-10 16,-3 2 4-16,-2 1-7 0,-3 0 2 0,-6 0 6 0,-7 2 4 15,-26 4 5-15,-1 1 2 0,-3 0 7 16,-15 4 12-16,-6 0 8 0,-7 2 4 15,-7 2 8-15,-7 0-2 0,0 0 3 0,0 0-3 16,-42 9 4-16,-4 0-4 0,-33 8 8 0,-6-1-1 0,-8 2-1 16,-8 0-10-16,-8 2 11 0,-3 0-9 15,-5-3 1-15,-7-1-8 0,1-2-4 0,-1-1-1 0,5 1 1 16,3-5 3-16,8-1 13 0,9-3 3 16,6 0 11-16,13-1 7 0,11-1 6 0,28-1-8 0,12-2 0 15,2 1-5-15,14 1-4 0,-3-2-1 0,7 0-1 0,3 0-20 16,6 0-11-16,0 0-6 0,0 0-7 15,31-10-10-15,10 2-8 0,27-8-2 0,5 1 3 16,2-2-18-16,10-1 1 0,3-7-3 16,6 0 1-16,4 0 11 0,4-3 5 0,1 2 0 0,-2 1-1 15,1 1 8-15,-4 2 5 0,0 7 4 0,-8-3 6 0,-3 5 6 16,-15 6 5-16,-24 1-3 0,-5 3 9 16,-13 2-2-16,-8 1 4 0,-9 1-2 0,-4 3 8 0,-11 0 0 15,-8 3 4-15,-15 6 0 16,-22 1-4-16,-37 5 4 0,-6-3-4 0,-14 1-7 15,-3-1 7-15,-4-4-3 0,-9 4 0 0,-2-6-5 16,1 0 6-16,0-1-5 0,-2-4 3 0,1 0 2 0,1-5 9 16,14 1 10-16,4-4 8 0,13-4 9 15,9 3-1-15,9-4 5 0,28 5 3 0,3-6-8 0,13 5 1 16,7-5-5-16,5 3-5 0,4-2-5 0,8 1 2 16,2-2-7-16,9-2-3 0,10-4-5 15,16-6-5-15,10-1-3 0,29-6-2 0,8 1-11 0,15 2-7 0,7 5-8 16,12 3-8-16,1 2-5 15,4 5-4-15,-1-2 0 0,-1 5 3 0,-6-1 0 0,-6 4 1 16,-10 2-1-16,-9-1 9 0,-8 3 0 16,-8 1 5-16,-27 1-5 0,-12-1-3 0,-6 0-7 0,-7-1-4 15,-9 2-5-15,-4-1 4 0,-5-1 6 16,0 0 9-16,-36 10 1 0,-8-5 3 0,-33 0 5 16,-6 4 3-16,-14-3-1 0,-5 3 5 15,-6-2 6-15,-7-1 7 0,-6-2 7 0,-2 1 14 0,-2 2 7 16,5-5 5-16,-2 2 13 0,11 1 16 0,8-2 4 0,9-1 11 15,11-1-1-15,11 1 0 0,30-6-5 16,14 4-3-16,4-1-8 0,8 1-7 0,3-1-4 16,8 1-7-16,5 0-3 0,0 0-4 15,34 2-4-15,12-2-5 0,29 0 0 0,15-3-9 0,11 2 3 0,19-2-8 16,11 0-12-16,4 0-9 0,12 3-10 0,5 2-6 16,2-1-10-16,-1 3-12 0,-4 1-18 15,-3-3-17-15,-3 4-23 0,-1 0-12 0,-13 3-25 0,-6-6-36 16,-12-3-181-16,-7 3-384 0,-8-2 171 15</inkml:trace>
  <inkml:trace contextRef="#ctx0" brushRef="#br3" timeOffset="2.01138E6">22520 10400 90 0,'-89'3'169'0,"2"1"-10"16,-6 1-14-16,2-1-7 0,-2 3-11 0,1-2-14 0,8 3 4 15,5-3-2-15,4 0-5 0,8 0-3 16,24-2-5-16,5 1-4 0,10-2-13 0,7 1-7 0,7-1-8 15,8-2-5-15,6 0-10 0,0 0-2 16,0 0-7-16,45 5-15 0,-3-3-18 0,27-3-7 16,6 0-17-16,3 1-7 0,5-3-15 15,4 2-5-15,2-2-10 0,-5 3-12 0,-2-5-6 0,1 3-3 16,-5-6 8-16,-1 5 6 0,-7-3 20 0,4 2 22 16,-5-2 25-16,5 2 15 0,-7-3 5 0,2 1-1 15,2 1-5-15,-2 1-2 0,-22-2-4 0,2 2-1 0,-1-2-5 16,1 4 0-16,-4-1-7 15,-7 3-13-15,-10 0-1 0,-4 2-7 0,-9-1-13 0,1 1-8 0,-9-1-10 16,-1 2 5-16,-5 0-5 16,-1-3 4-16,-12 9-11 0,-11-2 0 0,-13-1-2 15,-8 3 6-15,-4-5 9 0,-20 3 0 0,18-5 2 16,-27 2 6-16,5-2 9 0,1-4 6 0,1 1 17 16,-1-4 9-16,0-2 20 0,21 3 17 0,2-3 16 15,-1 1 15-15,3-3 2 0,3 0 4 0,15 0 5 16,7 2 21-16,7 1 4 0,4 2-10 0,6-1-13 0,7-2-9 15,7 2-11-15,16-5-14 0,18 1-18 0,32-6-22 16,10 7-8-16,1-1-11 0,13 3-14 16,8-1-22-16,5 3-13 0,5-1-24 0,1 1-23 0,6 1-21 0,-7 1-22 15,0-1-21-15,-6 2-111 16,-1-5-295-16,-11 5 130 0</inkml:trace>
  <inkml:trace contextRef="#ctx0" brushRef="#br3" timeOffset="2.01577E6">24007 10278 132 0,'-100'-4'127'0,"6"1"3"16,1-3-1-16,6 1-3 0,2 0 1 0,5 1-4 0,5 0-10 15,27 2-3-15,1 0-6 0,7 0-11 16,11-1-7-16,7 3-5 0,5-2-12 0,8 2-9 0,4-1-6 16,5 1 2-16,0 0-11 0,0 0 0 0,34 0-14 15,7 3-9-15,4-3-17 0,23 4-5 16,5-2-14-16,-2 3-7 0,0 1-8 0,2 2-7 15,-3 0-6-15,0-1-5 0,-1 2 1 16,-21-2-5-16,0-1-1 0,-1 1 4 0,-3 0 3 0,-3 4 7 0,-14-6-1 16,-3 3-1-16,-3 0 12 15,-6-2 3-15,-4 0 11 0,-5-2 1 0,-2 1 25 0,-2-1 0 16,-5 0 5-16,-3 1 4 0,-1 0-3 0,-8 2 5 0,-6 0 3 16,-3 0 4-16,-6-1 15 0,-11 5-9 15,3-2 4-15,-1 0-6 0,9-3 4 0,2 1-2 16,1 2-2-16,3-2-4 0,3 0-6 0,6 0 5 15,1 0-6-15,3 0-5 0,3-2 0 0,1 2 0 0,2-1-2 16,-1 0-4-16,3 1 3 0,0 2-9 0,-1 1 7 16,3-3-4-16,-3 3-2 0,-1 1 2 0,-3 2 0 15,-3-2-3-15,-5 5-1 0,-4-1 2 0,-11 4 4 0,-7-1-10 16,-4 0 2-16,-23 2 0 16,-3-4-5-16,-5-1-5 0,-2-2-3 0,-2-4 5 15,-4-4-5-15,-7-3-2 0,0-2 7 0,-6-2 1 16,-1 1 8-16,2 0 4 0,-3-2 13 0,2-3 4 0,3 3 8 15,2 0 6-15,1 0 4 0,1 3 2 0,3 0-1 16,-2 2-1-16,3 3-5 0,0 3-8 16,-8 0-1-16,-7 5-9 0,-5 1-14 0,-9 3-7 0,4 0-2 15,-5 1 12-15,2-4-8 0,7 1 0 16,4-1-2-16,7-1 1 0,6-2 0 0,5 1 1 0,-1-1 10 0,3 2-8 16,5 3 1-16,-2-8-5 15,2 0 2-15,-1 0-1 0,6 0-1 0,19-1 3 0,3-1 0 16,-19 0-1-16,23 0 5 0,5-2 8 15,12-1-1-15,2-2 4 0,8 0 1 0,3 1-4 16,4-1 0-16,4-1-1 0,6 0-1 16,-8 1 1-16,8-1-1 0,0 0 6 0,0 0-11 0,43-2-2 15,-15-1 1-15,16 0 1 0,2-2 1 0,30 0-6 0,2 0-1 16,-1 0-9-16,2-1-1 0,7 1-2 16,2 3 3-16,3-7 2 0,9 5-2 0,4-1 4 0,1 0-3 15,1 3 2-15,1 1 0 16,1-3 1-16,-1 4 0 0,-2 2-1 0,-6-2 1 0,-6 3 2 15,-4-3-4-15,-9 7 12 0,-8-2-9 16,-25-2-5-16,-4 4-16 0,-5-2-14 0,-14-1-21 0,-10-1-20 0,0 3-16 16,-9-3 21-16,-5 1 1 15,0-4 10-15,-14 11 12 0,-8-7 2 0,-6 4 10 0,-13 0 10 16,-6-2 4-16,-23-3 16 0,19 2-2 0,-23-1 5 16,-4-1 0-16,3 0 12 0,-3 2 0 15,-3 0 6-15,-2-2 3 0,-3 0 3 0,-4 4-7 16,-10 2 0-16,-3-1-7 0,-2 4-5 0,-8-1 0 15,-2 0 6-15,1 0-3 0,-2 0 6 0,3 0 3 0,5-3 1 16,4-1 23-16,7-3 0 0,5 2 4 0,9 1 1 16,5-1 6-16,8-4 4 0,24 2 1 0,3-3-4 15,13 1-2-15,2-2-4 0,4 2-6 16,9-1-4-16,1 0-5 0,4-1 1 0,4 0-3 16,6 0-2-16,0 0-6 0,0 0-7 0,0 0-3 0,0 0-6 15,30 0-3-15,-5-3-4 0,15 0 2 0,5-1-8 16,1 0-7-16,25-5-4 0,1 3-5 0,1-1-8 15,4-3 12-15,8 0-1 0,4 1 5 16,5-2 0-16,3-2 5 0,2-2-1 0,5 3-1 0,-5-4 7 16,6 1 2-16,-5-3-2 15,0 2 5-15,-3-1 7 0,-6 1-10 0,-3 2 9 0,-6 0-2 16,-7 4-3-16,-26 2 10 0,1 3 0 0,-9-4-2 0,-14 5 8 16,-3 0-9-16,-11 4-8 0,-6 0-3 15,-7 0 8-15,1 5-1 0,-1-5-2 0,-28 4-1 16,1 2 4-16,-17 1-2 0,-23 4 1 0,-5 0 0 15,-2-2 5-15,-8 2-1 0,-5-2 4 0,-1 0 0 0,-5 0 0 16,-7-3 1-16,3 4-1 16,-3-2 2-16,-7-1 7 0,-1 1-14 0,-1 0 1 0,2 1-3 15,2-1 4-15,2-1 1 0,0-2 1 0,3 0 1 0,4 1-1 0,4 0-5 16,3-2-2-16,4 3 4 16,3-4-2-16,6 0 1 0,1 0 1 0,7-2 0 0,21-3-2 15,-1-1 1-15,2-2-1 0,4-3 2 16,12 1-1-16,6-2 1 0,0 0-2 0,6-4 3 0,2-1 0 15,7 3-4-15,2-8 2 16,5 5-1-16,4-10-12 0,3-2-3 0,4 2-4 0,5-10-3 16,5 0 0-16,1 0 4 0,1-1-1 15,3-2 4-15,3 0 2 0,-2-1 7 0,-1 0-8 0,2 0 2 16,0 2 2-16,-3-1 4 0,-1 5 4 0,-1 1 3 0,-7 11 0 16,-3-2 5-16,-3 2 0 0,-1 2-1 15,-4 5 8-15,-3 1-7 0,-2 1 0 0,0 2 0 0,0 0 0 16,-3 1-4-16,0 1 1 15,1-2 0-15,-4-2-2 0,4 4 1 0,-1 1 3 0,1-2-6 16,2 3 3-16,1-2 9 0,1 3-12 16,2-2 2-16,1 0 1 0,3-1-4 0,2 0-3 0,4 2-4 15,2-2-4-15,1 2-3 0,-1-2-2 0,7 2-2 0,1 1 1 16,-1 0 5-16,-1 0-2 16,-4 1 5-16,0 2-5 0,-1 1 1 0,-5-1-1 0,-10 1-5 0,15 3-5 15,-10-1 7-15,-5-2-3 16,1 8 10-16,-1-8-4 0,-17 13 4 0,0-4 2 0,-5 2-3 0,-1-1 3 15,-6 0-2-15,-5 2 9 0,-5-3-2 16,10-4 4-16,-8 3 8 0,10-3 9 0,0-2 7 0,4-2 9 16,1 1 9-16,8-4 3 15,4 2-2-15,2-2-1 0,8 2-5 0,-6-4 4 0,6 4-11 16,7-8-2-16,5 2-3 0,7 0-3 0,5-2-2 0,5 0 2 16,11-2-7-16,4 1 2 15,0-1-4-15,3 2 2 0,-1 0-4 0,3 2 2 0,0-1-3 16,-1-1 2-16,-2 1-4 0,-1 1 0 15,-3 0-4-15,-2-1 3 0,-12 5-1 0,-2-1-2 0,-10 2-6 16,-3 1-7-16,-3 0-3 0,-6 1 4 16,-4-1 1-16,0 0-2 0,-14 9 2 0,-8-2 1 0,-5 2-1 15,-14 1 2-15,-4-2 1 0,-2 1 0 16,0 0-1-16,-1 0 3 0,-1-3-1 0,4 1 2 16,2-3 6-16,5 1 2 0,11-4 1 0,3 2 5 0,7-2 1 0,4-1 3 15,5 2-1-15,8-2-1 16,0 0 1-16,0 0-3 0,0 0 0 0,0 0-2 0,27-9-3 15,-4 7 0-15,3-3-1 0,3 2-3 16,9-3 10-16,1 3-8 0,0-1-4 0,-9 0 2 0,8 1-1 16,-8-1-2-16,0 2 3 0,-3 0-2 0,1-1 0 15,-2 2-3-15,-6 0 3 16,-5 2-8-16,-5 1 0 0,-3 0 3 0,-3 1 1 0,-2 1-3 0,-2-4 7 0,-8 9-7 16,0-1 6-16,-3-1 6 15,-3 0-9-15,1-2 0 0,3 2-3 0,0-3 4 16,3-2-1-16,1 2 3 0,6-4 1 0,0 0-5 15,0 0 6-15,26 3-7 0,0-3 6 0,13-2-3 0,7-1 2 16,2-2-4-16,27-4 1 0,4 0-2 16,3 1 6-16,6-3-4 0,14-3 1 0,9 0 1 15,7 0 1-15,3 0-4 0,10-2 6 16,7 3-1-16,3 1-3 0,8 0-4 0,-1 1-4 0,8 3-10 16,-1 2-14-16,2-2-6 0,0 2-6 0,1 0-13 0,1 4-8 0,-4 1-10 15,-6-2 5-15,-1 0 9 16,-3 1-7-16,-7-1 1 0,-2 2-6 0,-13-2 7 0,-6 1 5 15,-8 2 1-15,-9-1 0 0,-7-2-1 16,-16 2 3-16,-28 1-1 0,-5-2 6 0,-6 0 3 0,-11 2 1 16,-6-2 9-16,-7 2 1 15,-3-2 18-15,-2 2 15 0,-1-1 18 0,-8 1 18 0,11-2-13 0,-9 0 15 16,-2 2-2-16,0 0 14 16,-3-9 9-16,3 9 1 0,-13-4 8 0,4-1-14 0,-5 1 6 15,0 0-3-15,-1 1-3 0,-2 1-6 0,-4-1-5 16,0 3-8-16,-1 0 3 0,-3 1-2 0,1-1-3 15,-5 3-4-15,1-2 0 0,-12 4-7 0,2 1 3 16,-1-2-8-16,-1-1-11 0,-2 2 1 16,3 0-12-16,-4-3 0 0,14 1 5 0,-15-2-6 0,14 3-3 15,-8-5 5-15,11 1 7 0,1-1-6 0,2-1 5 16,3-1 0-16,7 2 6 0,2 0 7 0,3-1 9 16,4 0 1-16,5 2 0 0,-7-4 0 0,7 4 0 0,0 0-5 15,15-6-2-15,-1 0-4 16,11 0 1-16,2 1 0 0,16-2 4 0,4 0-9 0,25 1 3 0,-2 1 0 15,3-1-2-15,1 2-9 16,-1-1-4-16,2 1-9 0,-1-1-8 0,-3-2-8 0,-2-1-8 16,-2 1-1-16,-20 0 5 0,21 0-3 15,-22-2-4-15,-1 1 12 0,-4 2 4 0,-3-4-3 0,-13 1 11 16,-1 4 0-16,-4-5 14 0,-6 3-6 0,-1-1 36 16,-6 2-19-16,-4-1 4 0,-3 0-2 15,-3 1 1-15,-1-4 2 0,-9 1 9 0,-5-3-1 0,-6-1-1 0,-4 2 4 16,-13-1 4-16,0 0-3 15,-6 2 1-15,4 2 7 0,-4 2-13 0,-1-2 5 0,-1 3-3 0,5-1 3 16,-3 1 0-16,3 1 2 16,2 2-1-16,12 1-2 0,1-2 0 0,0 3-5 0,2 0 0 15,5-1 3-15,0-1 1 0,9 2-5 0,-1-1-2 0,6 1 6 16,8 0 16-16,-10-2-7 0,10 2-1 16,0 0-3-16,0 0 1 0,0 0-2 0,0 0-5 0,0 0 1 15,35-6-6-15,-13 5-1 0,3 1 3 16,2 0-5-16,14-3 0 0,1 3-1 0,-3 0 5 15,4-3-7-15,2 3 2 0,0 2-2 16,3-1-1-16,3-1-4 0,-5 0 0 0,3 2 4 0,1-1 7 16,-5-1-4-16,-1 0-10 0,-1 1-5 15,-2 1 0-15,-2-4-9 0,-9 4 0 0,0-4 3 0,-4 1-1 16,0 1 4-16,-4-1 0 0,-2-1 2 0,-6 1 2 0,0-2 1 16,-4 3 1-16,-3-3 12 15,-1 3-1-15,-2-3-3 0,-4 3 2 0,1-4-4 16,-1 4 5-16,0 0-6 0,-14-7 3 0,4 5-3 15,-5 0 3-15,-8-2-1 0,2 1 20 0,-4 2-24 0,-2-1 4 16,0 1 8-16,2 2-14 0,-2-2 4 16,0-1-4-16,5 4 5 0,-2-1-2 0,7 0 5 0,2 0-4 15,1 0 0-15,5 0 2 0,3-1-4 0,1 1 2 0,5-1 0 16,-7 1 0-16,7-1 4 16,0 0-2-16,0 0 0 0,0 0 3 0,27 3-4 0,-5-2 3 15,2-1-4-15,1 2 1 0,13-2 0 0,3-2-2 16,-13 4 0-16,2-2 1 0,8-2 0 0,-8 2-1 15,-2 0 2-15,1-2-2 0,-2 0 1 16,0-1 1-16,-5-1-3 0,1-2 1 0,-2 3 0 16,-7-2-1-16,0 1 4 0,-7 0-4 15,3 1 8-15,-3-2-3 0,-4 2 7 0,1 0 0 0,0-1 0 0,-1 2 0 16,-3 2-1-16,3-4-3 0,-3 4 2 0,0-5-2 16,0 5 0-16,0 0-2 0,0 0 0 15,0 0 0-15,0 0-5 0,0 0 4 0,0 0-2 0,0 0 1 16,-10 9 11-16,7-2-5 0,2 1 2 0,-2 0 2 0,3 5-1 15,-3 2-1-15,1 3 2 16,-1 6-3-16,1 1 9 0,-2 1 1 0,1 8 0 16,-1 4 1-16,-4 0 2 0,1 0 1 0,-2 4 0 0,-1 1-2 15,0-2-2-15,-1 2-1 16,-2-1 1-16,2 0-4 0,0 0 0 0,1 0-5 0,0 0 2 16,0-1 0-16,2-1-2 0,1-2 1 0,0-2-5 0,3 0 3 0,-1-10-3 15,3 1 0-15,2-1-1 16,-2 0 2-16,1-1-2 0,-1-5-2 0,-1-1 0 0,2 1-1 15,1-5 5-15,0-3-3 0,4 2 3 16,-4-2-1-16,0 1 0 0,3-5-2 0,-1 0-2 16,0 1 1-16,1-2-1 0,-3-4 2 0,2 1-4 15,-1 2 2-15,0-3 2 0,-1-3-3 0,0 6 3 0,0-3-1 16,0-3 0-16,0 0-1 0,3 4 1 0,-3-4 1 0,0 0 0 16,0 2-1-16,0-2-5 15,0 0 5-15,0 0-1 0,0 0 1 0,0 0-2 0,0 0 0 0,2 5 0 16,-2-5 1-16,0 0-2 15,0 0 0-15,0 0-1 0,0 0 2 0,0 0 0 0,0 0-2 16,0 0-2-16,0 0 1 0,0 0-4 16,0 0-3-16,0 0 1 0,0 0 1 0,0 0 2 15,0 0-4-15,0 0 4 0,-13 0 1 0,3 0 3 16,2 0-4-16,-6 0 2 0,-9 0-2 0,-1-3 2 16,-4 0 2-16,-13 1-2 0,2 0 3 0,-9-2-3 0,-3-1 1 15,-22 1-1-15,-2-2 2 16,3 3 6-16,-4-1-3 0,-2-1 0 0,-3 1-3 0,0 1 3 0,-2 0 0 15,0 2 6-15,3 1 0 0,1 1 7 16,6-1-4-16,22 4 10 0,1 3-6 0,-16 0 0 16,23 1 1-16,5-1-1 0,10 1-2 0,5 1 0 15,1-1-3-15,5 3 1 0,5-5-2 0,3 0-1 16,6 0-2-16,2 0 3 0,1 0 1 0,4 1-3 16,6-1 3-16,6-1-5 0,9 2 4 0,2-2 1 15,20 1-2-15,4-4 1 0,22-1-2 0,2 1-3 0,2-2-7 16,-1-2-5-16,6-3-9 0,-2 1-13 15,3 1-10-15,-4-4-13 0,5-3-21 0,-7 0-19 0,2 1-12 16,1-4-2-16,-5 1-19 16,-5-2-1-16,-5 0 4 0,-20 1 4 0,-1 1 16 0,-2-1 24 0,-5 0 19 15,-13 4 37-15,-2 0 27 0,-8 2 34 0,-4 1 13 16,-3 0-3-16,-4 2 1 16,-4 0-3-16,1 4 1 0,-12-9 11 0,-9 5-8 0,-7-1 9 0,-13-1-2 15,-7 2 6-15,-21 1 0 0,-7 0-6 16,0 2-5-16,-6 1-4 0,-1 0-3 0,-3 1-4 0,-6-1-1 15,-3 1-3-15,-1 4-4 0,3-3-3 16,6 0-2-16,5 1 4 0,13 2-4 0,24-2 3 0,4-1-3 16,14 0-3-16,11 1-3 15,2-1 1-15,5 0-3 0,6 1-3 0,3-3-1 0,0 0-4 16,22 12-9-16,3-7-9 0,17 0-4 0,2-1-3 0,27-2-7 16,0 0-7-16,-2 0-2 0,0-3-7 0,0 1 2 15,1-1-2-15,-23-1-5 0,2 0 3 0,1 1 1 16,-4-1 1-16,-1-1 5 0,-5 2-3 15,-11 1 13-15,-3-2-2 0,-4-1 13 0,-8 3 14 16,-5 0 4-16,-5 0 0 0,-4 0-1 16,0 0 7-16,-25 1-1 0,-2 1 5 0,-18-2-5 0,-27 3 4 0,-9 0-2 15,-3-2 3-15,-9-1-4 0,-5 1-2 0,-2 0-2 16,-5-1 2-16,-2-3 0 0,3-1-1 0,-3-4-1 16,4 1-1-16,10 1 1 0,6-2 4 0,11-3 16 15,28 5 9-15,4-3 2 16,18 4 0-16,5-1-1 0,8 2-4 0,3 0-3 0,6 3-5 15,4 1-17-15,0 0-13 0,24-11-8 16,1 6-12-16,3 0-2 0,23-1-3 0,19-1-4 16,2 0-3-16,0 1 1 0,-2 3 1 0,1 0 1 15,-4 0 7-15,2 2-3 0,-22 1 2 0,23 1-2 0,-23 2 0 16,21 0 8-16,-27 1-1 0,0-1-3 0,-1 1 10 0,-12-3 6 16,-4 1-6-16,-2 1-7 15,-9 0 6-15,-6-2-1 0,-6 0 3 0,-1-1 2 0,0 0 0 16,-42 6 0-16,-2-6 3 0,-28-1-2 0,-6 1-8 15,-7-2 5-15,-8-2 1 16,-9-1 1-16,-1-5 1 0,-5-3 3 0,-4 0 1 16,4-2 6-16,-6-4 9 0,4 3 15 0,3-2 10 0,3 0 6 15,2 2 10-15,12-1 10 0,11-1-1 0,6 4 0 0,31 2 5 0,2 5-10 16,12 1-6-16,5 2-2 16,9 1-1-16,5-2-8 0,7 5 0 0,2 0-6 0,0 0-4 0,42-1-3 15,3 2-2 1,33-1-2-16,5 6-2 0,13-4-4 0,5 5-6 0,6 2-7 15,3-2-6-15,0 4-5 0,3 3-9 16,2-4-8-16,-6 3-10 0,-4 4-7 0,-3-1-8 0,-4-4 1 0,-15 2-7 16,-4 3 1-16,-11-5-4 15,-27-2 2-15,-12-5-12 0,-5 2-5 0,-10-1-5 0,-7-1 9 0,-8 0 5 16,1-5 9-16,-34 7 3 16,-14-4 1-16,-28 0 14 0,-11-7 5 0,-12-1 7 0,-4-3 13 15,-8 0 15-15,-3-3 10 0,-4-3 15 0,-9 0 8 0,2-2 17 16,-1-2 1-16,5 3 9 0,4 1 7 0,4-5 11 0,8 3 5 15,5 1-1-15,7 0-6 0,13 5-9 16,8 5-8-16,1-1-7 0,24 4 0 16,4-1-7-16,14 3-4 0,6 0-3 0,5-1 1 15,9 1-8-15,9 0-5 0,-2-2 2 0,2 2-7 0,37-3-6 16,6 1-3-16,5 3 5 0,26-1-12 16,4 3-3-16,0-2-6 0,-1 5-8 0,3-3-2 15,-1 2-6-15,6 6-5 0,-5-5-6 16,2 3-8-16,-1 0-5 0,-2-1-2 0,-4 0-2 0,-6-1 0 15,-24-1 3-15,0-3 6 0,-7 1-5 16,-13 0-1-16,-3-1 2 0,-10-1-1 0,-5 0-1 0,-7 1 12 0,0-3-2 16,-28 6 7-16,-13-2 1 15,-28-1 4-15,-7 0-1 0,-8-2 7 0,-5-2-1 0,-7-1 0 16,-4 0 10-16,-3 0-4 0,-3-4 3 0,0 2-1 0,-1 1 4 16,4-1 5-16,2-1 11 15,5-1 11-15,8 1 2 0,6 1-4 0,10 3-2 0,22 1 0 16,5 0-2-16,3 0-3 0,12 1 0 15,9-1 0-15,7-1 0 0,11 1-1 0,3 0-1 0,0 0-1 16,69-11 1-16,7 4-7 0,14-1 1 16,3 3-12-16,11 3-12 0,11-4-12 0,4 2-13 0,5 3-30 15,2-1-57-15,-5 2-85 0,-4 2-126 16,-16-2-370-16,-12-9 164 0</inkml:trace>
  <inkml:trace contextRef="#ctx0" brushRef="#br0" timeOffset="2.02151E6">19718 11548 17 0,'0'0'131'16,"0"-5"-9"-16,0 2-1 0,-2-2-4 0,2 2-3 15,-1-1-7-15,1-1-6 0,-1 3-12 0,-1 0-9 16,2-3 4-16,-1 0-3 0,-2 2-3 0,0-1-6 0,2-1-8 0,-1 3-1 15,0 0 5-15,-1-2-3 0,-2 0-8 16,1 0 7-16,1 2-17 0,-1-2 4 0,-3 1-8 0,0-3 4 16,1 2 1-16,-1 1 7 15,0-1 0-15,2 2 2 0,-2-1-2 0,-1 0-2 0,2 1-7 16,-1 1-1-16,-1-2-5 0,1 3 2 0,-1 0 0 0,0-1-2 16,2 0-1-16,-2 1 1 15,-1 1 3-15,1 0-2 0,-1-1 1 0,2 3-9 0,-3 1 0 0,3 0 1 16,0-1-6-16,-2 1 4 15,2 2-6-15,0 1-4 0,2 0-3 0,-1 0 1 0,2 0 0 0,-1 2-5 16,3-2-1-16,0 2 2 0,3 0-2 0,0-1-2 0,1 0 2 16,1-1-4-16,1 0-1 15,1 1 1-15,2 0-3 0,0-3 2 16,3 2-3-16,-2-2 0 0,2 0 2 0,3-1 3 0,-3 0-6 16,0-3 2-16,0 1-2 0,4-2 1 0,-2 0 2 0,1 0-2 15,-2-2-1-15,-1-1-2 0,0 0-1 16,-1-2 2-16,3-2 0 0,-5 2 1 15,0-2 0-15,0-1 12 0,0-1 1 0,-4 0 9 16,1 1 1-16,-1-1-5 0,0 1 8 0,-3 3 5 0,3-4 6 0,-2 6-6 16,1-3 0-16,-1 2-3 0,-2 1-4 0,2-1-6 15,-1 1 1-15,0 3-6 0,2-3 0 16,-2 3-7-16,0 0-1 0,0 0 0 0,0 0-4 16,0 0 4-16,1 12 2 0,-1-4-6 0,-1 1 2 15,-1 6-4-15,2-1-2 0,-3 4 3 0,3 4-1 0,0-4-1 16,0 3-1-16,2-2 10 0,-2 1-13 15,0-1 4-15,1 1-3 0,-1-2 3 0,0 1-20 0,2-6-2 16,-1 0 5-16,-1 0 1 0,0-1-1 0,-1-4 6 16,1 1 0-16,-2-2-3 0,2 1-17 0,0-1-31 15,-3-1-23-15,1 1-32 0,-3 1-57 0,0-2-63 0,-4 1-252 16,2-2-527-16,-3-1 233 0</inkml:trace>
  <inkml:trace contextRef="#ctx0" brushRef="#br0" timeOffset="2.02511E6">20278 12754 79 0,'-4'-3'149'0,"4"3"-1"16,0 0-8-16,0 0-4 0,0 0-1 0,0 0-4 16,0 0-8-16,0 0-7 0,0 0-10 15,-3-1-8-15,3 1-7 0,0 0-6 0,0 0-6 0,0 0-6 16,0 0-3-16,-4 0-8 0,4 0-2 0,0 0-8 16,0 0-5-16,0 0-4 0,0 0-2 0,0 0-10 15,0 0 4-15,0 0-6 0,0 0-1 0,0 0-6 0,0 0 3 16,18 1-7-16,-8 1-6 0,4 0-13 15,-1-2 4-15,1 4-7 0,3-4-5 0,-3 1 2 16,4-1-7-16,3 2-3 0,-7-2 4 16,2 0-2-16,-2 0 1 0,-3 0 6 0,-1-1-3 0,0 0 4 15,-3 1 3-15,-3-1 12 0,-4 1-5 0,6 0 3 0,-6 0-3 16,0 0 4-16,0 0 5 0,-20-4 7 16,10 4 1-16,-4-2-3 0,0 2-1 0,-1-3 3 0,1 3 6 15,1 0 1-15,3 0-5 16,4-1-5-16,2 2 1 0,-1-2-2 0,5 1-10 0,-6 0-7 15,6 0-2-15,0 0-9 0,0 0 5 0,0 0-10 16,11 4-3-16,-7-4-9 0,2 1-1 16,0 0-7-16,2-1-27 0,-8 0-28 0,9 3-37 0,-7-4-33 0,-2 1-134 15,0 0-322-15,0 0 142 16</inkml:trace>
  <inkml:trace contextRef="#ctx0" brushRef="#br0" timeOffset="2.02793E6">21330 12843 108 0,'-3'-1'163'0,"-1"-1"-13"0,4 2-8 0,-4-4-14 0,4 4-6 16,-2-2-3-16,2 2-5 16,-4-1-4-16,4 1-10 0,0 0-3 0,0 0-10 0,0 0-2 0,0 0-17 15,0 0-7-15,12-2-4 0,-7 2-7 0,4 0 0 16,1 0-11-16,1 0 0 0,2 0-4 16,0 2-3-16,0-2-7 0,2 0-7 0,-4 0-6 0,5 0-11 0,-6 0 10 15,0 0-3 1,-2 0-1-16,1 1-2 0,-1-1 1 0,-3-1-4 0,0 1 2 15,-5 0 2-15,7 1 8 0,-7-1 5 16,5-1 6-16,-5 1 0 0,0 0-1 0,0 0-1 0,0 0-1 0,0 0-3 16,-11-7 1-16,5 3 5 0,-3 2 4 0,1-1 7 15,-1 1-2-15,2 1 2 0,-1-4-3 16,-1 4-3-16,2-3-4 0,0 2-1 16,3 2-3-16,1-2-3 0,0 0-6 0,-1 1-27 0,4 1-21 15,0 0-23-15,0 0-29 0,0 0-38 0,0 0-43 16,0 0-182-16,0 0-377 0,14-7 168 0</inkml:trace>
  <inkml:trace contextRef="#ctx0" brushRef="#br1" timeOffset="2.03502E6">22186 11595 105 0,'0'0'162'0,"0"0"-19"16,0 0-3-1,2 4-7-15,-2-4-6 0,0 0-1 0,0 0 1 0,0 0-5 16,0 0-1-16,0 0-2 0,0 0-2 0,1 2-10 15,-1-2-2-15,0 0-3 0,0 0-10 0,0 0-1 16,0 0-4-16,0 0-7 0,0 0-3 16,0 0-7-16,0 0-5 0,0 0-8 0,0 0-7 0,4-7-5 0,-2 4-2 15,-2-2-5-15,1 1-4 0,2-1-7 0,-3-4 3 0,3 0-5 16,0-4-8-16,-2-1 3 16,3 1-3-16,-1-6 3 0,3 5-7 0,-3 0-4 0,-1-2 4 15,3-4-8-15,-1-2-9 16,-3 3 1-16,2-2-3 0,0 0 3 0,-2 2-2 0,-1 0 5 0,2 7-4 15,-1-1-3-15,-4 4 6 0,3 1-5 16,-3 0-3-16,2 4 6 0,1-1 0 0,-3 0-2 0,0 2 3 16,1 0-3-16,-3 1 2 15,1 0-2-15,0 2 1 0,-2 0 2 0,6 0-5 0,-10 3 3 16,5-2 4-16,-2 2-3 0,4 0 1 0,-4 2-1 0,4-2-2 16,-1 3 1-16,1-2-2 0,0 1-1 0,2 2 0 15,-1-1 1-15,4 1 1 0,1 1-1 0,-2-1 4 0,2 0-7 16,1 2 0-16,3 1 1 15,-1-2-1-15,2 2-5 0,-1 0 2 0,2 0 0 0,1 0 0 16,-2 1 1-16,0-2-1 16,2 2 0-16,-3-1 1 0,0-4 1 0,0 0 1 0,-1 2-3 15,1 0 2-15,-4 0 1 0,4-2 1 0,-3 2 1 0,-1-1-2 16,1-1 1-16,-1 0 4 0,-3-1 1 16,0 3 1-16,0 0-2 0,-1 1 4 0,-2-1 6 0,0 1 8 15,0 0 1-15,-1-1-2 0,-3 0-1 16,4 2-1-16,-4 0 1 0,0-2-6 0,3-2-2 0,1 1 0 15,0-2 6-15,3 1-9 0,-1-2 3 16,2 1-3-16,-1 1 5 0,4-1-4 0,-1 1 1 16,4-3 3-16,0 3-3 0,2-2 1 15,-1-1-5-15,6-1 3 0,-1-1 1 0,-3 0 2 0,0-1-3 16,0-1 3-16,-2 1 6 0,0-1 8 0,2-1-1 0,-1-1-1 16,-1 2 9-16,-1-2 0 0,0-1 10 15,-2 2 6-15,-3-1 4 0,3 1 0 0,-3 2-5 0,1-2 5 16,0 0-10-16,-3 2 1 0,0 0-7 0,4-2 0 15,-4 2-4-15,0 0-3 0,0 0 6 0,0 0-13 16,0-3-16-16,0 3-13 0,0 0-12 16,0 0-13-16,0 0-12 0,0 0-15 0,0 0-16 0,0 0-9 15,0 0-8-15,0 0-15 0,0 0-19 16,-7 7-12-16,7-7-14 0,0 0-18 0,0 0-15 0,0 0-124 16,0 4-341-16,0-4 151 0</inkml:trace>
  <inkml:trace contextRef="#ctx0" brushRef="#br1" timeOffset="2.03549E6">22468 11560 108 0,'0'-3'185'0,"3"0"-18"0,1-3-5 0,-1 1-13 0,1 2-13 16,-1 0-10-16,4 0-6 0,0-1-12 15,2 2-9-15,-1-2-11 0,-1 3-7 0,1-1-12 16,1 2-7-16,-1 0-7 0,2 2-8 15,-3-1-1-15,0 2-7 0,0-3-2 0,-2 3-4 16,0 2-2-16,-3 1-4 0,0 0-3 0,-4 1 4 16,0 3 2-16,-3 1-1 0,0 0 0 0,-6 0-6 0,3 0-2 15,-2 0-3-15,1-2-2 0,1 0 1 0,-2 0 0 16,0 0 2-16,3-3-3 0,1-1-2 0,2 2-1 16,0-3 0-16,1 1 0 0,3 0-5 0,0-1 0 0,3-1 4 15,1 1-6-15,2 1 4 16,2-2 0-16,2 0-4 0,4-1 6 0,2 2-3 0,1-4-1 15,5 2 3-15,-2-1 6 0,-5-2 11 16,2 1 4-16,-3-2 12 0,1 0 2 0,-6 0 3 0,1 0 6 16,-3 1 4-16,-1 0 4 0,-1 1 5 15,-2-1 6-15,2-1-1 0,-5 2-8 16,5-1-4-16,-5 1-9 0,0 0-1 0,0 0-9 0,-10-4-3 0,5 3-5 16,-4 1 1-16,2 0-5 0,0 0-6 15,2 0-7-15,-1 2-25 0,0-2-10 0,2 2-13 0,0-1-8 16,0 0-15-16,4-1-2 0,-6 2-10 15,3 0-19-15,0 0-2 0,3-2-14 0,-4 2-10 0,4-2-6 16,0 3-3-16,0-3-15 0,0 0 6 16,-1 3-28-16,1-3-3 0,0 0-12 15,0 0-133-15,0 0-330 0,-5 1 146 0</inkml:trace>
  <inkml:trace contextRef="#ctx0" brushRef="#br3" timeOffset="2.0437E6">19323 12163 53 0,'4'-1'206'0,"1"1"-18"0,-4-2-16 0,-1 2-6 16,0 0-11-16,0 0-7 16,0 0-14-16,0 6-11 0,-4-1-9 0,-2 0-13 15,-3 5-7-15,0-2-9 0,-4 9-8 0,-1-1-11 0,2 3 1 0,-1 2-8 0,0 2-6 16,-9 8 0-16,6 3-6 16,-5 0-1-16,2 1-7 0,-2-3 0 0,3 4-12 15,-4-3 1-15,0 1 0 0,0-1-4 0,5-1 2 16,-4 2 2-16,-2-3 23 0,8-9-1 0,-2-2-4 0,4-1 0 15,0-2 2-15,0 2-10 16,2-3-4-16,2-4-2 0,2-2-2 0,1-4-4 0,1 1-1 0,1-4-7 16,1 0-4-16,1 1-4 15,2-4-16-15,0 0-11 0,0 0-18 0,22-13-24 0,-4 3-18 16,4-6-19-16,9-6-14 0,3-6-27 0,16-15-14 0,0-5-22 16,-15 15-17-16,17-18-121 0,-5 1-336 15,0-3 149-15</inkml:trace>
  <inkml:trace contextRef="#ctx0" brushRef="#br3" timeOffset="2.04896E6">19647 12159 188 0,'23'-12'189'16,"-3"3"-6"-16,-8 0-12 0,-5 5-9 0,-1 3 1 16,-6 1 4-16,0 0-5 0,10 13-1 0,-13 0-10 15,-4 8-1-15,-3 1-11 0,-10 12-6 0,-2 4-11 0,-5-2-7 0,-15 16-10 16,0 0-9-16,9-19-12 16,-15 17-8-16,-2-8-13 0,16-9-4 0,-3-6-5 0,0 5-6 15,0-4-3-15,-3-1-7 0,6 0-1 16,-3-6-4-16,5 2 1 0,9-9-6 0,2 0-5 15,3-2-4-15,6-2-2 0,2-3-1 0,3-1-13 16,1-2-14-16,3-2-5 0,0 0 1 0,3-2-16 0,0 0-9 16,0 0-11-16,20-17-7 15,-3 5-7-15,2-5-11 0,9-6-8 0,5-3-2 0,-2-3-7 0,5 1-15 16,16-11 4-16,-15 10 0 16,21-15 6-16,1 2 2 0,-1 3 18 0,-3-5 10 0,3 8 16 15,-4 0 24-15,-16 10 0 0,4 2 17 0,-3 3 12 0,-1-1 11 16,0 6 17-16,-12 3 6 0,-2 4 11 15,-10 3 2-15,0 1 0 0,-6 1 11 0,-2 6 18 0,-1 1 10 16,-2 2-3-16,-4 5 4 0,-6 8 6 16,-3 6 2-16,-11 9-6 0,-9 3-7 0,-15 18-9 15,-5-8-3-15,0 2-10 0,-5-2-5 0,0-3-6 0,-4-2 2 16,0-4-11-16,0-3-1 0,1-2-4 0,20-8 0 16,-2-2 8-16,1-2-3 0,3-2 10 15,3-1-8-15,12-3-12 0,4-4 10 0,5-3-12 16,2 1-9-16,3-3-9 0,4-1-3 0,2-1 0 0,3-2-17 15,-2-1-5-15,15-2-16 16,5-9-15-16,3 2-7 0,14-13-12 0,2-2-15 16,20-10-13-16,-1-6-10 0,2-2 0 0,2 1-13 15,1-2 3-15,2-1-1 0,3 4 20 0,0-5-2 0,1 8 10 16,-6-3 26-16,2 3-3 0,-23 14 7 0,-1 1 17 0,-2 4 13 16,-5 3 15-16,-13 4 5 0,-7 5 8 15,-4 2 1-15,-3 2 12 0,-4 2 5 0,-3 0 4 0,0 0 15 16,-11 12 4-16,-9 1 9 0,-4 2 6 15,-15 10-5-15,-19 10-3 0,0 3 8 0,-4-7-3 16,-1-1-3-16,-3-2-4 0,5 0 1 16,-4-6-2-16,1 3 5 0,0-2 1 0,19-7 2 15,-3 0 5-15,5-1 5 0,-1-2-1 0,18-5-7 16,3 1-6-16,3-2 0 0,6-1-19 0,6-2 0 0,3 1-1 16,3-2-16-16,2-3-2 0,0 0-10 0,24 3-7 0,0-6-14 15,17-5-7-15,5-6-12 0,22-5-4 16,3-3-6-16,-2-1 2 0,7 1 2 0,-1 3 7 15,2-2 0-15,4-1 4 0,6 5 22 0,-1 2 21 16,1-3 11-16,7 3 8 0,-2 3 9 0,5 1 0 16,-2 2-4-16,0 5-1 0,-9-1-5 15,0 2 3-15,-6 0-7 0,-4 6-5 0,-5-1-2 0,-22-1 1 16,0 3-3-16,-6 1-3 0,-2 0 0 0,-13 1-3 0,-4-2-2 16,-8-1-15-16,-5 1-4 15,-2-1-2-15,-9 3 0 0,-3-1 2 0,-8 1-1 0,-16 2-1 16,-15 3-1-16,-6-7-1 0,-24 6 5 0,-2-4 2 15,-4-2 1-15,-3 0 1 0,-5 1 0 0,-2-5 7 16,-3 0 8-16,-1 3 9 0,4-2 10 0,3-1 4 16,2 0 2-16,3 2 5 0,9 1-1 0,25 1 2 15,16-4-8-15,2 3 0 0,6-1-7 0,9-2 3 0,2 0-10 16,5 1 0-16,3 0-1 0,3-1-17 16,11 5 7-16,12 0-1 15,15-2 0-15,32 0-8 0,2 0-7 0,10-4-6 0,5-4 5 16,8 2-3-16,6-3-10 0,10 4 3 0,2-6 1 0,10 1 0 15,0-2-2-15,9 0 11 0,5-2-1 16,3 4-11-16,-1-3 10 0,-2 4 2 0,2-4 1 16,1 7-5-16,-12 0 0 0,-6 1 2 15,-6 3 1-15,-15 1-6 0,-4 1 1 0,-16-1 0 0,-31 1 0 16,-6 1-1-16,-19-1-18 0,-4 0-24 0,-11-2 8 0,-8 2 7 16,-6-1 1-16,-11 1 8 0,-13-1 8 15,-22 0 5-15,-24 2 5 0,-2-6 4 0,-7 0 4 0,-4 0 8 16,-6 0 4-16,-7-1-2 0,-3 1-1 15,-7-1 1-15,-7 3 3 0,-5-4-2 0,-1 5 1 16,-1-2-2-16,3-1-1 0,4 4 4 0,7-1 14 16,9 2 14-16,18-3 6 0,34 0 2 0,9 0 0 15,19 2-3-15,7-1 2 0,11-2-13 16,6 4-10-16,-3-3-4 0,38 1-10 0,10 0-9 0,25 0-8 16,10-1-5-16,3-2 0 0,12-2-2 0,4-2-9 0,5-1-1 15,5 1-6-15,0-3-3 16,5 2-3-16,4-4 0 0,0 4 4 0,3-4-1 0,0 1 7 15,0 1-1-15,0 4 1 0,-3-1 4 0,-5 6 3 16,-14 2 1-16,-9 1 5 0,-6 0 1 0,-12 2 5 16,-32 0-22-16,-13 1 7 0,-6-3 0 15,-5 2 6-15,-7 1 8 0,-7-2 7 0,-5 4 6 0,-10-1-2 16,-9 4 4-16,-16 2 2 0,-13-2-2 0,-24 3 6 0,-5 0-1 16,-7-5-5-16,-1-2 1 15,-1 0-1-15,-4-4 1 0,-1 0-3 0,0-1 8 0,1-3-2 16,2 0 0-16,-1-2-3 0,3 0 7 15,7 0 0-15,4 2 14 0,33-1 12 0,13 1 5 0,6 1-1 16,8-2 3-16,6 1 3 0,5 0-16 16,4 1-10-16,0 0-9 0,30-1-8 0,8-1-6 0,12 2-7 15,28-1-3-15,3-1-5 0,9-1-6 0,-2 0 1 0,9 5-2 16,3-4-7-16,8 2 4 16,2 3-10-16,-6 3-5 0,-3 2-5 0,-5-2 3 0,-13 4 3 15,-4-1 5-15,-10 1 7 0,-22-4 1 16,-2 1 3-16,-6 2 3 0,-13-2 5 0,-4 1-2 15,-11-1 11-15,-4-1-2 0,-7-1 6 0,-7 1-2 16,-11 3 2-16,-25-3 3 0,-25 5 1 0,-8-4 2 0,-6-6 8 16,-8 1 9-16,-3-4 2 0,-7-2 1 0,-4-4 1 15,-3 1 2-15,-4-1-3 0,1 0 8 0,0-2-1 16,2 2 3-16,3 0 3 0,11 2 8 0,12 1 5 16,14 4 5-16,28 1-3 15,16-3-8-15,11 3-4 0,2 2-5 0,10-1-12 0,1-1-9 0,20 4-2 16,19 2-12-16,10-2-15 15,30 5-9-15,8-3-8 0,8 6-9 0,3-8-3 0,5 1 1 16,11-5-18-16,7 1-5 0,0 1-4 0,3 0 4 16,-6 0 9-16,2-2 5 0,1 1 11 0,-8 1 0 15,-5 5 6-15,-5-1-8 0,-13-1 17 16,-12 4 0-16,-29-2 6 0,-5-2-3 0,-19 4-4 16,-11-5-26-16,-7 0 12 0,-7 0-3 0,-7 0 15 0,-14 0 6 0,-20-1 10 15,-30-6 4-15,-2-1 11 16,-9-7 17-16,-11 0 5 0,-4-3 13 0,-8 4 12 15,-6-7 4-15,-2-2 2 0,-8-1-3 0,-3 4 3 16,3-4-1-16,-1 5 4 0,-1-3 9 0,9 3 11 0,10 3-4 16,7 2 0-16,19 1-7 0,30 5-8 15,8-1-2-15,10 4-6 0,6-1-4 0,7 1-5 0,4 1-2 16,3-3-4-16,6 2-4 0,4 1 3 0,0 0-8 16,21-3 0-16,8 0-7 0,19 2 3 15,26-4-8-15,8 2 2 0,-1 0-4 0,15 1-5 0,-3-1-3 16,10 1-12-16,3-1-11 0,2 3-4 15,3-2-1-15,-1 5-2 0,0-1 7 0,-5 0 0 0,7 7 4 0,-7-1-4 16,-5 3 5-16,-9 2-3 16,-12 1 6-16,-12-1 0 0,-25-3 1 0,-13-2-2 0,-5 1 3 15,-8-2-28-15,-6 0 4 0,-9 1 2 0,-2-4 9 0,-12 5-5 16,-12-6 13-16,-18 3 4 16,-30-2 7-16,-5-4 6 0,-10-3 0 0,-4-1 11 0,-5-4 2 15,-11-3 0-15,-4-1 6 0,-12-3-8 16,-6 1 0-16,-8-5-8 0,-4-2 10 0,-3 0 0 15,6 0-1-15,-2-2-1 0,6 2 3 16,9-1 12-16,7 0 6 0,16 7 14 0,14-3-6 0,13 6-5 16,34 5 4-16,16 2-4 0,9 1 15 0,4 0-7 15,9 1-15-15,8 0-7 0,11 1-18 0,24-4-8 16,31 4-8-16,13 1-3 0,2-1-5 0,13 3 2 0,4-1-3 16,7 2 0-16,5 1 4 0,8-1-4 15,-2 4 7-15,5 0 1 0,9 0 4 16,1 3-3-16,-4 0-2 0,2 2 4 0,-5 1-1 15,-2-2-5-15,-9-4-7 0,-3 3-12 0,-10-3-3 0,-10 1-2 16,-9-3 2-16,-6-4-7 0,-7 1 9 16,-27 1-1-16,-4-2 6 0,-3-2 5 0,-14 2 2 0,-8 0 9 15,-5 0 9-15,-6-1-3 0,-5-2 2 0,0 3-2 16,-19-8 3-16,-7 3 2 0,-16-2 3 0,-26-1 4 16,-5 4 1-16,-8-2 1 0,-7 5 6 0,-11 2-5 0,-3-2 0 15,-11-1-1-15,-4 4-1 16,-2-2 6-16,-8 0-1 0,-4-5-2 0,4 3 1 0,3 0-5 15,6-1 14-15,14-4 11 0,11 7 6 16,17-3 14-16,32 3 3 0,16-1 9 0,8 1 14 0,9-1 1 16,7 1-11-16,4 0-7 15,0 0-13-15,38 0-15 0,7 3-5 0,4-3-14 0,27-1-4 0,6-1-4 16,1 1-9-16,10-5-5 0,4 1 1 0,3-2-3 0,4-1 0 16,2-2-2-16,2 2-6 15,9-1-2-15,-3 0-14 0,-2-1-6 0,-3 3-6 0,-6 0-13 16,-9-4-11-16,-1 5-8 0,-11 0-6 15,-6-2 0-15,-7 4 11 0,-25 0 3 0,-5 1 8 0,-15 3 2 16,-8 0 17-16,-1-2-2 16,-8 2 12-16,-5-1 1 0,-2 1 14 0,0 0 18 0,-37-5-5 15,-4 1 4-15,-28 4 14 0,-7 0 6 0,-5 1 17 0,-11-1-10 16,-4 3 14-16,-9-3-2 0,-7 3-1 0,2-2 2 16,-3-2 2-16,5 1 4 0,6-2 3 0,10 1 10 15,5 2 2-15,16 1-1 0,26-6 10 16,14 5 4-16,10-2 7 0,7 1 5 0,7-2-8 0,7 2-6 15,0 0-17-15,30-2-14 16,10 1-12-16,29-1-8 0,7-3-11 0,6 3-6 0,3-5-12 0,6 1-5 16,4-4-9-16,6 10-9 15,-3-4-15-15,-1-2-12 0,-5 2-7 0,0-3 2 0,-8 3-16 16,1 1-8-16,-12-2 3 0,-25 3-5 0,-3 2 25 0,-6 0 9 16,-12 1 3-16,-13-1 13 0,2 1 8 15,-9 0 32-15,-6 2-5 0,-1-3 12 0,-17 5 15 0,-12-3 3 16,-18 1 4-16,-32 0 1 15,-5 0 11-15,-5-5 5 0,-11-5 7 0,-6 5 1 0,-7-7-4 16,-3 3 0-16,-4 1-5 0,3-6 6 16,3 5 7-16,2-3 9 0,7 0 11 0,8 5 4 0,11-1-4 15,17 3-4-15,26-2-3 0,16 3-6 0,13 1-2 0,4-2-8 16,3 2-8-16,7 0-11 16,0 0-14-16,0 0-11 0,44-2-7 0,4 2-1 15,33 0-8-15,9 0 2 0,2 0-2 0,9 0 1 16,3 6-3-16,3-1 2 0,0 2 0 0,3 4-2 0,-6 4 3 15,-3-2-9-15,-10 1-1 0,-3 6-5 16,-3-2-3-16,-9-7-3 0,-11 2-1 0,-21-1-2 16,-8-4 3-16,-9-1 4 0,-6 0-8 0,-8-1 10 15,-6-2 6-15,-8-1 7 0,-8 1 4 0,-16-1 6 16,-23-3-4-16,-32 2 22 0,-12-4-3 0,-9-5 14 0,-12-3-4 0,-8 1 2 16,-8-1-2-16,-3 0-3 15,-6-1 6-15,-1-1-8 0,-2 0 3 0,5-1 2 0,2 5 7 16,3-3 12-16,4-1-3 0,7 5-2 15,5 1-6-15,8 4-1 0,1 1-9 0,10 3 19 0,8-1 11 16,10-1 4-16,35 0 4 16,16 3 0-16,11-4-3 0,9 2-8 0,7-1-6 0,0 0-5 15,38 5-6-15,6-4-7 0,32 5-3 0,0-6-8 0,9 6 2 16,9-7-7-16,3 3-1 0,3 0-2 16,6-1-4-16,-5-1-6 0,1 4-8 0,-1-2-7 0,-7 2-14 15,-8 1-2-15,-6 2-4 16,-29-1 6-16,-3 0-4 0,-6 1 3 0,-13-1 6 0,-3 0-1 0,-7 1 7 15,-8-1-5-15,-5 0 3 0,-6 0-7 16,-4-1 5-16,-14 5 4 0,-20 2-8 0,-10-4 2 16,-36 6 1-16,-1-4 5 0,-12-3-1 15,-3 0 4-15,-11-5 1 0,-9-4 4 0,-5 4 2 0,-3-2 9 16,-6-4-5-16,-2 1 5 0,-4-5-2 0,-1 4 1 16,0-3 2-16,-5 0 3 0,-1 0 3 15,2 1-2-15,3 1 1 0,6-2 2 0,6 3 20 0,9-3 4 16,14 6 14-16,14-3 8 0,17 2 3 15,35 2 2-15,17-1-2 0,7 0 3 0,7 0-7 0,6 1-10 16,4 0-7-16,0 0-11 0,41 1-9 16,7 2-7-16,25 1-5 0,2-2-10 0,5 5-5 15,9-7-5-15,2 2 0 0,9 1-4 0,3-4-5 0,5 3 5 0,2 0-3 16,5-2 10-16,4-2-2 16,6 0 5-16,2 6 2 0,3-3-5 0,-4 1 4 15,-2 5 4-15,-5-1-3 0,-7 4 2 16,-10-1-1-16,-12 4 2 0,-17 0-2 0,-26-1-3 0,-18-4-18 15,-9 3-21-15,-9-3-11 0,-5-1 10 0,-6 0 6 16,-12 4 3-16,-11-1 2 0,-21 2 7 16,-31 0 1-16,-8-5 5 0,-7-3-1 0,-6-2 3 0,-8-4 0 15,-2 0 8-15,-12-3-1 0,-2-4 1 0,-7 3 10 16,-1-4 5-16,-1 1 10 0,-1-1 5 0,-3-1 10 16,7 1 7-16,7 1 10 0,7-1 15 0,10 1 5 15,14 0 8-15,15 2 8 0,31 2-2 0,15 3-4 0,7 0 4 16,9-1-4-16,4 2-11 15,7-1-19-15,0 2-15 0,25-3-15 0,15-1-13 16,9 4 6-16,30-2-12 0,7-1 7 0,0 1-8 16,7 2-1-16,4 0-8 0,8 3 0 15,-2-3-1-15,-1 6 8 0,1-1 0 0,0-2-7 0,3 4 4 16,-2 1-1-16,0-1 2 0,-8 5 7 0,-7-3-3 0,-3 6 1 16,-11-2 1-16,-8 3-2 0,-26-4 4 0,-13-2-13 0,-5 2-15 15,-5-3-17-15,-11 0 4 16,-8 0 5-16,-9 0 2 0,-14 2 2 0,-21 0-9 0,-30 0 9 15,-12-4 5-15,-7-7 2 0,-6 0 6 16,-11-7 1-16,-7-2 5 0,-3 2 0 0,-10-8 9 0,-5 0 9 16,-1 1 7-16,-1-4 9 0,0 2 12 0,2-1 13 15,6 3 11-15,8 1 7 0,9-1 9 16,13 4 0-16,13 1-8 0,15 4 0 0,25-1-7 0,8 4-4 16,12 2-3-16,7-1-8 0,6 1-6 15,6 0-14-15,4 0-3 0,4 0-2 0,0 0-5 0,0 0-2 16,0 0-1-16,46 5-3 0,-16-3 0 15,-2-1-1-15,14 4-4 0,0-1-6 0,1 2-3 0,-5 0-9 16,0 0-10-16,-10-2-3 16,-3 2-8-16,-2-1-7 0,-6 1-10 0,-6 1-7 0,-4-1 5 15,-6-1 4-15,-4 3 7 0,-9 1 4 16,-9 0 5-16,-19 4 6 0,-3-5 9 0,-25 5 15 0,-2-6 6 16,1-3 7-16,-2-3 14 0,-4-2 2 0,4 1 0 0,1-4 14 15,1 4 7-15,20 0 5 16,1 0-2-16,2 4-5 0,1-2-1 0,-2 5-1 0,7-3-6 15,12 3-4-15,2-2-3 0,2 3-4 0,4-1-2 16,8-3-4-16,3 3 4 0,5 0-2 0,2-2-5 16,4 4 5-16,2 0-3 0,5 4 0 15,1-2-5-15,5 5 1 0,3-1-2 0,0 0-3 0,2 1-2 16,4-2 1-16,1 1 3 0,12 0-6 0,1-3-3 16,5 3 3-16,4-4 3 0,25 0-1 0,-3-3 1 15,3 1-2-15,3-5-1 0,7-2-1 0,2 0 3 0,3-4 2 16,13-1-4-16,6-3 0 15,1 3 3-15,7-3-6 0,3 1 9 0,4 0-5 0,4 1 1 16,-1 3-1-16,4 0 2 16,-5 6 8-16,6-3 4 0,-11 4 1 0,-4 4 3 0,-5 5-5 0,-12-6 7 15,-12 3-1-15,-8 1 3 0,-12 0-9 0,-24-2 3 0,-16-4-5 16,-3 2-17-16,-8-1-21 16,-6 2 9-16,-7-2-7 0,-5 4 0 0,-10-5-8 0,-11 5-1 15,-19-2-3-15,-28 3 5 16,-5-8-5-16,-5-1 12 0,-5-8-3 0,-5 2 5 0,-8-3 12 0,-7 1 15 15,0-5 13-15,-5-1 9 16,-7-3 21-16,5 5 15 0,4-2 10 0,-1 2 9 0,6-5 5 0,6 10-1 16,7 1-1-16,12 0-2 0,11 3-10 0,28 2-9 15,3 3-4-15,12-2-14 0,3 1-20 16,3 2-14-16,8-1-11 0,7 0-1 0,3 4-2 16,7-3 0-16,12 8 2 0,8-3-6 0,22 2 3 15,22 5-3-15,10-5-6 0,8-4-5 0,6-4-8 16,11 0-1-16,6-2 0 0,4-2-2 15,7-4 6-15,5 2 12 0,2-4 9 0,10-2 7 16,1-1 3-16,11 2 6 0,-10-5-4 0,5 1 2 0,3-1-8 16,0-1 4-16,-8-6-2 0,0 2-9 0,-4-2-18 15,-4-1 1-15,-7 0-13 0,-11-1-8 0,-8 1-14 0,-10-2 11 16,-12 1 4-16,-8 4 7 0,-31 8 5 16,-4-1 8-16,-15 1 7 0,-11 6 7 0,-8-1-2 0,-5 0 3 15,-2 2-2-15,0 0 4 16,-39-5-3-16,-3 3 5 0,-8-1 2 0,-23 0 2 0,-7 5-1 15,0-6-1-15,-2 4 6 0,-4-1 2 16,-1 1 1-16,-1-4 7 0,2 2 2 0,4 3-1 16,-1-2 5-16,10 1-1 0,-2 1-4 0,3 0 5 15,27 3 6-15,1-1-2 0,16-2 3 0,3 4-3 0,11-3-7 16,4 2-5-16,6-1-9 0,4 0 2 0,0-3-6 0,21 13 5 16,1-8-6-16,22 5-2 15,4-4-1-15,29 0 3 0,2-4 3 0,4 1-13 0,6-1 3 16,4-4-12-16,6-2-10 0,-4-3-16 15,2 2-10-15,1-5-10 0,-6-2-14 0,-10-1-1 0,-4-2-10 16,-6 2-3-16,-6-3 12 0,-26 5 2 16,-3 1 24-16,-13 3 25 0,-2 2 21 0,-10 1 18 15,-2 0 12-15,-6 3-1 0,-2-3 5 0,-2 4-3 0,-11-4-1 0,-9 2 9 16,-9 1-8-16,-12 0 7 0,-29-2 4 16,-1 1 6-16,-3 4 0 0,-4-8 1 0,0 3 6 15,-6-4 1-15,4 3 4 16,-3-2 10-16,3-2 3 0,8 4 9 0,24-1 3 0,-1 3-3 15,8-1-3-15,13 0-8 0,8 3-5 0,6 0-4 0,4 0-3 16,6 0-7-16,4 0-6 16,0 0-9-16,34 3 3 0,8-3-18 0,33 6 1 15,4-4-5-15,9 2-7 0,2-4-5 0,1 2-3 0,1 0-3 16,7 0-5-16,0 0 0 0,-6 1 0 0,-5-3-1 16,-13-1 4-16,-4 1-2 0,-27 1 9 0,-15-2-10 15,-3 1 11-15,-3-1-1 0,-9-1 12 0,-1 1 5 0,-5 1 7 16,-8 0 3-16,0 0-3 15,0 0-2-15,-30-2 2 0,0-1-4 0,-17 0 1 16,-28-2 2-16,-5-1 2 0,1 1 0 0,-5-4 0 16,-1-2 0-16,-1 1 0 0,-1-2-2 0,-2 3-1 15,6-2 0-15,2 0 15 0,8 5 7 0,27 1-8 0,3 2 2 0,3 1-6 16,21 2-1-16,3 0-9 0,8 1-2 16,6 0-6-16,2-1-5 0,17 8-3 0,9-2 0 0,24 1-4 15,26 6-3-15,5-4-3 0,6-5-1 16,1 3-1-16,-1-3-4 0,5 1-3 0,-3-1-3 0,-3 0 0 15,-7 2-2-15,-5-2 5 16,-23-2-3-16,-5 0 3 0,-2 2 0 0,-16-3 1 16,-1 2-5-16,-6 0-17 0,-8 0-16 0,-5 0 0 0,-5 2 7 0,-6-3-2 15,-5 3 3 1,-13-1 11-16,-9-1-4 0,-12-1 3 0,-27 0 14 0,0-4 5 16,-5 1 14-16,3-3 16 0,-3-1 1 0,4-3 2 15,-6 2 17-15,26-1 7 0,0 3 7 16,1-3 7-16,4 5-5 0,15 1 2 0,2-3-13 0,13 3-1 15,2-1-3-15,6 4-4 0,7-2-12 0,0 0-3 0,0 0-7 16,49 8-3-16,-3-4-3 16,29 4-11-16,-3-3-2 0,1 2-8 0,9-1 6 0,-2-2-8 15,0 0-1-15,-8 0 2 0,-2-2 6 0,-23 1 2 0,-3-2-6 16,0 0 10-16,-15-1-5 0,-5 1 5 16,-3 0-2-16,-9-1-4 0,-5 3 0 0,-7-2 3 0,0-1 4 15,-18 5 0-15,-8-1 6 16,-17 0-1-16,-27 3 5 0,-8-6-9 0,-5 1 9 0,0-2 0 15,-3-3 3-15,8 3 3 0,-7 0 7 0,2 0 9 0,7 0 4 16,28 0-1-16,3 0 4 0,3 2-1 0,17 1-5 16,4-1-2-16,9 3-7 15,5-3-16-15,6 2-3 0,5 1-2 0,17 1-4 0,5 2-5 16,17 1-3-16,30 3-2 0,-5-3 0 0,2 0-1 0,2-4 0 16,1 0-3-16,3-2 11 15,-4 4-8-15,-24-4 2 0,20 3 9 0,-26-3-5 0,-3-2 5 16,-12 1 0-16,-5-1 1 0,-13 1 0 0,-1 0 7 15,-5 0 7-15,-3-2-4 0,0 0 6 0,-38 8-4 16,-5-4-1-16,-26 2-1 16,-7-2 5-16,-3-1-5 0,-5-3 8 0,-1-2-4 0,-2 1 0 0,-1-2 1 15,4 0 4-15,2 2 6 0,10 0 7 16,26-1-9-16,4 2 8 0,16 0-3 0,2 2 5 0,13-2-7 16,8 1-17-16,3-1-3 0,0 0-4 0,20 4-10 15,8-1 1-15,20-1-4 0,21 6 2 16,0-6-5-16,7 0 5 0,-6-2 3 0,2 3 0 0,-4-4-3 15,-19 2 5-15,23 3 8 16,-23-2 15-16,-5 1 14 0,-16-4-7 0,-2 2 0 0,-11 1-2 0,-6-2-1 16,-7 4-4-16,-6 0 1 15,-11 1-6-15,-13 0 2 0,-39 3-8 0,-7-4 4 0,-10 2-10 0,-4-2 5 16,-11 0 0-16,-4 0-3 16,-4-4-16-16,0 4-5 0,-1-3-14 0,8-2-1 0,-7 1-9 15,4-2-3-15,10 0 8 0,6 0-3 0,8-1 13 0,11 0 4 16,23 0 1-16,5 5-7 0,14-1-22 0,2 1-18 0,9-1-28 15,1 0-135-15,-1 0-261 0,7 0 115 16</inkml:trace>
  <inkml:trace contextRef="#ctx0" brushRef="#br3" timeOffset="2.05164E6">23573 12325 16 0,'-4'-1'140'0,"1"0"-15"15,-3 1-11-15,1-2-6 0,-1 2-12 0,-1 0-6 16,1 2-9-16,-2-2-4 0,-2 1-8 0,-5 2 2 0,-5 0-11 16,-3 0 0-16,1 1-6 0,-2-2-10 15,-4 2 0-15,1-4-4 0,-12 4-6 0,1-4-5 16,8 0 1-16,-10-1-3 0,1-2 0 0,1 3 0 0,7-2-4 16,3 0 11-16,-1 1 5 0,1 0 6 15,2 0-3-15,3-4-5 0,-2 5-2 0,8-2 1 0,3 2-7 16,1-2-1-16,5 2-3 0,-1 0-3 0,4 0 1 15,5 0 8-15,-5-2-1 0,5 2-3 16,0 0 0-16,11-4 1 0,4 2-2 16,9-2 2-16,14-2-3 0,3 0-3 0,8-1-2 0,20-1-5 15,2 1-5-15,6-2-15 0,-3 3-2 0,-1 0-12 16,-3-1-17-16,3 3-6 0,-1-4-15 0,1 5-2 16,-6-8-14-16,0 1 0 0,-18 4-4 0,21-2-11 0,-23 0 8 0,-3 0-5 15,1 2 21-15,-5-1 5 16,-12 1-1-16,3 0 10 0,-9 0 6 0,-1 1 17 0,-5 1 16 15,-8 1 31-15,-1 1 7 0,-2-2 0 16,-4 3 0-16,-1-5-4 0,-7 2 1 0,-3 1 10 16,-11-3 6-16,-3 1 4 0,-15 0 0 15,-5 1 4-15,-1-1-5 0,-28 2-1 0,4 3-1 16,1 0 1-16,-1 3 15 0,21 0-12 0,-20 0 6 0,-4 3-9 0,23-3 3 0,-22 3-4 16,21-1-1-16,2-3-9 15,2 4 1-15,0-5-7 0,7 5 0 0,11-2-2 0,2-1 2 16,5-1-8-16,5 1 0 0,5-2-5 15,2 0 9-15,1 1 4 0,3-2 6 16,3 1 5-16,2-1-2 0,0 0-2 0,14-3 0 0,9 3-3 16,4-5-4-16,17 0-6 0,1 4-5 0,23-4 0 15,1 0-8-15,-20 5-7 0,28-6-7 0,-27 4-3 0,20 2-20 16,1-2 3-16,-22 2-11 0,21 0-18 16,-22 2 0-16,21 0-10 0,-24-2-1 0,2 2 6 0,-4-4-2 15,0 4 4-15,-14-1 9 16,9-1 3-16,-11 0 3 0,-4 0 6 0,-8 1 11 0,-2-1 11 0,-2 0 12 15,-7 2 4-15,-4-2 1 0,0 0 14 16,0 0 5-16,-22 0 3 0,-2 0 1 16,-17 0 6-16,-7 1 5 0,-22-1-3 0,-1 3 3 15,-3-7-7-15,0 4 7 0,-3-2-3 0,-1-2-2 16,-3 2 8-16,2-3 1 0,0 1-3 0,2 1 1 16,6 1 4-16,21-2 8 0,4-1 5 0,5-1-2 0,13 5 3 15,2-1-5-15,10-1-2 0,3 2-6 0,4-1-1 0,3 1-6 16,2 0-2-16,4 1-4 0,0 0-7 0,21-1-3 15,5 1-4-15,18-2-6 0,25 4 0 16,2-2-10-16,2 0-2 0,3 3-13 16,0 0-11-16,2-4-11 0,-3 5-3 0,4 1-5 0,-4-7-13 15,2 4-15-15,-5-4 5 0,-1 2-2 0,-21-1 0 0,19-5 1 16,-22 3-2-16,1-1 8 0,-4 1 10 16,-1-2 9-16,-5 2-21 0,-10 1 7 0,-1-2 3 0,-6 4 12 15,-7-2 11-15,-4 1 14 0,-3-1 17 16,-3 0-6-16,-1 1 12 0,-3 1 0 0,0 0 1 15,-21-4 6-15,-1 1 5 0,-7 0 1 16,-10 0 5-16,-9 2 4 0,-25-2 0 0,-3 1 3 0,4 2-2 16,-4-2-5-16,-4 0-1 0,1-1-2 0,-2 1 1 15,4 1-1-15,-2 1-4 0,7-4 3 0,23 4 2 16,1-3 8-16,5 0 1 0,15 1 0 0,6 0 7 0,5 2 0 16,9-1 3-16,2 2-4 15,6-1-7-15,0 0 0 0,0 0-7 0,44-2-4 16,-4 1-2-16,5 1-8 0,25-2 1 0,-1 1-4 15,3 2-1-15,1-4-11 0,2 3-8 0,-1-1-8 0,-2 3 2 16,0-4-12-16,-2-1-3 0,-2 0-5 16,-26 0-2-16,3 0 4 0,-1-1 5 0,1 1 2 0,-6 0 1 15,-9-1 5-15,-5 2-1 0,-1-1 14 0,-10 2-7 16,-14 1 2-16,24-2 3 0,-24 2 7 16,0 0 2-16,17-3-4 0,-17 2 0 0,0 0 11 0,0 1 2 0,-10-4 4 15,3 1 7-15,-4 0 1 16,1 0-2-16,-3 0 3 0,4 1 1 0,0 1 3 0,2 0-3 15,0 0-1-15,3 0-2 0,0 0-1 0,-1 0-2 16,1-1 1-16,4 2-2 0,-7 0-1 0,7 0-5 16,-3-2 3-16,3 2-2 0,0 0 2 15,0 0-2-15,-5 2-1 0,5-2 2 0,0 0-5 0,3 7 1 16,-1-3 4-16,-2 1-3 16,3-1-2-16,0 3 5 0,-2 1-4 0,1 3 3 15,-2 0-3-15,0 8 3 0,-2 2 2 0,-2-1 1 0,1 5 2 16,-2 2 0-16,-1 0 0 0,-1 11 11 0,-1-1-2 15,2 1 2-15,-4 0-2 0,-1 0 2 0,-2 2-4 16,2 0 0-16,-2 0-3 0,2-4-3 0,0 2-11 16,-1-4 3-16,4 1-2 0,2-8-2 0,-1-1-6 15,0 1-1-15,4-3-3 0,-1 1 3 16,1-5-2-16,2-2 4 0,0-6 36 0,2 1-9 16,-1-5-3-16,1 0 3 0,-1-2-5 0,2-2 0 0,-1 1 0 0,-1-1-1 15,2-2-4-15,-2-2 0 0,1 1 2 16,-1-1-5-16,0 0-1 0,0 0-8 0,0 0 6 0,0 0-2 15,-6-13 1-15,4 10-2 0,-1-3 3 0,-3 1 0 16,2-2 1-16,-5 1-4 0,1 0-10 0,-3 1 8 16,-2 0-18-16,-1 1-4 15,-3 0-11-15,0 3-10 0,-4-4-25 0,-3 4-14 0,-1 1-34 16,1-1-39-16,-6 2-131 0,-8 1-312 16,-1-3 138-16</inkml:trace>
  <inkml:trace contextRef="#ctx0" brushRef="#br3" timeOffset="2.05419E6">19000 12391 64 0,'-7'-3'194'0,"-1"-2"-19"0,1 1-23 0,0 0-2 0,0 1-11 16,2 1-8-16,0-1-7 0,2 1-7 0,0 0-5 0,3 2-5 16,-4-2-4-16,4 2-5 15,-4-2 1-15,4 2-6 0,0 0-4 0,0 0-11 0,0 0-7 0,8-6-8 16,1 5-1-16,2-1-8 0,3 1-5 15,3-1-6-15,6 0-1 0,4-2-5 16,1 1-3-16,13 1-2 0,-1 0-1 0,4-1-4 16,4 1 1-16,24-2-5 0,0 0 0 0,0 4-3 0,11-4-1 15,1 4-5-15,4-1 3 0,7-3-1 0,7 0-7 0,-1 1-17 16,2 1-15-16,1-1-8 16,-4-2 5-16,-3-2 4 0,-1 1 1 0,5-2 3 0,-5 0 16 0,-6 0 4 15,3 3 1-15,-11 4 2 16,-8-2 5-16,-28 4-9 0,-1 3-3 0,-19 1-22 0,-5-1-28 15,-10 1-2-15,-6 1-9 0,-5 1 11 16,-10 0 1-16,-9 1 2 0,-8 1 7 0,-16 2 6 0,-6-6 3 16,0-1-1-16,-26-1 9 0,5 0 20 15,-2-5-1-15,3 0 8 0,-3-2 4 0,2 2 12 0,-2-2 5 16,0 1 6-16,-1 1-1 0,0-3 1 0,-3 1-1 0,-2 4-1 16,-2 0-4-16,0 2-3 15,-5 0-3-15,-1 2 6 0,2-4-7 0,-1 4 0 0,3 2-3 16,3-3 1-16,8-2 5 0,20 1 4 15,6 1-2-15,0 0 2 0,4 0 0 0,0-1-3 0,18 0 0 16,6 0-2-16,3-3 3 0,6 1 0 16,4 0 0-16,3 2-3 0,1-2 3 0,0 0-4 0,39-6-3 15,3 5-6-15,28-8-7 0,8 5-6 0,3-3-7 0,4 2 0 16,6-1-5-16,0 1 3 16,2 4 1-16,6-3-1 0,-1-2 6 0,5 1 9 15,-3 3 6-15,-3 1-1 0,2 1 2 0,-5 2-1 16,-4-2 0-16,-4 8-2 0,-8 0-1 0,-7 4-5 15,-27-6-21-15,-16 1-15 0,-1 3-18 0,-5-1-20 16,-9 0-31-16,-8-2 11 0,-3-1 17 0,-9 3-3 0,-5-2 8 16,-16 1 13-16,-16 2 2 0,-24-3 24 15,-1-1 1-15,-7-5 10 0,4-2 19 0,-5-5 7 16,-2 3 10-16,0-5 7 0,-4 2 10 0,0-2-9 16,1 4 4-16,-4 1-10 0,-2-1 4 0,6 0 0 15,-3 3-1-15,2 1-1 0,3 0-3 0,7 2 0 0,24-3 0 0,3 1 17 16,17-1 4-16,2 1 16 15,6 0 5-15,7 0 8 0,4 0-5 0,4 0-7 0,5 0-7 16,1 0-10-16,0 0-6 0,21 2-3 0,0 3-1 0,3-3-7 16,4 5-10-16,2-1-4 15,9 6-8-15,-2-3-11 0,1 6-5 0,-1-1-9 16,-1 1-5-16,-12-3-6 0,-1 2-10 0,-1 2-2 0,-2-2-7 16,-2 2-1-16,-2-1-3 0,-6 3 1 15,-3 2-3-15,-4-7 3 0,-4 1 6 0,-6 4 5 16,-2-1 7-16,-6-2 25 0,-3 1-9 0,-3-2 14 0,-4-2 6 15,-2 1 6-15,-10 0 9 16,0 0 10-16,-2-2-2 0,1-2 11 0,0 3-5 0,0-2 7 0,12-1 1 16,-3 0-5-16,2-2 3 15,0 5-5-15,3-4 0 0,3 3-4 0,0 0 1 0,2 0-1 16,6-4-9-16,3 2 4 0,3-4-4 0,6-1 5 0,2 3 5 16,2-1 12-16,8 0-2 0,2 0-10 15,10 0-25-15,5 0-3 0,12 2 7 0,3-3-1 0,5-1 3 0,19 4-7 16,-19-7 9-16,28 2 3 15,-1-3 2-15,0 1 3 0,5-3-2 0,7-1 6 16,2 3-3-16,4-2 1 0,4-1-6 16,6 0-1-16,-6 2 3 0,0-1 2 0,5 4-6 0,-7-4 2 15,0 2-3-15,-8 3 1 0,-5-6-2 0,-3 5 1 0,-33-1-1 16,1 5-7-16,-7-3-14 0,-14 1-8 16,-3 2-19-16,-8-3-2 0,-7 3 0 0,-4-3 8 0,-7 0 7 15,-5 1-5-15,-8-1 7 0,-13-1 3 16,-15-1 0-16,-3 1 12 0,-20-4 5 0,19 0 7 0,-29 0-7 15,-1 1 2-15,-4-5-13 0,-2 7 4 16,3-4-4-16,-11 2 11 0,2 1-2 0,-6 0-2 0,-1 3-1 16,3-2 3-16,-1 2 8 15,2 1-2-15,0-1 2 0,5 5 9 0,0-5-5 0,7 4 6 16,4 0 3-16,7 1 5 0,25-1 4 0,3 0 5 0,5 1 6 16,9-4-9-16,7 1 6 15,9-2 2-15,4 1-2 0,4 0 15 0,4-1 6 0,7 1-5 0,6 3-3 16,13-1-5-16,13 2 0 15,7 0-3-15,25 3-5 0,3-4-5 0,4-1-2 0,5-5-1 0,3 2 2 16,9-4-1-16,7-1-1 0,5 1 7 0,4-1-6 0,6 0 1 16,-3-1 2-16,13 0 0 15,-2 1-3-15,3 1 1 0,4-1-7 0,0 1 7 0,-1-2-7 16,2 1-1-16,-2-3-12 0,1 2-6 16,-5-1-5-16,0-2-5 0,1-3-10 0,-11-1-7 0,0-3-6 15,-10 2-4-15,-4-2-2 16,-10 4 3-16,-10-3-1 0,-11 4 11 0,-30 4-8 15,-14 3 0-15,-4-2-19 0,-11 4-2 0,-8-2-2 16,-5 1 2-16,0 0 10 0,0 0 2 0,-50 1 8 16,10-3 7-16,-8-1-5 0,-1 1 22 0,-24-2 6 15,-2-2 16-15,2-3 1 0,-3 4 6 0,0-4-2 0,-6 3 5 16,-2-2-5-16,-4 4 2 0,-2-3 2 0,2 4 15 0,-4 0 1 16,6 6 5-16,4-4 5 15,4 2-6-15,29 0-4 0,0 2 5 0,7 1 2 0,3 2-1 16,17-3 2-16,6 0-11 0,5 5 9 15,6-6 5-15,5 3 6 0,5 1-3 0,6 1-6 0,11 0-7 16,17 4 0-16,5-2-6 16,5 1-10-16,26 0-15 0,1-3-1 0,2-1-9 0,2 1 0 0,5-6 0 15,6 2 3-15,8-5 2 0,5 2 4 0,6-2 1 0,5-1 6 16,1-5-1-16,5 1-8 16,3 2-1-16,-2-7-1 0,-2 4 2 0,1-7-5 15,-1 6-2-15,-5-7 14 0,-2 3-9 0,-5-3-5 16,-11 1-3-16,-3 0-1 0,-11 1-8 0,-2 0-5 0,-10 4 2 15,-26 3 2-15,-2-2 6 16,-16 5 2-16,-2 0 1 0,-5 1 12 0,-7 0 3 0,-3 1 8 16,-5 0-10-16,-2 2 10 0,-3 0-4 0,0 0 3 0,-15-4 2 0,-1 2 13 15,-9 2-9 1,-3-3-6-16,-13-1 5 0,-6 4 1 0,2 0 2 0,-5 0 6 0,-18-3 6 16,21 2-2-16,3 1 6 0,-2-1 0 15,3 1-5-15,3 1 4 0,10 0-5 16,2 0-7-16,2 1 7 0,10 1-5 0,0 0 1 15,6-3-4-15,2 1-2 0,3 1-1 0,3 2-1 0,4-2 14 0,6 0 6 16,6 0-8-16,10 3 3 0,6-3-8 0,20 1 0 0,21-1-5 16,-4-2 2-16,5 0-16 15,3-2-5-15,-3 0-10 0,1 1-5 0,-2-3-11 0,2 2-4 16,-24-3-8-16,20-3 3 0,-21 5 4 16,-4 1 5-16,-2 0-1 0,-14-1 3 0,-3 0 5 0,-5 3 6 15,-6-1-7-15,-4 2 4 16,-10-1 9-16,0 0 2 0,0 0 1 0,-24 3 4 0,-3-4-3 0,-19-1 5 15,-26-1 3-15,-3 0-5 16,-1-1 5-16,-5-2-3 0,2 1 4 0,-3-6-4 0,9 5 13 16,-4-5 6-16,29 10 15 0,-19-8 4 15,29 9 3-15,11 0-2 0,5-3-4 0,8 4 1 0,5-1-9 16,4 2 4-16,5-2-9 0,0 0-1 0,0 0-13 0,41 7-2 16,2-5-6-16,5 2 6 15,25 1-8-15,-2 1 2 0,3 0-4 0,0-3-2 0,-2 1 2 0,-3-2 3 16,0 1-2-16,-22-1-1 15,1 0 0-15,0 3 7 0,-6-4-7 0,-12 3 3 0,-6-1-1 16,-4 0-1-16,-9 0-3 0,-4 0-10 16,-7 0-4-16,-7 1-3 0,-7-1-3 0,-14-1 0 15,-20-2 5-15,-27-2 1 0,1-4 7 0,-11-1-3 0,1 0 6 16,-1-4 9-16,-2 0 9 0,-3 0 19 16,7-5 14-16,2 1 13 0,9 1 6 0,23 3 7 15,6 0-6-15,4 4-2 0,12 1-1 0,5 1-6 16,5 2-8-16,6 1-1 0,2 0-17 0,6 2-16 0,3 0-8 15,0 0-13-15,0 0 1 16,33-2-3-16,-8 4-2 0,2-1-1 0,16 1-2 0,0 2-3 16,2-2 4-16,0 2-1 0,3 2 1 15,-1-3 5-15,-4 1-4 0,-2 3 5 0,-15-2-2 0,0 0 1 16,-5 0-8-16,-5 1-15 0,-6-1-23 0,-5 0 7 0,-3-1-4 16,-7 0 13-16,-4 0-1 15,-12 0 0-15,-5 0 5 0,-20-3-3 0,1 1 8 16,-23-4-29-16,-1-3-36 0,21 2-40 0,-24-7-171 15,23 2-337-15,-19-8 150 0</inkml:trace>
  <inkml:trace contextRef="#ctx0" brushRef="#br3" timeOffset="2.05576E6">19032 10481 76 0,'-4'4'103'0,"-1"-1"-8"16,1 1-11-16,1 0 13 0,0-1-20 0,2-1-2 15,2 3 7-15,5-2-2 0,3 1-1 16,12-1-5-16,6 0-4 0,15 0-4 0,7 0-5 0,24-2-5 16,6-1-5-16,4-1-5 0,3 1-4 15,2-4-13-15,7 4-13 0,4-4 19 0,4 1-5 0,5 1-7 16,-4-3-1-16,-1-2-5 0,-3 0 1 16,-3 1-8-16,-4 0-4 0,-7-3 2 0,-6 4 2 15,-9-2-1-15,-23 4-3 0,-5-1-1 0,-5 2-8 0,-14 2 3 0,-7-1 4 16,-3 1-12-16,-8 2 11 0,-3-2-9 15,-5 2 4-15,-6 1 1 0,-11 1-8 0,-8 1 8 0,-13 0 1 16,-11 1-9-16,-18 2-2 0,0 0-4 16,3-1 4-16,-6-2-6 0,0-1 13 0,2-1-6 15,-2 2 1-15,-1-4 1 0,3 2 6 16,-1-1 3-16,2 0-5 0,3-2-3 0,-3 1 5 0,1 5 8 16,19-4-6-16,-21 3 9 0,20-2 1 0,-18 3 1 15,1 1 1-15,22-3 5 0,0 1 5 0,1-2-2 16,4 2-3-16,12-1 3 0,4-1-1 0,2-1 9 0,8-2-5 15,6 0 5-15,2 2-1 0,6-2 0 16,0 0 2-16,0 0-2 0,35-2-3 0,4 0-3 0,12 2 2 16,27-3-1-16,6 1-5 0,4 2 0 15,6-4-8-15,7 4 2 0,5-3 2 0,7 2-1 0,2 4-8 16,-1-1 3-16,3-2 2 0,-3 4-5 0,3-2-5 16,-10 4-2-16,-8-1-3 0,-5 0 0 15,-10 2 6-15,-9 3-6 0,-29-2-5 0,-8-2-3 0,-12 1-7 0,-11-1-9 16,-7 1-5-16,-6 1 4 15,-7 1-9-15,-14 2-3 0,-19 3 1 0,-29 2 7 0,-10-2-6 16,-9-2 10-16,-5-2 7 0,-3-2 4 0,-2-3 1 0,-5 1 20 0,-2 0 13 16,-4-1 9-16,0 2 5 15,4-2-3-15,-1 2 12 0,0 0 0 0,2 3-4 0,5 1 0 16,4-1 1-16,4 0-2 0,8 1-1 16,6-1 1-16,8 2-2 0,24-5-5 0,4 0 2 0,12 0 0 15,7-3-7-15,5 3 0 0,8-5 4 16,5 0 2-16,6 0-4 0,12 1 2 0,13 1-2 15,23-4 2-15,30-2-8 0,10 1-2 16,5-3 1-16,9-1-6 0,5-2 7 0,13 2-4 0,3 1-3 16,5-2-7-16,1 2-17 0,-4 0-1 15,5 2 1-15,3-1 3 0,-2-1 2 0,0-2-3 0,1 3 0 16,2 1 5-16,-1-1-7 0,5-1 0 0,-10 3-12 0,0-2-8 16,-7 1-6-16,-5-1-15 15,-6 0 4-15,-9-1 2 0,-10 2 3 0,-12-2-2 0,-8 1-3 0,-29 1 6 16,-1 0 4-16,-5-2 5 15,-17 1 0-15,-6 1 8 0,-10 0-2 0,-4 1-2 0,-3-1 9 16,0 2 2-16,-17-7 0 0,-4 3 6 16,-6 0 0-16,-15-2 9 0,-3 2 4 0,-22-1-2 0,-1-3 5 15,17 8 2-15,-25-6-2 0,3 6 4 0,0 0 17 0,1 0-15 16,-1 2 3-16,2 2 2 0,-1 0-2 16,3 2 4-16,19 0 1 0,-22 3-5 0,1 4 0 0,22-6-1 15,-21 6 0-15,5 1-1 16,16-3-2-16,-18 5-2 0,18-3 8 0,-17 1-1 0,18-3 0 15,-18 3-5-15,19-6-2 0,1 0 2 16,2-7 10-16,1 4 4 0,13-3 7 0,3 4 7 0,2-4 4 16,4-2 1-16,5 1-3 0,2 1 4 0,7-2 3 0,0-2-5 15,3 2 0-15,4 0-3 0,0 0-6 0,11-3 11 16,5 2-12-16,11-3-4 0,14 2 1 0,8-4-5 16,25 0-2-16,0-1-3 0,4 2-1 15,7-1 0-15,5 4-3 0,7-1-1 0,3-2-2 0,0-1 0 16,12 7-5-16,3-4 2 0,9 1-12 15,1 4-14-15,-1 0-18 0,0-2-12 0,0 0-11 0,-3-2-8 16,-1 4-19-16,-6-2-7 16,-6 0-5-16,-13-2-11 0,-7 2-8 0,-8-5-113 0,-12 3-252 15,-23-1 113-15</inkml:trace>
  <inkml:trace contextRef="#ctx0" brushRef="#br3" timeOffset="2.056E6">23299 10860 29 0,'1'-1'77'0,"-1"1"-3"0,-10-6 0 0,-4 3-11 0,-10-1 5 15,-4-1 0-15,-16 1-1 0,-5-1 1 16,-26 0 0-16,4 3-1 0,-4-1-5 0,3 6-1 0,-8-4-1 15,4 3-6-15,-3 0-10 0,-2 4 1 0,-4-3-1 16,-4 3-6-16,1-1 4 16,-1 2-10-16,3-2 7 0,-1 4 11 0,8 1-1 0,6-3 4 15,23-2 5-15,3 0-6 0,6 0-1 16,14-1-3-16,3-2-10 0,10 0 4 0,5-1 7 0,2 2 2 16,7-3-1-16,0 0 4 0,0 0-10 0,26 4-1 15,2-2-3-15,14-1-1 0,27 3-7 0,4-1-2 16,3-3-1-16,7 0-8 0,2 0-6 0,2-1 2 15,5 2-4-15,1 0-3 0,1 1-14 0,5-2-21 0,-4-1-20 16,1 0-22-16,1 1-21 16,-4 0-5-16,-5-2-21 0,-2-6-5 0,-4 3 2 0,-5-1-14 15,-6-5-106-15,-26 6-256 0,-1-2 113 0</inkml:trace>
  <inkml:trace contextRef="#ctx0" brushRef="#br3" timeOffset="2.05674E6">23597 10847 138 0,'20'-6'62'0,"-6"0"11"0,-8 2-6 0,-2 1-8 15,-4-3 12-15,-3 3-9 0,-9-2 2 0,-11-3 10 16,-4 5 7-16,-18-1-5 0,-3-2 3 0,-25 2-1 0,-2 2 1 15,2 1 4-15,-2 2-4 0,-2 2 3 16,-2-3-1-16,-1 1-4 0,-6 3-13 16,4 2 1-16,-1-3-2 0,3-1-6 0,8 5 0 15,6-3-7-15,21 1 0 0,0 0-2 0,7-2-3 0,17 0-6 0,4-1-2 16,7-2 3-16,3 2-3 0,4 0-3 0,3-2 3 16,13 3-5-16,1-1-4 0,17 0 1 15,11-2-6-15,9 3 2 0,25 0-7 0,0-2-2 0,6 1 0 16,-2-1-6-16,3 2-2 15,0-2-14-15,-1 1-11 0,1-2-21 0,1 0-11 0,-2-2-4 0,-2 2-6 16,-5-1-11-16,-1-1-9 16,-6-3 0-16,-19 2-14 0,0-2 1 0,-2-1 4 0,0-1 6 15,-4 1 1-15,-3-1 16 0,-13 0 7 16,-1 0 0-16,-2-2 17 0,-7 1 26 0,-4 0 6 0,-5 4-2 16,-5-3 14-16,-1 2 8 0,-5-1-6 0,-7-1 7 0,-10-3 18 15,-5 2-1-15,-13-2 4 16,-7 2-1-16,-5 0 7 0,-24-2 5 0,-1 4 0 0,0-3 0 0,-3 5-4 15,0-3-5-15,-3 1 3 0,2-1-4 16,1 2-6-16,3-1 5 0,2-1 2 16,25 2-2-16,6-1-2 0,1 1 11 0,19 3 6 0,6 0 11 15,9 0-4-15,3-2-12 0,6 3-1 0,7-1-12 0,12-1-12 16,10 1-17-16,14-3-7 0,27 1-10 0,1-2-7 16,2 4-8-16,6-2-12 0,0 1-12 15,-3 1-13-15,3-1-18 0,-2 2 3 0,-3-2-17 0,-3-2 3 16,-4 2 0-16,-22 0-6 0,1 0 6 15,-2 0-4-15,-1 0 9 0,-4-1 4 0,-11-1 7 16,-5 0 8-16,-1-1 19 0,-6-1 20 16,-4 1 15-16,-7 0-3 0,-2-1 3 0,-8 0 12 0,-4-2 8 15,-10-4 18-15,-10 2 4 0,-14-4 2 0,-25-7 11 16,-3 3 0-16,-5 3-1 0,-9-2 3 0,-6 1 4 16,-8 2-2-16,-5 1-10 0,-5-3-1 0,-3 5-3 15,-4-2-4-15,-4-1-5 0,-5-1 4 0,2 2-2 16,0-1-5-16,4 0-1 0,-4-2 8 0,1 0-4 0,5-1-6 15,2 3-11-15,8-1 11 16,8 0 3-16,4 2-4 0,8 0-3 0,10 1-6 0,25 4 8 16,8 0 1-16,13 4-7 0,5 0 10 0,10 2-1 15,7 0-3-15,4 2-8 0,3 1-2 0,0 0-4 16,41-3-11-16,3 4-3 0,28 2-18 0,2 0 12 0,8 1-10 16,7 2-15-16,5 0-1 0,2 0 2 15,-3 1-2-15,3 1 8 0,-5 1 12 0,2 3-22 0,-7-2 14 16,-1 2 4-16,-5 1 1 15,-6-1 3-15,-26-2 3 0,-4-1-2 0,-5 1-1 0,-13-3-14 0,-13-2-59 16,-5-1-113-16,-10 0 51 16</inkml:trace>
  <inkml:trace contextRef="#ctx0" brushRef="#br3" timeOffset="2.05787E6">21889 10167 7 0,'-141'-13'135'0,"-5"3"0"16,5-1-4-16,3 0-5 0,5 0 1 0,0 2-9 0,6 2-2 15,9-1-12-15,12-1-8 0,9 3-7 16,11 1-6-16,10 1-2 0,28 1-10 0,6 2-5 0,4 0-10 15,11 0-5-15,6 1-10 16,3 0 0-16,5 0-2 0,3 2-7 0,2-1-15 0,1 2-7 16,1 0-7-16,2 1-5 0,3 1 3 15,2 0-12-15,-1 0 3 0,6 2 7 0,1-1-7 0,4 1 3 16,3-1-6-16,9 2 5 0,5-2 5 0,14 2 1 16,3-4-3-16,6 0 0 0,19 1 0 0,3-2-3 15,-1 1-12-15,-3-4 4 0,0-2-10 0,0 2 2 0,-20 0 0 16,19-1 7-16,-18-2 4 15,19-1 0-15,-22 1-3 0,1 0-1 0,1-1 6 0,-4-2-3 16,1-1 5-16,-5 0 8 0,-14 1 1 16,0 1 7-16,-6-2 2 0,-5 3 9 0,-8 0-11 15,-5 0 4-15,-4 0-2 0,-6-2 0 0,-13 0-4 0,-17-1 4 0,-9 1-8 16,-25 0 3-16,-4-1-10 0,-3 3 6 16,-7 1 1-16,-1 0 9 0,1 1-10 0,-3-2 3 0,1 3 3 15,5-2-5-15,8 1-3 0,1 0 7 16,23-2-3-16,1 2 1 0,4-1 3 0,4 0 1 0,16 1 4 15,1-1 6-15,10 2 2 16,1-2 2-16,6 2-3 0,3-2 2 0,4 0-8 0,0 3-4 16,12-5 2-16,4 3 0 0,9-4 0 15,18 3-2-15,0-3-1 0,7 2 9 0,21-1-9 0,-2 0-3 16,3 2-5-16,3-1 6 0,-1 0-1 0,1-1-8 0,-2 5 4 16,2-2-4-16,1-1-1 0,-3 3 0 15,-2-3 3-15,-2 3-1 0,0 3-20 0,-22-6 19 16,-1 6-3-16,-3-3-3 0,-14 2 0 15,-5-2-12-15,-8 1-8 0,-6-1 7 0,-6 0 2 0,-4 0-3 16,0 0-7-16,-29-3-1 0,-11-1-1 16,-10 1 4-16,-26-1-7 0,-5-2 14 0,1-1-1 0,-5-1 6 15,0-2 1-15,-3 2 7 0,2-3-1 16,-2 1 7-16,7-1 2 0,-2 2 13 0,10-3 6 0,-2 2 1 16,6 1-1-16,20 3 10 0,1 2-6 0,-1-3 6 0,4 2-4 15,4 1-5-15,13 1 4 16,4-1-11-16,8 1 3 0,4 1 4 0,3 1 1 15,5 0 1-15,4 1-10 0,0 0-2 0,0 0 0 16,32-3 0-16,-3 5 1 0,16-1-4 0,25 3 1 0,1 0-2 16,3 0 2-16,4 1-2 0,3-2 1 15,3 4 0-15,-1 2-1 0,-2-2-5 0,0 0 6 0,-6 2-6 16,-3-1 4-16,-1 1-4 0,-22-2 0 0,21 1-2 16,-22 0-1-16,-1-2-1 0,-1 2-10 15,-5-1 2-15,-2-2-7 0,-12-1 1 0,-1-1 6 0,-5-1-7 0,-7 0 8 16,-4 0-2-16,-5-2 1 15,-1 0 0-15,-4 0 2 0,0 0-1 0,-16-6-2 0,-7 0 13 16,-8 2-10-16,-13-2-1 0,-4-2 3 16,-25-2 1-16,1 1 3 0,2 3-7 0,-5-1 0 0,-2-1 0 15,2 2 8-15,0-3 0 0,0 5-1 0,3-3-1 0,4 4 3 16,19-2-3-16,1 3 6 0,-21-1-3 16,24 3-3-16,3 0-2 0,4-2-1 0,11 1 3 15,3 2 14-15,10-1-13 0,3 0 1 0,5 2-1 16,6-2 2-16,0 0 0 0,0 0 1 15,21 7-3-15,6-3 3 0,21 2-5 0,25 4 2 16,3-3 3-16,10-1 4 0,4 1-4 0,0 0-1 0,5 1 3 16,3 1-4-16,-2 0 3 0,4-1-2 15,-2 2 1-15,-2-1-4 0,-4 0 1 0,-6 1 1 0,-6-6-5 16,-7 5 1-16,-6-1 3 0,-24-3-1 16,1-1-7-16,-16-1 4 0,-1-1-1 0,-8 0 0 15,-6-2-3-15,-9 2 1 0,-4-2 6 0,0 0-8 0,0 0 3 0,-49-5 0 16,1-1-1-16,-28-1 3 15,-1-2 7-15,-5 0-3 0,-10 1 5 0,0-2-8 0,-1 2-1 16,-1 0 8-16,-3-2-1 0,1 0-5 16,2 3 8-16,5 0-1 0,2 0-6 0,11 0 5 0,27 3 6 15,1-1-9-15,10 1 8 0,14 3 0 16,7 0 1-16,9-1 1 0,2 2-6 0,6 0-1 0,0 0 4 16,0 0-3-16,58 4 5 0,12 0-5 0,6 1 0 0,13 0-5 15,7 1 3-15,9 2 5 16,10-1-3-16,10 2-3 0,8 1-6 0,3 0-7 15,3 3-4-15,6 1-14 0,6 1 5 0,-6 2-11 16,-3 1-7-16,-1 2-6 0,-4-1-15 0,-5-1-17 0,-11 2-19 16,-9-5-111-16,-9-1-230 0,-9-2 103 0</inkml:trace>
  <inkml:trace contextRef="#ctx0" brushRef="#br3" timeOffset="2.05865E6">23156 10051 70 0,'-76'-14'110'0,"-4"1"0"15,-3 2-3-15,5 2-23 0,-3 1 2 0,2 0-6 0,3 2-15 16,6 0 2-16,19 4-16 0,-16-1-4 16,24 2-1-16,4 0 0 0,11 1-5 0,0 0-2 15,5 2-4-15,9 0-11 0,4-1 2 0,4 0 1 16,5 0-9-16,1-1-1 0,0 0 2 0,18 10-5 0,5-5-9 16,5 0 5-16,16 2 6 0,4 1-4 0,22 2-6 15,-2 0 7-15,1 0-6 0,1 0-5 16,-22-2 6-16,22 3-16 0,-1 1 11 0,-19-6-11 15,0 2 2-15,16 2-11 0,-21-4 2 0,3 2-4 16,-2-3 6-16,-1 1-5 0,-2-1 7 0,-5-1-16 0,-12-1 22 16,-1-2-5-16,-5 2-4 15,-9-3 10-15,-3 0-14 0,-8 0 11 0,0 0 2 0,-19-1-1 16,-7-2 4-16,-16 0-2 0,-9-4-4 0,-24-4 3 0,-4-2 1 16,-3 2 11-16,-3 0 9 0,-3-1-6 15,-3-1-7-15,4-1 19 0,1 0 14 0,10 1-6 0,-1 1 22 16,6 2 3-16,26 2-3 0,7 1 2 15,13 2-2-15,8 1-6 0,3 2-4 0,8 2-5 0,5 0-1 16,1 0-7-16,0 0-3 16,39 5-5-16,-1 1-8 0,6 1-6 0,4-1-8 0,22 3-3 15,1 0 0-15,-1 0-12 0,2 0-6 16,0-1-2-16,-5 2 0 0,5-1 8 0,-22-2-7 0,19 1 2 16,-21 0-10-16,0-2-3 0,-2 2-3 0,-4-1 7 0,1-2-7 0,-15 1-5 15,-2-2 7-15,-4 0-7 16,-11 0 3-16,-7-2 2 0,-3-1 4 0,-1-1 5 15,-23-1 0-15,-5-3 8 0,-16-1-6 0,-23-6 8 16,-5 2 9-16,-4-3 21 0,-3 0-11 0,0-1 15 0,-3-1-3 16,1 0 14-16,2 3 1 0,3-1-2 0,0-1 13 15,9 1 0-15,20 5 12 0,2 0-8 16,6 1-7-16,15 2-2 0,7 1-5 0,7 3 2 0,6 0-5 16,4 0-2-16,0 0-2 0,0 0 1 0,41 9-4 15,-2-3-7-15,9 2-4 0,22 2-12 0,2-1-8 16,3 1-6-16,5 0-6 0,-1-1-1 15,1 1 13-15,-1 2-11 0,-3-3-11 0,-3 1 4 0,-4 0 0 16,-20-4 3-16,-2 1 3 0,1 0 0 16,-5-2 6-16,-2 1-12 0,-16-1 2 0,-10-3 3 0,-2 0 0 15,-8-2-6-15,-5 1 7 0,0-1 3 0,-21-2-2 16,-7-1 13-16,-16-3-5 16,-24-4 8-16,1 0 0 0,-3 0 10 0,-4-3 2 0,-2 2 10 0,-2 1 1 15,-1 0 1-15,1-2-14 16,6 3 17-16,3 0 6 0,23 4 1 0,-2-1-4 0,0 1 8 15,9 0-3-15,13 4-10 0,5-2 9 16,10 2-7-16,4 2 3 0,7-1 1 0,0 0-5 16,28 9-5-16,0-3 4 0,16 4-8 0,24 4-2 15,5-2-21-15,-1 0-5 0,4 1-3 0,-2 0 9 0,2 0-35 16,-1-1 3-16,-5-2-5 0,-22-1-4 0,-1-1-11 0,-3-1-22 16,-5 0-87-16,-16-2-188 0,-9-2 83 15</inkml:trace>
  <inkml:trace contextRef="#ctx0" brushRef="#br3" timeOffset="2.06024E6">19815 10116 61 0,'-9'-3'75'16,"-5"-1"-6"-16,-3 3-13 0,-7-1 3 15,-2-1-8-15,-2 2-6 0,-12-1-4 0,1 2 0 0,-1 0-5 16,-2 0-4-16,1 3 4 0,-2-2-10 0,2 0-6 16,1 1 7-16,-2-1-16 0,1 0 13 15,2-1 3-15,-1 0 2 0,-1 2-4 0,4-4-1 16,8 2 3-16,0-1 4 0,1 0 2 0,2 1-8 0,2-1 4 0,1 0-11 16,6-1 7-16,3 1-4 0,1 1-1 0,3-2 2 15,1 2-10-15,3-1 7 0,2 1-4 16,0-2-5-16,4 2 6 0,-4-2-15 0,4 2 10 15,0 0 5-15,4-6-3 0,0 4-16 16,0 0 8-16,1 0-1 0,2-1 7 0,-1-1 1 0,-1 3-4 0,0-1 10 16,0 0-15-16,-2 1 5 15,0-2-10-15,-1 2-3 0,-2 1 9 0,0 0-10 0,0 0 5 16,-5-6-1-16,-1 6 2 0,-1-1 1 0,-3 2-6 0,-3-2 6 0,-2 1 2 16,1 0-7-16,-3-1-3 15,3 1 9-15,-3 0 7 0,2 0-13 0,1-1-1 0,1 2 5 0,3-1 5 16,0-1-1-16,2 1 4 15,2 0 2-15,1-3 0 0,2 2-4 0,3 1 4 0,-6 0-2 0,6 0 4 16,-3-2-2-16,3 2-3 16,0 0 2-16,0 0-4 0,0 0-2 0,7-7-4 0,-4 7 13 15,1-3-8-15,-4 3 0 0,7 0 3 0,-7 0-7 0,3-1 0 16,-3 1-3-16,0 0-8 16,6 1 13-16,-6-1 4 0,0 4 1 0,0-1-2 0,-1 2 3 0,-1 2 2 15,-1 2 12-15,-4 0-1 16,3 5 9-16,-2 3 6 0,-1 3 0 0,2 1 0 15,-2 1-2-15,0 2-3 0,2 1 6 0,-2 10-2 16,3 1-6-16,-3 1 0 0,4 2-3 0,-1-3-5 0,-1 1-1 16,4-1 2-16,-3-1 2 0,4-9-9 15,0 0-1-15,0-2-4 0,0-2-1 0,4 0 3 0,-1-3-2 16,0-4 0-16,-1-3 1 0,3 0-7 0,-5-1 1 0,3-3-2 16,-2-1 1-16,-1-1-4 0,3 0 0 15,-3-2 5-15,3 1-4 0,-3-3 3 0,1 2 4 16,-1-4-1-16,2 3-2 0,-2-3 1 0,0 2 0 15,0-2 2-15,0 0-3 0,0 0 3 0,0 0-5 16,0 0 0-16,0 0 0 0,0 0 4 16,0 0-1-16,0 0-4 0,0 0 1 0,0 0-4 0,-10-4 4 15,10 4 0-15,0 0 0 0,0 0-4 0,0 0-4 0,0 0 5 16,0 0-5-16,0 0 5 0,0 0-1 16,0 0 1-16,11 4-5 0,0-2 8 15,2-2-2-15,3 0 2 0,8 0-7 0,2-2 0 0,3 0-1 16,14-1-5-16,-5-2-8 0,3 1 7 0,2-2 1 15,1-1-9-15,-2-1 8 0,1 1 3 16,0-2 12-16,0 0-14 0,-1-1 5 0,-2 0-1 16,-2 3-1-16,-8-1 3 0,-3 2 4 0,-2-2-6 15,-4 3 0-15,-5 1-2 0,-5 0 3 0,-3 3 4 0,-3-1-3 16,-1 1 3-16,-4 0 1 0,0 1-7 0,0 0 4 0,-15-5-4 16,2 5 6-16,-1-1-6 0,0 1 5 15,-2 2-1-15,0-2-9 0,0 0 10 0,2 0 1 0,2 0-5 16,3 0-9-16,0 1-7 0,0-2-5 15,4 1-1-15,0-2-24 0,5 2-9 0,-5-2-19 0,5 2-3 16,1-3-14-16,-1 3-35 16,6-6-78-16,0 2-227 0,1 0 100 0</inkml:trace>
  <inkml:trace contextRef="#ctx0" brushRef="#br3" timeOffset="2.06285E6">23883 9975 76 0,'0'0'96'0,"3"-2"-6"0,-3 2-13 0,1-4 3 16,-1 4-18-16,3-2 3 0,-3-1-10 0,0 3 2 16,0-4-9-16,0 4-7 0,2-2-7 0,-2 2 4 15,1-3-5-15,-1 3-10 0,2-2-3 0,-2 2 8 16,1-3-5-16,-1 3 2 0,0 0-5 0,0 0 4 0,1-3-14 15,-1 3-6 1,0 0 8-16,7-1-5 0,-5 0 0 0,-2 1-8 16,7-1 23-16,-4-1 0 0,2 1-10 0,-2 0-2 0,3-1 5 0,-1 1-1 15,4-1-2-15,-3 1-3 0,3-1-1 0,0-1 0 16,1 2 12-16,-3-2-13 0,4 0 2 16,2 0-5-16,-1 0 9 0,2 0-12 0,-1 1 9 15,3-3-3-15,-2 2 8 0,1 0-8 0,6 0 7 16,0-1-7-16,-5 1-1 0,5-3 0 0,-6 4-2 15,1-2 1-15,5 0 5 0,-7 0-1 0,3 2-1 16,-1 0-3-16,-2-1 3 0,-2 0 0 0,1 0 1 0,-3 1-2 16,0 0 2-16,-2-2 1 0,1 2-7 0,-1 0 6 0,-1-1-3 15,0 2-3-15,-1-2-1 16,-1 0 8-16,2 3-8 0,-1-2-3 0,-2 2 6 0,2-1-3 16,-6 1 3-16,7 1-2 0,-7-1 0 15,7 0 3-15,-1 4-12 0,-5 0 11 0,5 0-6 0,-5 0 1 16,1 2-5-16,-4 0 13 0,2 3-7 15,-1 1 2-15,-2 2-6 0,-1 2 3 0,-2 4 3 0,-4 0-6 16,3 2 4-16,-3 0 3 0,-2-2-1 16,0 2-3-16,1-3 3 0,-2 0 3 0,2-1-7 15,3-3 5-15,-2-1 1 0,0-2-5 0,0 0 4 0,3-4-13 16,-4 2 11-16,2-4 1 0,1 0 3 0,-2-1 4 16,-4-2-13-16,0 1 7 0,-2-2 13 15,4 0 1-15,-4-3 0 0,2 1 5 0,3-3 7 16,-3 2 12-16,4-4-10 0,-3 0 3 0,5 0-5 0,1 0-2 15,1-1 17-15,2-2-5 16,-2 1-1-16,2 0-8 0,4 2 3 0,0-3-6 0,3 1 0 16,1-2-3-16,3 0-8 0,3 2-1 0,3 0-1 15,1 1 0-15,7-1-4 0,0-1-14 0,3 3 3 16,0 0-6-16,1 1-4 0,2 1-3 0,-2 1 5 0,-1 0-11 0,2 2 4 16,-4 1-2-16,-1 1-6 15,-4 1 8-15,-1 1 3 0,-2 0-2 0,-4 1 5 0,-2-2-3 16,-1 3 5-16,-1-1-1 0,-2 0-5 15,-1 1 7-15,-2-1 4 0,-2 3-9 0,-2-2 5 16,-1 1 1-16,-3-1 2 0,-3 0 0 0,-3 1 2 16,-4-2-1-16,-4-1 4 0,-4-3-4 0,1 2 2 15,-4-3 0-15,-2-1 0 0,-8-2 2 0,-3-2-2 0,5 1 3 16,-2-4 4-16,8 6-15 0,2-6 8 16,1 5 5-16,0-4-1 0,5 2 5 0,1-2-5 0,7 2 7 15,4 1 0-15,1 0-2 16,4 0-3-16,-1 0-1 0,5 2 2 0,1 0-8 15,1-2 8-15,3 2-2 0,2-2 0 0,1 0 1 0,3 1-3 16,2-1-5-16,3 1 2 0,6-2-5 0,-2 1 5 16,2 1-7-16,1 0-9 0,-1 1 3 0,0 1-2 15,3-2-3-15,-2 2-2 0,1 0 1 0,-2 1-3 16,3 2-2-16,-6-2 1 0,-2 2 3 0,1-1 4 0,-3 0-10 16,0-1 14-16,-3 4-1 0,-1-2-3 15,-2-1 2-15,1 0 8 0,-5 0 4 0,-4 1-8 16,9-1 3-16,-9 1-5 0,5-1-2 15,-5 1 7-15,0 0 0 0,0 0 0 0,0 0 6 0,0 0-7 0,-28 0 8 16,15 0-8-16,-5 0 8 16,4 3 0-16,-3-1-3 0,6 0 9 0,-2 0-10 0,3 0 7 0,3-1-6 15,0 1 0-15,4 0-2 16,3-2-5-16,-4 3 6 0,4-3 3 0,2 4 6 0,-2-4-11 16,8 6 5-16,-1-2-1 0,3-1 0 0,0 0-4 15,1 1 11-15,4-2-3 0,0 5 0 0,-1-5-11 16,-2 1 5-16,2 1-4 0,-1 0 9 0,0 1-4 15,-2 1 0-15,0 1-3 0,-1-1 3 16,-3 2-2-16,0 1 2 0,0 3 6 0,-1 2-6 0,0 4 0 16,-4 2-5-16,0 2 13 0,-2 1-7 15,-3 1 7-15,-1 0-9 0,-2-1 8 0,2 4-2 0,-3-1-4 16,1-2 5-16,2-1 3 0,1 2-17 0,3-4 8 0,0 0 6 0,3-2-3 16,1-2-1-16,-1-2-7 15,4-1 5-15,0 3 11 0,-1-4-11 0,-1-4 4 0,1 2-7 16,1 0 7-16,0-1-8 15,-4-2 10-15,4-2-1 0,-4 1 0 0,2-2-3 0,-2 0 10 16,1-5-19-16,-1 3 14 0,-1 1-1 16,-1-2-3-16,-1-2 0 0,-6 4-3 0,2-2 6 0,-7-2-3 15,-2 0 0-15,-2-2-2 0,-8-2 4 0,-2 1-3 0,-2-3 0 0,-1 1 6 16,-13 1-7-16,13-3 8 16,-11 0-3-16,2-2 1 0,7 3 3 0,1-1-3 0,-8 0-5 15,12 0 0-15,1 2 5 16,0-1-12-16,1 0 6 0,4 0 5 0,3 3-4 15,2 1 3-15,1-1-8 0,4 0-12 0,-1 3-19 16,3-3-12-16,-2 3-27 0,5-1-24 0,4 1-108 16,0 0-224-16,-11 0 99 0</inkml:trace>
  <inkml:trace contextRef="#ctx0" brushRef="#br3" timeOffset="2.06302E6">23985 10326 14 0,'0'0'163'0,"-10"-1"-13"0,6-1-21 0,4 2-11 15,-16 0-36-15,8 0-26 0,-1 0-44 0,-1 2-54 0,-2-1-72 16,2 3-123-16,-3-1 54 0</inkml:trace>
  <inkml:trace contextRef="#ctx0" brushRef="#br3" timeOffset="2.0632E6">23764 10351 2336 0,'-7'-10'-4'15,"4"2"-23"-15,-2 1 5 0,1 2-15 0,1 1-44 0,2 0-66 0,0 3-13 16,-1-1-9-16,2 2-113 15,0 0-305-15,-7 0 136 0</inkml:trace>
  <inkml:trace contextRef="#ctx0" brushRef="#br2" timeOffset="2.07399E6">16166 12880 137 0,'0'-9'230'15,"0"0"-4"-15,-1 0-4 16,2 0-7-16,-2-1-12 0,1 2-9 0,1-1-5 0,-1 1-8 16,0 4-5-16,0-2-10 0,2 2-16 0,-2 0-19 0,0 4-9 15,0-5-16-15,0 5-15 16,1-4 3-16,-1 4-19 0,0 0-7 0,0 0-10 16,0 0-9-16,0 0 7 0,0 0 2 0,0 0-6 15,0 17-9-15,-1-8 2 0,1 0-6 0,0 5-3 0,0-2-6 16,0 3-1-16,-2 3-1 0,1 1-2 15,-2 0-4-15,3 1-1 0,-3 1-1 0,3-2-3 0,0 1-3 16,-1-1-4-16,1-1 1 0,-2-4-4 16,4 0 6-16,-1 0-3 0,-1-3-3 0,4 3 0 0,1-6-3 15,-1 0 7-15,1-2-6 16,2 0 4-16,2-2-4 0,2 0 2 0,2-3 4 0,1-2-5 16,0-2 8-16,7-5-8 0,-4-2-5 0,3-2 5 15,-5-2-2-15,2-4 1 0,0 0 2 16,-4-3 0-16,-2 0-1 0,3-1-3 0,-3 0 11 0,-1 2 4 0,0 2 5 15,-6 4 7-15,2 0 3 16,-3 6 1-16,-2 0 2 0,3 1-2 0,-1 0-6 0,-1 2 8 16,-1 3-13-16,0-1 1 0,-1 3-7 15,2-5-5-15,-2 5-3 0,0 0 7 0,0 0-12 0,0 0 2 16,0 0 5-16,0 0-8 0,-6 17 1 0,3-9 0 0,3 4-4 16,-4-1-1-16,4 1 1 0,-3 1 0 15,3 0-5-15,0 0 6 0,0-1-1 0,-1-1 5 16,-2-2-2-16,3 0-4 0,0-4-6 0,-3 0 4 15,3 1 0-15,0-3 0 0,0 0 0 0,-1 1 5 16,2-1-4-16,-1-3 2 0,-1 4 5 16,1-4 4-16,0 0-2 0,0 0-2 0,0 0-7 0,0 0 9 15,-3-13 9-15,0 5-16 0,3-6 2 0,3-4 1 0,-3-3-4 16,4-1 1-16,2-1 5 16,-2-2-4-16,0 0-1 0,3 0 3 0,-1 0 2 0,4 1-9 15,-2 2 3-15,4-1 1 0,-2 3 2 16,-2 4 1-16,-1 2-3 0,-1 2-3 0,-1 5 1 0,2 1-4 15,-1-1 4-15,2 2-1 0,-1 2-1 16,-4 3 4-16,-3 0-5 0,14 1 2 0,-7 3-3 0,0 3 4 16,0 0 0-16,2 6-3 0,-1 3 2 0,-1 5-3 15,2 0 7-15,-4 2-5 0,1 1-4 16,0-1 3-16,-1 2-2 0,0 0 4 0,-1-1 5 16,1 0 4-16,1 0-9 0,-3 0 6 0,2-6-3 15,-2 0 0-15,3-4-1 0,-3-1-17 0,-2-4-8 0,3 0-10 16,-2-2-3-16,-1-3-5 0,1 2-8 15,0-3-3-15,-2 0-9 0,0 2-12 0,0-5-37 0,0 0-39 16,0 0-34-16,0 0-32 16,0 0-15-16,-7-17-21 0,0 7-185 0,-1 0-475 0,-1-2 210 15</inkml:trace>
  <inkml:trace contextRef="#ctx0" brushRef="#br2" timeOffset="2.07491E6">16535 12920 74 0,'-7'-6'172'0,"-1"1"15"0,1 2-5 15,0-1-9-15,2 1-9 0,0 1-1 16,1 0-16-16,-1 0-11 0,2 0-15 0,-1 1-9 0,4 1-15 15,-3-2-7-15,3 2-8 0,0 0-3 16,0 0-5-16,0 0 0 0,0 0-8 0,15-6-3 0,-6 3-7 16,5 0-3-16,1-2-7 15,6-4-5-15,-2 0-5 0,4-1 0 0,-2-2-7 0,1 1 1 16,1-1-2-16,-2-1-4 0,0-2-9 0,-4 2 21 0,-3-4 17 16,0 4 14-16,-4 3 4 0,0-2 7 15,-4 1-5-15,-1 4 4 0,1 2 8 16,-2 2 6-16,-2-3-9 0,1 2-2 0,0 1-9 0,-3 3-7 15,0 0-4-15,3-6-6 0,-2 4-13 0,-1 2-7 16,0 0-14-16,0 0 9 0,0 0-3 16,0 0 3-16,0 13-12 0,0-5 3 0,-1 6-3 15,0 0-3-15,0 0 5 0,2 5-10 0,-2-2 3 16,1 2-5-16,1 0-1 0,0 2 9 0,-1-7-12 16,1 8-3-16,1-5 8 0,-2 2-6 0,3-6-2 15,-2 0 0-15,-1-1 3 0,2-1 1 0,1-2-2 16,-1 0 3-16,1-3-4 0,0-2 10 0,1 0-4 0,3 0-7 15,1-3-1-15,1-1-8 0,5-2 0 0,0-2-9 16,-1-3 0-16,1 0-1 0,-1-2-2 0,4-4-6 16,-2-1 0-16,-1-3 3 0,-2 1 3 15,-1-2 0-15,-1 0 1 0,-2-1 8 0,0 1 2 0,-2 1 1 16,-2 5 20-16,-1 0 11 0,0 3 3 16,-1 1-5-16,0-1 11 0,-2 4 7 0,0-3 15 15,0 5-14-15,0 3-3 0,0-6-10 0,0 6 0 0,0 0-7 0,1-5 1 16,-1 5-7-16,0 0 2 0,0 0-1 0,-1 13-9 15,-1-4 2-15,2 0 7 0,0 4-8 16,0 1-2-16,0 2-3 0,2-3 6 16,-2 2-6-16,1-3-8 0,1 2 7 15,-1-1-10-15,-1 1 4 0,3-4-7 0,-2-1 1 0,1-2 0 0,-2 1 2 16,0-4-1-16,0 2-1 0,0-3 6 16,3 1 1-16,-3-4 4 0,0 6 1 0,0-6-2 15,0 0-1-15,0 0-7 0,0 0 10 0,0 0-1 16,-10-15 0-16,7 8 2 0,0-2-1 15,0-3 1-15,0-1-2 0,0-2 7 0,1-4 8 16,0 0-9-16,2-1-8 0,1-2 4 0,1 1-4 16,1-3 1-16,2-1 0 0,0 1 12 0,0-1-16 15,3 3 8-15,3-1-5 0,-3 2 5 0,5 1-2 0,-1 3 0 16,0 1-2-16,-3 4 0 0,0 3-1 0,-2 4 0 0,1 0 1 16,-2 1-2-16,-1 3-4 0,0-1 19 15,-5 2-19-15,0 0 3 0,16 8-1 0,-14-1 0 0,1 2 3 16,-3 3-2-16,-2 6-14 0,-1 2-7 0,-2-2 0 15,-1 1 1-15,-1 4-1 0,-2 0-2 16,0-3 4-16,0 2-8 0,2-9 10 16,-1 6-4-16,-1-8 3 0,-1 1 1 0,5-5 7 0,-1 0-2 15,0-2 2-15,2 1 1 0,0-3 8 16,1 0 1-16,0 1-2 0,0-4 10 0,3 0 15 0,-4 3 2 16,4-3 4-16,0 0 5 0,0 0-9 0,0 0-1 15,0 0-4-15,0 0-1 0,-7-6 0 0,7 6-6 16,0 0-4-16,0 0 3 0,0 0-5 0,0 0 4 15,14 6 0-15,-7-3-4 0,4 4 1 0,-2-3 3 0,2 5-2 0,1-3 9 16,0 2-14-16,6 3 3 16,-5-2 0-16,-1-2-4 0,1 1-1 0,0 2-9 0,1-2-22 15,1 3-17-15,-3-3-30 0,-1 2-15 16,-1-1-27-16,0-2-31 0,-3-2-34 16,5 3-23-16,-3-5-43 0,-1 3-205 0,-1-3-495 0,0-1 219 15</inkml:trace>
  <inkml:trace contextRef="#ctx0" brushRef="#br2" timeOffset="2.07579E6">17414 12567 292 0,'-1'-14'348'0,"-1"3"-11"0,1 1-20 0,-1 2-25 16,-1 0-13-16,3 4-21 0,-1-2-28 15,1 6-18-15,-3-5-20 0,3 5-27 0,0 0-7 16,0 0-11-16,-23 13-24 0,15-3-8 0,-2 2-18 0,-3 3-4 15,3 2-9-15,-1 5-13 0,4 0-4 16,1 1-6-16,1 1-4 0,3 1-9 16,1-1 0-16,3 2-9 0,-1 0-3 0,4-4-16 15,2 1-13-15,-2-2-2 0,4-3-7 0,-2 0-12 0,3-2 0 0,-1-5-7 16,1 0-9-16,0-3-9 0,1-2-7 16,3-2-26-16,2-2-23 0,-1-2-22 0,5-3-19 15,0-3-18-15,2-3-16 0,-5 0-12 0,0-4-6 0,1 0-19 16,1-1 7-16,-4-8 3 15,-2 3 26-15,0-2 3 0,-2-3 35 0,-3-3 9 0,1 2 39 0,-2-1 31 16,-1-1 44-16,-2 2 31 16,1 1 43-16,-2 1 32 0,-2 4 20 0,0 6 15 0,-2-2 17 15,2 5 16-15,-2 2-6 0,0 0 2 0,0 1-2 0,1 3-18 16,0 4-8-16,-2-9 4 16,2 9-26-16,0-6-15 0,0 6-16 0,0 0-6 15,0 0-10-15,0 0 0 0,0 0-8 0,-8 18 1 0,7-9-12 16,0 2-12-16,0 1 6 0,1-1-4 0,-1 2-2 0,1 1-7 15,1-3-8-15,-1-1 4 16,2 1 1-16,-2-4-6 0,1 0 7 0,-1-2-11 0,1-1 10 16,-1-4-5-16,0 6-1 15,0-6-1-15,2 4 0 0,-2-4-2 0,0 0 10 0,0 0-13 0,0 0 1 16,0-16-2-16,0 9-3 0,0-6-1 0,0-1 6 16,0 0 0-16,0 0-3 0,0-4-9 15,-3 0 7-15,2 4-3 0,0 1-4 0,1 0 7 0,-1 1-2 16,1 2 3-16,0-3-2 0,0 7 12 15,-1-2 1-15,1 3 7 0,0-1-10 0,0 6-2 0,0-5 0 16,0 5-7-16,0 0-3 0,0-6 8 0,0 6-3 0,0 0-9 16,0 0 6-16,0 0-2 15,4 21 1-15,-1-11-3 0,-1 3-3 0,-1 2-1 0,1 4 5 0,0-1 0 16,3 2-3-16,-5-6-19 16,2 5-1-16,-1 1-1 0,1-2-5 0,0-3-2 0,0-2 6 15,0 1 1-15,0-1-3 0,1-4 11 16,-3 0-11-16,1 1 6 0,-1-4-6 0,2-1 11 0,-1-1-2 15,-1-4-1-15,1 7-2 0,-1-7 11 0,0 0-4 0,0 6-1 16,0-6-2-16,0 0-1 16,-1 5 2-16,0-3 3 0,1-2 9 15,-8 0-13-15,8 0 5 0,-9 0 1 0,0 0-2 0,4 1 3 16,-2 0 0-16,7-1 0 0,-16 0 4 0,6 0 4 0,1 2 0 16,1-2 0-16,0 1 5 0,0 1-1 15,2-2-1-15,6 0-3 0,-10 0 2 0,6 2-2 0,4-2 6 16,0 0-2-16,-9 0 0 15,9 0-1-15,-4 4-5 0,4-4 6 0,0 0-3 0,0 0 3 0,0 0-3 16,13 2 5-16,-5-1-4 16,-1-2 2-16,3 2-5 0,1-1 4 0,2 0-3 0,1-1-5 15,-1-1-15-15,4-1-8 0,-3-1-18 0,-1 1-21 0,0-2-25 16,0 0-21-16,-3 1-20 0,-3-1-27 16,2 0-22-16,-1-1-30 0,-2 1-33 0,-2-3-208 15,0 3-489-15,-3-4 218 0</inkml:trace>
  <inkml:trace contextRef="#ctx0" brushRef="#br2" timeOffset="2.076E6">17655 12470 40 0,'-7'-6'279'16,"2"4"-10"-16,0-3-18 0,1 2-20 0,1 1-23 0,-1 0-13 16,4 2-25-16,-5-3-20 0,5 3-18 0,-4-2-10 15,4 2-18-15,0 0-25 0,0 0-29 0,0 0-44 0,0 9-45 16,0-9-46-16,6 11-50 15,-4-4-67-15,-1-1-103 0,4-1-329 0,-2 0 146 0</inkml:trace>
  <inkml:trace contextRef="#ctx0" brushRef="#br2" timeOffset="2.07621E6">17817 12253 327 0,'4'-7'336'15,"0"1"-31"-15,0 2-35 0,-4 4-21 16,9-7-18-16,-4 7-32 0,-5 0-8 0,17 5-16 16,-7 2-6-16,0 5-11 0,4 7-13 15,0 2-16-15,-5 4-12 0,3 9-10 0,-3 4-10 0,-4-3-11 16,-3 1-12-16,-2 0 0 0,-5 0-20 0,0 1-28 0,-2-2-20 16,-4 2-24-16,-2-2-37 0,0-9-34 15,2 0-34-15,-5-5-43 0,1 1-50 0,-1-3-59 0,-2-2-156 16,1-3-466-16,0 0 206 15</inkml:trace>
  <inkml:trace contextRef="#ctx0" brushRef="#br2" timeOffset="2.07818E6">18097 12430 59 0,'0'0'216'0,"0"2"-4"0,0-2-6 0,-3 2 21 0,3-2-12 16,-7 2-5-16,7 0-10 0,-4-1-7 16,-2 2-2-16,2-2-6 0,1 1-10 0,-4 0-2 0,3 0-6 15,1-1-4-15,-3 1-9 0,2-2 1 0,4 0-7 0,-6 2-6 16,6-2-12-16,-5 1-3 0,5-1 3 16,-4 1-6-16,4-1-1 0,0 0-4 0,-5 1-3 0,5-1-6 15,-2 2-7-15,2-2-9 16,0 0-7-16,0 0-2 0,0 0-11 0,0 0-9 0,0 0 1 0,0 0-10 15,0 0-6-15,0 0-6 0,0 0-4 0,12-9-7 0,4 2-4 16,8 0-1-16,11-8-1 16,3 0-7-16,1 2-4 0,5-5 4 15,0 4-3-15,1-4-1 0,-2 3-4 0,4 0 1 0,-5-2-5 16,-4 2-2-16,-3 0-1 0,-8 7 2 0,-6-1-7 16,0 0 2-16,-7 5 0 0,-4 1 1 15,-1-1 0-15,-2 2 1 0,-1 0 2 0,-2 1-3 0,-2-1-6 0,-2 2 5 16,0 0-1-16,-11-4-15 15,-1 5 14-15,-3 2 2 0,-6 0-1 0,-4 1-3 0,1 3 1 16,-3-3 4-16,1 5-3 0,0-4 0 16,4 3-4-16,-2 0 4 0,-3-2-2 0,7 2-2 0,-5 1 0 15,4 1 4-15,0 0-6 0,0-3 9 0,-1 1-3 0,3 2-5 0,-1 0 2 16,0 0 2-16,2-3-1 16,5 0-3-16,1-1-12 0,0-1 18 0,4 0-3 0,-1-3-3 15,2 3 4-15,2-3-1 16,2 0 2-16,-1-1 8 0,1 0-5 0,0 1-3 0,3-2 2 15,-4 2 2-15,4-2 6 0,0 0-8 16,0 0 1-16,0 0-2 0,13-9 0 0,1 3 3 16,4-5-3-16,3-1 4 0,4 0 0 0,12-4-2 15,0 0-2-15,1-2-2 0,1 3 1 0,3-1-1 0,1 3 0 16,-1-2 1-16,-3 2 0 0,-1-1 3 0,0 3 3 0,-14 3-6 16,0 3 0-16,-3-3-1 15,-4 2 2-15,-5 4 2 0,-3-1 0 0,1 1-3 0,-3-1 2 16,-3 3 0-16,2-2-1 0,-3-1 8 15,-3 3-3-15,1-1-3 0,-1 1 4 0,0 0-6 0,-8-3 4 16,2 3-6-16,-1-1-7 0,-3 0 11 16,1 1-7-16,4 1 6 0,-5-2-2 0,1 1-1 0,9 0-11 15,-12 1-11-15,8 0-6 0,4-1-6 0,-11-1-13 16,11 1-9-16,-9 1-3 0,9-1-13 0,-7-1-4 16,7 1-10-16,-7-1-14 0,2-1 8 0,-1 1 5 0,0 0 1 15,6 1 6-15,-14-2 16 0,7-1 3 16,-1 1-2-16,-1 0 7 0,-2-1 8 0,1-1 4 15,3 2 7-15,-7-2 3 0,1 1 3 16,-1-1 4-16,4 2 5 0,-2-2 7 0,-1 1 9 0,0-2 5 16,4 3 13-16,0 0 17 0,2-2-6 0,-1 1 4 0,2 1-6 15,-1 0 2-15,4 0 6 16,-4 2 0-16,7 0-2 0,-7-1 0 0,7 1 0 0,-7-2-2 16,7 2-10-16,-7 0-12 0,7 0 19 15,0 0-14-15,0 0 6 0,0 0-6 0,0 0 2 0,0 0-1 16,0 0 3-16,0 0-3 0,0 0-16 15,0 0 24-15,14 9-9 0,-4-8 4 0,-3 3 1 0,7 0-1 16,0-3-23-16,0 2 19 0,3-2 1 16,-1 3 3-16,6-3-11 0,-1 1 8 0,0-2 1 0,-5 2-3 15,-1-2-11-15,0 2 15 0,-3-2-10 0,-1 2 6 0,-1-1 2 16,-1 0-8-16,-4 1-2 16,2-2 2-16,-7 0 1 0,9 1 2 0,-6-1-10 15,-3 0 13-15,0 0-8 0,9 0-2 0,-9 0 3 16,0 0 3-16,5 2 2 0,-5-2 0 0,0 0-2 0,0 0-2 15,3 5 5-15,-3-4 1 16,2 1-6-16,-2 1 7 0,0-3-8 0,0 4-5 0,2-1 14 16,-2-3-10-16,0 3 10 0,0-3-11 0,0 4 6 15,0-4 1-15,0 2-11 0,0-2 7 0,0 0 1 0,0 3 4 16,0-3 6-16,0 0-12 0,0 0 10 0,0 0-10 16,0 0 8-16,0 0-2 0,0 0-6 15,0 0 6-15,0 0 3 0,0 0-9 0,0 0 5 0,0 0-6 16,0 0 7-16,10-3-7 15,-10 3 2-15,5-1 3 0,-5 1-1 0,0 0-3 0,0 0 3 0,4-1 5 16,-4 1-8-16,0 0 10 16,0 0-13-16,0 0-15 0,0 0 21 0,0 0 0 0,0 0 0 15,3-2 1-15,-3 2 1 0,0 0-1 16,0 0-8-16,0 0-20 0,0 0 39 0,0 9-4 0,-3-5-11 16,2 4-29-16,-5 1 28 0,2 2-2 0,-6 7 7 0,0 2-2 15,-1 0 6-15,0 0 4 0,0 3-6 16,-1-3-4-16,1 1 1 0,1-1-1 15,1-1-3-15,1-6-2 0,0-1 3 0,2 0 2 16,-1-1-4-16,0-1 1 0,4-2 2 0,-1-1 6 0,1-3-3 0,3 2-6 16,-1-4 8-16,-2 0 3 15,3 2-2-15,0-4 8 0,0 0-3 0,0 0 2 0,0 0 2 16,4-8 10-16,3 2 1 0,-1-2-6 0,5-4 3 0,-4 0-5 16,6-6 1-16,-2 1-8 0,-1 0 1 15,4-2 0-15,-2 3-1 0,-1-2 1 0,1 0-2 0,-2 2-17 16,-1 5 17-16,3-5-4 15,-5 5 5-15,-4 2-7 0,4 3 7 0,-1-3-5 0,-5 5-1 16,2 0-2-16,1-1 1 0,-1 4-8 16,-3-2 8-16,0 3-1 0,0 0 0 0,0 0-5 0,0 0 2 0,-10 8-16 15,3 1 23-15,-3 2-12 0,-6 6 5 0,3-1-5 16,-1 2 5-16,1-1 0 0,-1 0 3 16,3 0-5-16,2-5 2 0,1 0-7 0,2-2-4 0,1-1 8 15,0-2 3-15,3-3-4 0,0 1 1 16,1-2 6-16,-1 0-2 0,1-1 5 15,1-2-3-15,0 0 0 0,0 0 5 0,0 0-6 0,0 0 7 16,8-10-3-16,-2 4 7 0,-3 0-9 16,1-3-5-16,0 0-2 0,-1 2 10 0,1-1-6 15,-2 0-20-15,-1 2-1 0,1 0-22 0,-1 1-36 16,-2 1-36-16,-1 0-31 0,1 1-31 0,-2 0-33 0,3 3-32 0,-6-6-47 16,2 6-55-16,4 0-191 15,-10 0-578-15,10 0 256 0</inkml:trace>
  <inkml:trace contextRef="#ctx0" brushRef="#br2" timeOffset="2.07882E6">18121 12441 40 0,'-7'1'205'0,"7"-1"-9"0,-4 1-9 0,4-1-14 0,-6 0-7 15,6 0-13-15,-3 2-9 0,3-2-9 16,-3 2-5-16,3-2-7 0,0 0-2 0,0 0 0 0,-4 2-2 16,4-2-1-16,0 0-3 0,-4 1-5 15,4-1 2-15,0 0-1 0,-3 2-18 0,3-2 5 0,0 0-8 16,-7 0-1-16,7 0-3 0,-6 0-2 0,6 0-8 16,0 0-7-16,-4 0-8 0,4 0-5 0,0 0 3 0,0 0-16 0,0 0-4 15,0 0-1-15,0 0-6 0,0 0-5 16,0 0-3-16,10-3 0 15,0 0-3-15,0 2-2 0,2-3-1 0,1 0-2 0,-3 0 0 16,0 1-5-16,0 0 5 0,-2-1 2 16,0 0 15-16,1 1 5 0,-5 2 8 0,0-1 2 0,1 1 0 15,-4-1-7-15,2 0-9 0,-3 2 2 0,0 0-2 0,0 0-14 16,-11-1 5-16,2 2 6 16,1 1-24-16,-1 0-30 0,-1 0-40 0,0 1-38 0,2 1-51 0,-2 3-58 15,5-5-81-15,-2 4-271 16,2-3-609-16,1 1 271 0</inkml:trace>
  <inkml:trace contextRef="#ctx0" brushRef="#br2" timeOffset="2.08012E6">16990 13227 31 0,'1'-6'226'0,"0"2"-8"0,-1-1-8 0,0 0-5 0,-1 1-10 16,2-1-8-16,-3 3-9 0,2-1-17 0,0 3-15 0,1-4-14 16,-1 4-14-16,1-4-11 0,-1 4-10 15,0 0-9-15,0 0-11 0,0 0 2 0,0 0-17 16,0 0-6-16,0 0-3 0,0 0 0 0,-2 11-5 15,3-4-5-15,-2-1 2 0,3 1-5 0,-1 1 0 0,2 2-1 16,-1 3-6-16,1-1-1 16,1 1-5-16,-1-2 2 0,2 3 1 0,-2-1-2 15,5 5 0-15,-3-3-5 0,2-4 0 0,-1 2-6 0,-2 1 36 0,0-2-8 16,2 1-4-16,-2-1-17 16,0 0 10-16,1-1-3 0,-4-2-8 0,3 0 2 0,-1-4-1 0,-1 3-5 15,-1-4-12-15,2 0-13 16,-2-1-11-16,4 1-10 0,-4-2-6 0,-1-2-11 0,4 3 1 15,-4-3-5-15,0 0-4 0,0 0-7 0,0 0-28 16,0 0-17-16,0 0-3 0,0 0-2 0,0 0 12 16,-7-19 8-16,1 7-2 0,1 2 10 15,-4-2 9-15,2-1 2 0,-4-5 13 0,1 0 7 0,0 0-2 16,1 2 18-16,1-2 19 16,-3 2 17-16,4 3 23 0,2 2 9 0,0-1 6 0,1 2 11 15,1 2 8-15,-1 0-3 0,2 0 0 0,0-1 6 0,2 2-11 16,-1 0-6-16,3 0 3 0,1-1-5 15,2 3 0-15,1-3-7 0,3 0 0 0,3 0-2 16,-1 3-7-16,2-3 2 0,1 3-10 0,-1-1 3 16,1 1 1-16,0 2-3 0,1 1-4 0,-1-1-11 15,-5 2 11-15,-1 0-5 0,-8 1-5 16,16 2 5-16,-11 1-5 0,3-2 2 0,-4 3 1 0,-1-1 5 16,-3 5 7-16,-1-3 3 0,-2 4-5 0,-2-1-1 0,0 3 6 15,-4 1-5-15,-2-1-2 16,-1 4-2-16,1-5-9 0,0 0 8 0,2 0-1 0,0 2-29 0,0-2-6 15,4-4-14-15,-1 3-21 16,2-4-25-16,1 3-34 0,0-1-15 0,3-2-38 16,0-5-40-16,0 10-192 0,-1-6-433 15,5-1 192-15</inkml:trace>
  <inkml:trace contextRef="#ctx0" brushRef="#br2" timeOffset="2.08122E6">17339 13190 252 0,'-1'-7'254'16,"1"7"-14"-16,-5-3-12 0,5 3-14 0,-5-6-6 0,5 6-14 0,-13-3-19 15,9 0-4-15,4 3-12 16,-10-1-16-16,10 1-2 0,-12 0-14 0,12 0-8 16,-11 0-11-16,11 0-9 0,-11 2-11 0,6 0-4 15,5-2-16-15,-11 6-12 0,5-3 3 0,0 0-6 0,-1 3-2 16,3-2-6-16,-1 3-3 0,0-1-4 0,0 1-8 16,1 1-7-16,3 0 5 0,-2 1-7 15,2-2-2-15,2 0 0 0,-1 3-2 0,0-1-3 0,1 0-5 16,2-4 5-16,0 2-9 15,0-3-1-15,1-1-5 0,2 1-2 0,1-2 2 0,3-2-3 16,0-4 3-16,1 0-2 0,2-1 1 16,-3-3-4-16,3 0 5 0,-1-1 0 0,-2-3-1 15,0 0 2-15,-2 0-1 0,-1 2 12 0,0-1 14 16,-3 4 12-16,-1-2-5 0,0 2 2 0,-1 1 2 0,0 2-1 16,-1 1-5-16,-1 3-3 0,3-7-5 15,-3 7 2-15,0 0-9 0,0 0-4 0,0 0-3 0,0 0-1 16,0 0 0-16,-7 18 4 0,6-9-6 0,1 0 3 0,1-2-2 15,-1 3-3-15,4 1-3 16,1-2-16-16,-1-1-3 0,0-1 1 0,2-2 0 0,0 0-5 16,-1-3 1-16,1-1 3 15,3 1 2-15,-9-2 0 0,15-7 4 0,-6 2 6 0,-2-5-4 16,1 0 2-16,-1-1 4 0,0-2-4 0,-1 0 10 0,-1-1 4 16,0-5 3-16,-1 5 5 0,-4-1-5 0,1 0 5 15,-1 2 3-15,-1 0-1 0,-2 3 2 0,2 2 5 16,-2-1-10-16,0 3-2 15,-1 1 2-15,1 1-4 0,3 4 3 0,-7-3-9 0,7 3-12 16,0 0 17-16,0 0-4 0,-15 7-6 0,12 0-14 16,0 0-9-16,1 0 1 0,2 3-5 0,1-1-14 15,2 0 1-15,0 0-9 0,1-2-4 0,4 4-4 16,-2-4-10-16,4 1 8 0,2 0 7 0,-6 0 4 16,3-6 5-16,2 5 5 0,-1-3 6 0,-2-3 1 0,1 1 14 15,0 0 10-15,-4 0 20 16,2-2 10-16,-7 0 6 0,10 2 4 0,-10-2 3 15,9 3-1-15,-9-3-1 0,5 1-4 0,-5-1 0 16,0 0-2-16,6 1 3 0,-6-1-5 0,0 0-3 16,0 0 4-16,1 6-9 0,-1-6-9 0,0 0-8 0,-4 8-19 15,4-8-15-15,-3 6-13 0,3-6-18 16,0 6-4-16,0-6-15 0,0 0-4 0,0 0-12 0,0 0 0 16,0 0 2-16,0 0-11 0,0 0 7 15,18-14 6-15,-12 6 12 0,1-3 6 0,0-2 9 0,0 0 21 16,2-5 19-16,-4 4 21 0,0-4 18 15,-2 3 32-15,1 2 24 0,1-2 15 0,-3 0 9 0,-2 2 8 16,0 0 4-16,0 4 3 0,0 1 1 0,-4 0-8 16,2 3-7-16,-1 2-5 0,3 3-13 0,-7-5-3 15,1 3-10-15,6 2-9 0,-9 0 2 0,9 0-15 16,-11 5-2-16,8 1-4 0,-2 0-2 16,3 1-4-16,1 2-2 0,1-2-17 0,3 0-9 0,2 2-11 15,0 0-17-15,4-1-4 16,1 3-6-16,1-1-11 0,-1-2 14 0,4 0 2 0,-3-1 4 15,2 0 1-15,-2-1 4 0,-4-1 6 16,1 0-3-16,1-2 5 0,-2 2 3 0,0-2 6 16,-3-1 11-16,-1 1 14 0,3 1 11 0,-6-4 6 15,2 4 3-15,-1 0-1 0,-1-4 5 0,0 0-2 16,-6 10-7-16,2-7-3 0,1 0 2 0,-4 2-1 0,1-1-4 16,-1-3-3-16,1 1 1 0,6-2-12 15,-8 6-22-15,5-5-29 0,3-1-14 0,-7 3-21 0,7-3-21 16,0 0-35-16,0 0-20 0,0 0-38 15,0 0-26-15,0 0-12 0,-1-12-3 0,3 5-119 0,1 0-379 16,2-1 169-16</inkml:trace>
  <inkml:trace contextRef="#ctx0" brushRef="#br2" timeOffset="2.08216E6">17734 13129 841 0,'7'-10'37'0,"-2"-2"41"0,1 1 29 0,-2-2 23 15,2 1 15-15,-2-1 25 0,-1 4 15 16,1-4 4-16,1 2 7 0,0 3-8 0,-2-2-10 16,1 2-12-16,-4 1-2 0,4 1-16 0,-1 0-17 0,-3 6-5 15,4-7-20-15,-2 3-13 16,-2 4-7-16,6-2-14 0,-6 2-4 0,0 0-6 0,0 0-6 15,15 12-9-15,-10-4-1 0,-3 1-8 16,2 0-9-16,0 4-7 0,-1 0-2 0,1-1-14 0,-1 3-17 16,1-2-20-16,-4 0-20 0,3 2-12 15,-4-6-17-15,2 0-14 0,-1 3-17 0,-1-5-11 16,2 2-10-16,-1-5-18 0,0-4 4 0,0 9-6 16,0-9-13-16,0 0 10 0,0 0-4 15,0 0 19-15,0 0 4 0,14-20 30 0,-11 11 18 0,1-4 31 0,-1-2 13 16,3-3 33-16,-4 4 16 0,1-6 29 0,0 5 23 15,1 3 20-15,-2-1 19 0,2 0 23 0,-3 1 5 16,1 1 2-16,-1 3 3 0,2-1 5 16,-3 6-3-16,0 3-6 0,3-9-15 0,-3 9-17 0,3-4-13 15,-3 4-8-15,0 0 2 0,0 0-30 0,0 0 17 16,0 0-12-16,0 16 0 0,1-7-6 16,-2 0-6-16,1 3-3 0,-2-1-3 0,4-2-6 0,-2 3-13 15,0-3-11-15,1-2-24 0,2-1 13 0,-2 1-3 16,1-1-2-16,-1-3 7 15,-1-3-1-15,6 3 4 0,-6-3 0 0,0 0-3 16,0 0 1-16,0 0 4 0,14-10-1 0,-10 4 0 0,-3 3 5 16,2-3-14-16,-3 6 14 0,3-5 3 15,-2 1-7-15,-1 4-7 0,5-5 10 0,-5 5 2 16,4-2-1-16,-4 2-1 0,11-3-4 0,-1 2-9 16,-3 1-16-16,4-1-9 0,2-1-11 0,2 0-7 15,1-3 7-15,-2 0-9 0,6-2 16 0,-6 1 5 0,0-3-2 0,3-3 15 16,-6 2 9-16,3-5 17 15,-7 2 20-15,0-1-4 0,-4 1 30 0,0 0 18 16,-3 0-2-16,-2-1 6 0,1 3 3 0,-2-1 4 16,-1 3-1-16,1 0-9 15,-4 5 0-15,3-3-13 0,-3 1-6 0,0 3-3 0,7 3-5 0,-17-3-4 0,17 3-4 16,-16 6 0-16,7-3-4 0,0 4-17 16,1 1-5-16,-1 2-19 0,5-2-21 0,1 0-8 0,-1 2-11 15,4-2-18-15,0 2-14 0,3-4-14 16,1 1 4-16,3-1-2 0,-4-4 8 0,4 2 6 15,-1-3 9-15,-6-1 8 0,12 0 10 16,-5-3 15-16,0 1 21 0,0 0 19 0,-1 0 15 0,0-3 14 16,-2 2 12-16,1-3 5 15,0 3 6-15,-2 0 13 0,2-1-8 0,-5 4-6 0,6-5-9 0,-6 5 2 16,5-6-5-16,-5 6-10 0,5-2 3 0,-5 2-6 16,0 0-2-16,10 8-3 0,-5-1-2 15,1 4-2-15,2 7-5 0,-1 2-9 0,3 4 1 0,-3-1-14 16,3 3-10-16,-3 9-8 0,3 0-4 0,1 0-5 15,-2 5-3-15,-1-6-9 0,2 6 4 0,-3-2 0 16,1 1 2-16,-2-1 0 16,0-3 8-16,-2-1 4 0,-1-7 5 0,-2 8 1 0,1-12 3 15,-4 1 3-15,1-1 8 0,-2-5 1 16,0-3 14-16,-1-1 10 0,1-2 11 0,-1-4 8 0,4-8 5 16,-13 14 5-16,13-14-5 0,-12 8 5 0,12-8 1 15,-19 2 2-15,19-2-14 0,-25-6 14 16,5-3 2-16,3-1-4 0,-1-8-5 0,-2-1 5 0,-2-9-5 15,-1-1-2-15,5-1-10 0,1-3 3 0,0 0-6 16,6-1-19-16,4 9 10 0,1-12-13 0,2-2-14 16,4 13-18-16,4-8-9 15,-1 8-16-15,4 3-6 0,4-1-9 0,5 4-12 0,1-1-16 0,1 2-5 16,3 1-14-16,0 4-9 0,0-1-15 0,3 2-20 0,-1 2-38 16,-5 4-227-16,-5 2-464 0,1 1 206 15</inkml:trace>
  <inkml:trace contextRef="#ctx0" brushRef="#br2" timeOffset="2.08273E6">18370 12700 118 0,'0'-10'369'16,"0"2"-13"-16,0 1-26 0,0 2-22 0,-3 2-19 0,6 0-30 15,-6 0-22-15,3 3-31 0,0-6-21 16,0 3-19-16,0 3-17 0,3-2-11 0,-3 2-13 0,0 0-18 16,0 0-7-16,10 8-17 0,-9-3-4 15,5 2-15-15,-2 0-2 0,3 6-11 0,0 0 0 0,2-1-8 16,-4 1-1-16,1-1 0 0,1 2-12 0,-1-1 7 16,-1 1-8-16,1 3-25 0,-2-1 19 0,0-3 11 15,-1 0-23-15,0 0 3 0,0-2 4 0,-2-3-5 0,-1 2-9 16,0-4-9-16,0-1 1 15,0 1-34-15,0-3-17 0,3 0-18 0,-3-1-25 0,1 0-15 16,2 2-20-16,-3-4-18 0,0 1-50 16,0-1-52-16,0 0-256 0,0 0-552 0,-1-12 245 0</inkml:trace>
  <inkml:trace contextRef="#ctx0" brushRef="#br2" timeOffset="2.08299E6">18248 12677 113 0,'-9'-7'310'15,"2"3"-5"-15,3-1-13 0,-2-1-19 16,2 3-28-16,1-4-18 0,3 3-19 0,3-2-26 0,0 1-17 16,4-3-22-16,4 1-12 0,3 0-14 15,4-4-6-15,5 1-14 0,1 0-9 0,0 1-11 0,1 4-18 16,-1-6-7-16,-3 3-3 0,3 1-6 16,-4 0-6-16,-6 3-2 0,3-1-3 0,-9 1-5 15,2 2-1-15,0 1-4 0,-3-1-3 0,-3 2-3 0,-1-2 0 16,-3 2-5-16,4-1-1 0,-4 1 4 15,0 0-16-15,-1 6-15 0,1-6-18 0,-6 8-18 16,2-3-18-16,4-1-17 0,-5 3-34 0,3 0-30 16,-1 2-37-16,3-1-41 0,-4-1-203 0,4 2-467 15,-1-1 207-15</inkml:trace>
  <inkml:trace contextRef="#ctx0" brushRef="#br2" timeOffset="2.08371E6">18640 12677 246 0,'1'-5'291'0,"0"1"-7"0,-1-1-2 0,1 0-14 16,-1 1-8-16,-1 1-14 0,1-2-19 15,0 5-23-15,-1-5-16 0,-1 2-18 0,-1-1-17 0,0 1-16 16,1 2-4-16,-3-1-10 0,0 2-20 0,5 0-24 15,-13 2 7-15,6 1-7 0,0 1-6 16,0 0-14-16,-6 3-3 0,5 0 1 16,-2 4-11-16,3-2-1 0,0 2-7 0,1-4-8 0,3 5-1 15,-1-2-5-15,1-1 3 0,3-2-9 0,0 2-3 16,0-2-8-16,3-1-14 0,1 3-8 0,-1-4-6 16,0-2-1-16,4 0-7 0,0-1 7 0,0 0-3 0,0-3 4 15,-1 0 6-15,0-1 0 16,-1 0 6-16,-1-1-3 0,3-1 3 0,-4 2-1 0,1-1 2 15,-1 1 5-15,1 0-2 0,-1 0 1 16,-3 2 2-16,3-3 0 0,-3 3-5 0,3-1 4 0,-3 1-1 0,4-1-7 16,-4 1 6-16,7-1-4 0,-3 1-15 0,2-1-11 15,2-1-14-15,0-1-13 16,1 1-2-16,1-4-2 0,2 1 1 0,0-3 3 16,-2 0 9-16,-2-2 4 0,2-3 9 0,-3 1 11 15,1-2 11-15,-2-4 16 0,-4-1 8 0,-1-1 16 0,-2 1 20 16,-2-2 8-16,0-1 12 0,-2 2 6 15,-1 1 1-15,-1 1 9 0,-2-1 1 0,4 9-3 0,-4 1-5 16,2 2-11-16,3 1-11 0,-2 0 1 16,-1 4-21-16,3-1 13 0,-1 2-8 0,0 1-9 0,0 2-1 15,3 0 0-15,-2 2-5 0,3 0-4 0,1 3-1 0,1 0-11 16,1 1 7-16,0 0-23 16,5 4 0-16,-4-3-13 0,4-2 16 0,0 3-11 0,0-1-1 0,-1-1 1 15,2 1 2-15,-1 0-1 16,3 1 0-16,0 0-1 0,-1 1 9 0,1-1-11 0,-1 0 13 15,0 2 0-15,1-2 4 0,-3-3-5 16,1 5 2-16,-2-4 0 0,-1 0 6 0,0 0 0 0,-2-1 0 16,1-1 5-16,-1 3 1 0,-1-3 9 15,-2 1-3-15,0 0-4 0,0-1-7 0,-2-1 12 16,1 0 1-16,-3 0 0 0,1 1 3 0,-5-2-8 0,1-1-14 0,-2 3-8 16,-3-2-13-16,-1-1-14 0,1-1-9 15,0 0-14-15,0-3-13 0,2 1-17 0,1-3-30 16,-1-1-26-16,3-2-49 0,0 0-30 15,3-3-40-15,-2-5-163 0,2-7-468 0,4-1 208 0</inkml:trace>
  <inkml:trace contextRef="#ctx0" brushRef="#br2" timeOffset="2.08394E6">18792 12271 304 0,'7'-12'308'0,"-4"2"-25"16,1 1-28-16,-1 5-25 0,0 0-9 0,1 2-12 0,-1 1-19 15,2 1-15-15,1 4-5 0,0 2-15 16,-1 5-11-16,4 7-9 0,-2 4-6 0,0 3-22 0,0 0-8 15,0 10-5-15,-2-7-21 0,-1-2-6 16,1 0-8-16,2 10-27 0,-1-11-24 0,-1 1-25 16,1 0-31-16,1 8-27 0,0-11-36 0,-2-2-42 15,1 0-40-15,-2-8-33 0,0 0-212 0,-1-4-474 0,-1-5 210 16</inkml:trace>
  <inkml:trace contextRef="#ctx0" brushRef="#br2" timeOffset="2.08419E6">19003 12541 236 0,'-1'-6'282'16,"-2"1"-20"-16,3 0-13 0,0 1-20 16,-3 1-23-16,3 3-20 0,-1-4-19 0,1 4-20 0,0-4-17 15,0 4-9-15,0 0-17 0,0 0-8 0,0 0-8 16,0 0-16-16,0 0-24 0,13 6-15 16,-9-5-16-16,3-1-10 0,2 0-4 0,-1-1-1 0,2 0-4 15,-1-2 6-15,-1-3-3 16,0 3 25-16,-2-3 17 0,0 1 24 0,-2 1 17 0,-2-1 22 15,1 0 10-15,-1 2 6 0,-1-2-21 0,-1-1 12 16,-2 3-6-16,1-2-9 0,-3 1-5 0,0 2-13 0,-2 1-3 16,-1-1-14-16,-1 4 2 15,0-1-12-15,0 1 1 0,0 0-9 0,-1 3-23 0,2 0-33 16,2 1-37-16,0-1-42 0,4 1-45 0,-1 1-54 0,1 0-69 16,2-1-324-16,1-1-631 0,4-2 279 15</inkml:trace>
  <inkml:trace contextRef="#ctx0" brushRef="#br4" timeOffset="2.09872E6">20130 6093 85 0,'-2'-3'162'0,"2"3"-2"0,-2-3-7 0,-1 2-15 0,3 1-3 15,-4-4-11-15,1 2-12 0,2 0-1 16,-2 1-9-16,0-2-1 0,0 1-12 0,1 1-2 0,-1-1-5 16,3 2-6-16,-7-3-6 0,5 1-3 15,2 2-1-15,-7-2-4 0,3 0-7 0,1 1-4 0,-1 0 1 16,4 1-10-16,-10-2-1 0,6 1-2 0,0 1-1 16,-2 0-2-16,2-2-5 0,4 2 2 0,-7-1-1 15,7 1-5-15,-10 0 0 0,7 0-2 0,3 0-2 16,-7-2-3-16,7 2 0 0,-7 2-4 15,7-2 3-15,-7-2 0 0,7 2-6 0,-8 0 1 0,3 2-7 16,5-2 5-16,-8 1 2 0,2-1-4 0,2 0-1 16,-3 2 1-16,3-2-3 0,-2 2 3 0,0-2-1 15,-2 2-4-15,4-1 3 0,-3 1 0 0,1-1-2 0,2 0 5 16,-3 2-2-16,1-2-1 0,-1 2 4 16,2-3 2-16,-1 2-5 0,2 0 3 0,-2 0-5 0,2-1 4 15,0 1-5-15,-2-1-1 16,0 2 1-16,2-1 1 0,0 0 0 0,0 1-1 0,-1 1-1 15,1-2 4-15,-1 2-4 0,0-1-1 16,1 1 4-16,-2-1 1 0,2 0 3 0,-1 1-3 0,0 1 2 16,1-2-4-16,-1 2-1 0,0-1 1 15,-2 1 0-15,4-1 1 0,-1 0-3 0,-1 0 1 0,0 0-1 16,0 0 2-16,2 1-1 0,-1-1-1 0,1-1 2 0,1 1 0 16,0 1-5-16,-1 0 3 15,-1-2 2-15,2 2-3 0,0 0 2 0,0 0-2 0,1 1-1 0,-1-1 2 16,2 0 1-16,-1 1-1 15,-1 1 1-15,2 0 2 0,-1-1-4 0,1 1 1 0,-2 1-1 16,3-1-1-16,-3-1 3 0,2 2-2 16,-1 0 1-16,1-1 1 0,0 1 0 0,0-2 0 0,0 2-4 15,0-2 1-15,0 2 0 0,0-2-3 16,0 0 2-16,1 0-1 0,0 1-1 0,-1-1 1 0,0 3 2 16,0-2-3-16,0 0 0 0,1-2 3 0,1 1-3 0,0 2 8 15,2 0-8-15,-4-1 0 16,1 0 1-16,1 1-1 0,1-1 1 0,-2 1-3 0,3-2 4 0,-1 1 1 15,0 1-2-15,0-2-2 16,0 2-2-16,2-1 11 0,1 0-5 0,-3 0-5 0,2 0 4 16,-2-1-1-16,3-1 1 0,-3 1 0 15,2 0 1-15,1 0-2 0,-2 2 1 0,3-3-1 0,-1 0-2 16,1 1 2-16,0-1 2 0,0 0 1 16,0 0 0-16,0 0-3 0,1 0-3 0,-2 1 2 0,4-2 2 15,-3 2-2-15,0-2 3 0,-1-1-2 0,1 3-1 0,0-2 1 16,0 1 7-16,-2-2-8 0,0 1 0 15,3-1 2-15,-1 0-1 0,0 0-5 0,0 0 4 0,0 0 2 16,-3-2-2-16,5 1-1 16,-5-1 3-16,4 1 1 0,1 0-5 0,-2-1 0 15,0 2 0-15,0-2 3 0,-1 0 1 0,4 0-3 0,-2 0 2 0,0-1 3 0,1 0-5 16,1 0 4-16,0 1 0 16,2-1-3-16,0 0 2 0,0 0-1 0,-2 0-3 15,4 1 4-15,-4-1-4 0,3 0 2 0,-5 0 1 16,5 0-2-16,-3 0 1 0,0 0 5 0,-1 0-5 0,0 0 2 0,2 0-5 15,-1 2 3-15,-2-4 1 16,5 2 1-16,-3 0-2 0,-3 2 2 0,3-4 0 0,-2 2-3 16,2-1 4-16,0 1-2 0,0-1 1 15,1 1 0-15,-4-2 2 0,3 0-1 0,-1-1 2 0,0 1 1 16,1-1 2-16,0 2 3 0,0-1 0 16,-3-2 3-16,4 0 0 0,-4 2 11 0,2-1-7 15,-2 0-1-15,-3 2-3 0,2-1 0 0,2-2-1 16,-4 0 2-16,1 2 0 0,3-1-2 0,-4-3 4 0,3 3 2 15,-4-2-2-15,4-1-3 0,-1 1 2 0,-2-2-2 0,3 1 0 16,-3-1-1-16,2 1 3 16,-2-1 5-16,3-1-9 0,-3 1-3 0,-1-1 6 0,1 0-7 15,1 1 3-15,0-2-2 0,-2 1-1 0,3-4-2 0,-2 3 3 16,0 0-5-16,-1 1 5 0,1-2-2 16,-2 2 1-16,1 0-1 0,-1-1 3 15,0 0-3-15,1 1 6 0,-1-2-2 0,-2 0-2 16,0 2 1-16,2-1 0 0,-1 1 0 0,-1-4 2 0,0 3 4 15,0-3-1-15,-1-1-4 0,-1 6 4 16,1-3 1-16,-2 1 1 0,0 1-4 0,1-2 10 0,-1 1-9 16,-2 0-8-16,0-1-3 0,-1 2 5 15,2 0-2-15,-2 0-3 0,-1 1 0 0,0 0 1 0,0 0 0 16,0 2-4-16,0-3 1 0,0 2 4 0,0 1-10 0,-3-1 6 16,0-1 0-16,-1 3 3 0,4-1-3 15,1-1 2-15,-3 1-3 0,0 0 2 0,1 1-6 0,-1 0 1 16,1-2 3-16,-1 3 2 15,1-2 8-15,-2 0-11 0,0 2 4 0,2-2-3 0,-2 1 0 16,-3 0 2-16,5 1 7 0,-2-1-12 0,-3 1 1 16,-1-1 2-16,3 0 2 0,1 2-4 0,-4-2-1 15,4 1 5-15,2 2-4 0,-1-2-3 0,1 1 0 0,-1 1 5 16,4-1 1-16,-1 0 1 0,0-1-8 16,2 2 5-16,-3 0 3 0,3-1-6 0,-2 2 6 15,2-1-5-15,-3 0 6 0,4 0 0 0,-4 0-4 16,3 0-4-16,1 1 9 0,3 0-3 0,-8-2-4 0,3 2-2 15,5 0 5-15,-8 0-3 16,8 0 1-16,-6 0 0 0,2-1 4 0,4 1-6 0,-6 0 3 0,6 0 16 16,-5 0-12-16,5 0-8 0,0 0 2 15,0 0 0-15,-7 1 0 0,7-1-6 0,0 0 4 0,0 0-4 16,-6 0-8-16,6 0-9 0,0 0-12 16,0 0-4-16,0 0-10 0,0 0-11 0,0 0 14 15,0 0-18-15,-3 2-18 0,2-1-23 0,1-1-27 16,0 4-37-16,1-1-42 0,2 0-38 0,-2 0-198 15,2 0-487-15,0 0 216 0</inkml:trace>
  <inkml:trace contextRef="#ctx0" brushRef="#br4" timeOffset="2.10022E6">20971 6048 107 0,'-3'-2'198'0,"0"0"-17"0,-1 1-6 0,4 1-10 0,-6-3-15 16,2 2-17-16,0 1-11 0,-1 0-8 0,5 0-11 0,-10-2-9 15,5 1-7-15,0 1-5 16,0 0-8-16,-2 1-1 0,1 1-4 0,1-2-4 0,-1 1-3 0,-1-1-5 15,-2 2-2-15,2-1-1 16,-2 2 1-16,3-1-7 0,-2 0-1 0,-2 0-2 16,2 1 14-16,-1-2-1 0,1 1-6 0,-1 0-4 15,1 1-3-15,0 0-5 0,-1 0 1 0,3-1-9 0,-1 1-1 16,-1 0-1-16,2 0-4 0,-2 1-2 16,2-1-1-16,-2 1-2 0,2 1-4 0,-1-1 2 15,2 1-3-15,-1 0 2 0,-1-1-3 0,1 3 1 16,-1 0 4-16,0-2-3 0,0 2 2 0,0-1 0 0,3 0-1 15,-2 0-4-15,-1 0 6 0,0 1-3 0,2 0 1 0,0 0 0 16,0 1-2-16,0-3 0 0,-2 3-3 16,3-3-1-16,0 3-1 0,-2-3-4 0,2 2 4 15,3 2-1-15,-3-2 5 0,1 2-7 0,0 0 7 16,1 0-2-16,0 1-4 0,0-2 1 0,1 1-3 0,1-1 5 16,-2 1-5-16,1-1-2 0,0 1 2 0,1 0-2 15,0-1 0-15,0 1 1 0,-2 0-2 0,2 1 0 16,0-3 0-16,2 2-1 0,-2 0 1 0,0-2-1 15,0 2 1-15,1-1-1 0,0-1-1 16,1 1 2-16,-1-1-1 0,2 0-2 0,-2 0 2 0,1 0 0 16,1-1 0-16,1 2 1 0,-3-4-2 15,4 5 1-15,-1-3 2 0,1 1-2 0,2 1 0 0,-2-1 1 16,2-3-1-16,1 1-2 0,-1 2 3 0,0-3 0 16,0 1 0-16,3 1 0 0,3 0-2 15,-5-2 2-15,1 0 2 0,3 1-7 0,-3-1 0 16,1 0 4-16,-2 0-3 0,1 0 5 0,0 1 0 15,1-1-6-15,1 0 4 0,-3 1 0 0,2-2-2 16,3 2 0-16,-3-1 0 0,-1-3 1 0,1 1 0 16,1 2 4-16,1-2-4 0,1 0 0 0,-2 0-3 15,-1-1 4-15,3 1-2 0,-2-1 1 0,3 0 1 16,0 1-2-16,0-1-1 0,-1-1 6 0,3 1-1 16,-2-1-5-16,0 0 1 0,0 0 2 0,0 0-1 15,-1 0-1-15,1 0 2 0,0 0-1 0,1 0-2 16,0-1 4-16,-2 0-4 0,0-2 1 0,1 2-3 0,-1-1 2 15,-2 0 4-15,3-3-2 0,-1 2 2 16,1 0 0-16,0 0 1 0,0-3 4 0,0 3 2 16,-2-1 2-16,1-2 5 0,0 0 5 0,1 0 5 15,-1-1-1-15,-2 0 2 0,1-1 4 0,1 0 3 0,-2-1-4 16,0 1 2-16,-2-1-3 0,1-2 6 0,1 2-11 0,-2-3-5 16,-1 0-3-16,1 3-6 15,1-1 3-15,-3-2 2 0,0 2-6 0,-1 3 7 0,1-4-5 16,-2 3-6-16,0 1 3 0,0 1-1 15,-2-1 1-15,2 0 2 0,-3 1-2 0,3 0 0 0,-4 2-6 16,4-3 9-16,-4-1-1 0,1 1 1 16,-1 1 3-16,0-2-3 0,0 0 1 0,-1-1-3 0,0 0 13 15,0 1-20-15,-1-1 4 0,-2-3-2 0,1 3-2 0,0 0 7 16,-1 0 2-16,0 1-1 0,0-1-1 16,-1-3-5-16,0 3-12 0,0-2 4 0,-1 0 5 15,-2 0 2-15,0 0 0 0,0 0-5 16,0 4 1-16,1 0 2 0,-2-3 0 0,-2 0-9 0,0 4 3 15,0-3 1-15,-2 2 2 0,-2 0-4 16,1 1 1-16,-1 1-5 0,-1-1 7 0,0 2 12 0,-2 0 11 16,3 3-29-16,-2-3 4 0,1 2-5 15,1-1 6-15,0 2-1 0,1 0-1 0,3-1 3 0,0 1-6 16,0-1 2-16,1 2 4 0,-1-1-8 16,-4 0-8-16,4 1-2 0,0 0-19 0,0-2-7 0,-1 2-8 15,1-1-8-15,-1 0-17 0,2 1-14 0,-1 0-24 0,3 0-30 16,-1 2-45-16,1-2-44 15,1 0-54-15,-1 0-211 0,1 2-542 0,-2-2 239 0</inkml:trace>
  <inkml:trace contextRef="#ctx0" brushRef="#br4" timeOffset="2.10166E6">22993 6018 121 0,'-1'-3'211'0,"-2"0"-5"0,0 0-7 0,1 0-10 16,0 2-15-16,0-3-17 0,0 2-12 0,-1-2-10 0,1 2-10 15,-3 1-8-15,1-2-11 0,-1 2-9 0,0-1-8 16,-1 2-9-16,-4 0-7 0,3 0-4 16,0 0-4-16,-2 2 1 0,1 2-4 0,-2-3-5 15,-1 3-4-15,3-1-2 0,-1 2-3 0,0-2 2 16,-1 4-4-16,1-3 4 0,-2 3-8 0,4-2-3 0,-1 0-1 16,1 2-5-16,-1-2-4 0,1 2 1 15,3 0 1-15,-2 0-2 0,-1 0 2 0,3 1-4 16,0-1-7-16,-2 0 5 0,-1 4-4 0,5-2-1 15,-3 2 2-15,0 0 0 0,3-3 1 0,-1 0 1 16,-1 4-2-16,1-4-2 0,1 1 2 16,-3 2-1-16,3-2-3 0,-1-1 0 0,1 2 4 0,1-2-5 15,-2 3-2-15,3-4-2 0,0 2-1 0,0-2 3 16,2 2 0-16,0 0 3 0,0 0-4 0,1 0-2 16,-1 0-1-16,3-1 0 0,0 3 0 0,2-4-3 0,-3 1 4 0,2 4-4 15,1-5 3-15,0 3-6 0,0-3-1 16,-1 0 5-16,1-1-1 0,-3 1-3 0,5-1 0 15,0 2 0-15,-2-2 0 0,1-2-2 16,0 1 0-16,0 0 5 0,-1 0-2 0,0 0-4 0,1-1 10 16,1-1-10-16,-2 1-2 15,2-1 6-15,-1-1 0 0,0 1-6 0,1-1 1 0,1 0 1 0,-2-2 3 16,6 1-3-16,-4 2-1 0,3-3 2 0,0 0-1 0,0 1-3 16,0-2 3-16,1 1 0 15,-1 0-2-15,1-3 0 0,-4 2-1 0,4-2 5 0,0 2-2 16,-3-3 0-16,-1 3 1 0,0-2-1 0,4-1 0 15,-5 0 3-15,0 0-5 0,0 0 1 0,0 0 1 16,-1 0-4-16,0-3 1 0,-1 1 3 16,0-1 0-16,3-4 1 0,-2 0-2 0,1 3 5 0,-1-3-4 15,-1-1-2-15,2-2 3 0,-2 2-4 0,-1-2 11 16,-2 1-6-16,2-1-1 0,-1 0 0 0,-2-2 3 16,2-2-7-16,-2 4 3 0,-2-5-2 0,-1 5-1 0,0-1-15 15,-2-2-2-15,0 1 5 16,-1-2 0-16,-2-1 4 0,1 5 1 0,0 1-1 0,-2 0 2 0,-1 0 3 15,1 1-1-15,2 1-2 16,-2 3 5-16,1-1 8 0,-1 2-9 0,0 2-6 0,1 0 2 16,-1 2 0-16,0-2 1 0,-1 4-1 15,1-3-12-15,2 2-13 0,-1 0-17 0,0 2-16 16,0 0-18-16,5 0-24 0,-9 1-20 0,4 2-40 0,2-2-33 0,1 3-56 16,-1-2-181-16,1 2-474 15,1-1 211-15</inkml:trace>
  <inkml:trace contextRef="#ctx0" brushRef="#br4" timeOffset="2.10276E6">24052 6048 154 0,'-7'-5'166'0,"3"1"4"0,0 0-7 0,-2 0-6 0,-1 1-14 16,0-1-12-16,0 1-16 0,1-1-9 0,-3 1-5 0,1 0-5 16,1 0-8-16,-2 0-7 0,0 0-4 15,1 1-1-15,-2 0-11 0,-1-1 5 0,-2 3-3 0,0-2-4 16,-1 2-6-16,0 0-3 0,1 2-4 0,-1-2 0 0,2 2 0 16,-2 0-1-16,2-1-4 0,-2 1 1 15,4 0 0-15,-1-1-7 0,1 0 1 0,-4 2-4 16,6 0-1-16,-5 2 10 0,3-3-9 15,2 1-4-15,-1 1 1 0,2-1-1 0,-3 1-2 0,3-2 0 16,-2 2-4-16,0 0 0 16,2 1-3-16,-2 0 1 0,4 0 5 0,0 0-12 0,-1 1 4 0,0 0-2 15,1-1-1-15,0 1-5 0,0 1 3 16,3 0-6-16,-2 1 4 0,0-2 2 0,-1 2-2 16,3 1 0-16,-1 0 4 0,1 0 0 0,2 1-4 0,-1-1 3 15,0-1-6-15,1 2 6 0,0-1-5 16,0 2 2-16,1-2 0 0,0 0-1 0,1 2-1 0,-1-1-6 15,-1-1 6-15,3 4-3 0,-2-2 1 16,2 0 1-16,0-4-3 0,0 2 3 0,1-1-7 16,0 1 4-16,-1-2-1 0,4 2 2 0,-1-2-5 15,-1 1 2-15,2-1-1 0,1 0 11 0,0-1-1 0,1 2-12 16,-1-2 1-16,1 0 4 0,2 3-3 0,1-3-4 16,-2 0 5-16,1 1-4 0,-2-2 3 15,1 0 0-15,-2 0 7 0,2-2-10 0,0 1 4 0,-2 0 0 16,1-2-1-16,1 1 2 0,0 1-5 0,3-1 2 15,-1 0 3-15,0 0-6 0,1-1 6 0,1 2-3 16,0-4 2-16,0 1-3 0,1 0 1 16,0 0 1-16,1-1-5 0,0 0 7 0,5 0-5 0,-4-1-3 15,-1 0 5-15,-1 1 1 16,-1-1-4-16,1-3-1 0,-1 2 0 0,0 0 2 0,0 0 0 16,-4-1-2-16,0 2 4 0,-1-4-1 0,0 1 0 0,1 1-1 15,2-2 3-15,-3 0 1 0,-1 1 0 16,1-2 0-16,-2 1 9 0,1-1-1 0,-2-2-6 0,1 2-3 0,1-4 0 15,-2 3 2-15,1-3 2 16,0 2 1-16,-3-1-2 0,5-3 3 0,-8 0 4 0,6-1-2 16,-5 0 0-16,-1 0-4 15,-1 0 1-15,3 1-1 0,-3-1-2 0,-3 1 0 0,3-1 3 0,-1 1-1 16,-2 0-1-16,-3 1-3 0,-1-3 1 16,0 2 13-16,-3 1-14 0,2-1 3 0,-1 0-8 0,-2 1 2 15,1-1 0-15,0 2 3 0,-1 0-8 0,-2-1 17 0,4 2-13 16,0 0-5-16,1-1 1 15,-2 1 0-15,0 0 0 0,3 3 4 0,0-1-4 0,-2 3 4 16,1-3-2-16,1 3-5 0,-2-1-15 16,2 2-14-16,0 0-19 0,2 1-22 0,-4 1-24 0,2 1-28 15,-1-3-35-15,-1 6-51 0,1-3-37 0,-1 0-234 16,0 1-524-16,-1-1 232 0</inkml:trace>
  <inkml:trace contextRef="#ctx0" brushRef="#br4" timeOffset="2.10456E6">20154 7136 3 0,'0'0'178'0,"0"0"-4"0,0 0-16 0,0 0-12 16,0 0-13-16,0 0-1 0,-7 0-8 0,7 0-7 0,-5 0-1 16,5 0-7-16,-7 0-4 0,7 0-10 0,-9 1-8 0,5-1-2 15,-2 1-6-15,6-1-2 0,-11 0-11 16,4 2-1-16,1 0-3 0,-1 0-3 0,-1-2 0 0,-1 3-5 15,1 1 4-15,-1-2-8 0,1 2 0 0,-3-3-3 16,-2 5-4-16,2-2 0 0,-2 1-3 0,0-1 0 16,2 1 0-16,-2 0-3 0,2 0 2 0,-4-1-5 15,3 3 2-15,3-1-2 0,-1 0 6 0,3-3-8 16,-6 6-1-16,2-4 0 0,4 2 0 0,-4 0-1 16,1 2 1-16,0-1-1 0,1 2-1 15,-1-1-2-15,5-4-3 0,-2 2-3 0,1 0 0 0,-1-1-3 16,0 1 0-16,1 0 2 0,2 1-5 15,-1 1 3-15,2-1 2 0,-2 0 0 0,1 0 1 0,-1 1-2 16,1 0 0-16,1 0 1 0,-2-2 2 16,1 2-1-16,1 0-1 0,0-2 2 0,1 2 1 0,-1 1 1 15,1 0 0-15,0 1-3 0,2-3-3 16,-3 2 0-16,0-1 2 0,3 4-3 0,0-4-2 16,0 0 1-16,0-1-6 0,0 2 2 0,4 1 0 0,-2-2-3 0,1 1 4 15,1 1-4-15,-2-1 3 16,3 0-7-16,-2 0 1 0,1 1 2 0,0-1-2 15,2 0-2-15,-1 1-5 0,2 0 8 0,-1-1 1 16,1 0-3-16,1 1 2 0,-1 0 0 0,1-2 3 0,0 1 1 16,2-2 4-16,-2 1-1 0,-1-2-1 15,3 1 0-15,2-1 7 0,0 0-11 0,-2-1 3 0,3 1 1 16,1-1-5-16,-3 0-3 0,3-2-2 0,0 1 5 0,0 1-2 16,2-4 3-16,-1 2 7 0,-2-1-10 15,1 1 0-15,0-3-7 0,0 2 5 16,2-2 4-16,-1-1-5 0,1 3-6 0,-2-4 2 15,3 2 6-15,-2-1-1 0,1-1-3 0,-1-1 4 0,2 0-2 16,-3 0-3-16,6 0 11 0,-6 1-12 16,0-1 0-16,0 0 3 0,-4 0 1 0,3-1-1 0,-5 1-6 0,2 2 9 15,1-3 6-15,-4 1-12 0,3 0 3 0,-3-1 0 16,0 0 0-16,2 1-4 16,-1-3 3-16,-1 2 2 0,0-2-2 0,2 2-3 0,-2-2-3 0,0 0 21 15,1-1-16-15,-1-1 4 0,0-1-2 16,3-1-2-16,-3-1 2 0,3-1-4 0,0 1 2 0,-2 0 5 15,-1-1-4-15,0 0 3 0,0 3-6 16,-1-4 2-16,1 3 2 0,-3-1 1 0,3 0-3 16,-5 1 2-16,2-2 2 0,0 0-4 15,-1 0-2-15,1-2 4 0,-2 2-2 0,-2-2 0 0,1 3-1 0,-1-5 2 16,-1 1 4-16,-2-1-5 0,0 1-3 0,3-6 17 16,-4 2-13-16,-2-1-4 0,3 0 6 15,-2-1 11-15,-1 1-17 0,-1-1 4 0,0 2 0 0,0-2-7 0,1 2 11 16,-1 1-3-16,0 0 0 15,-3 0-2-15,3 5 0 0,-2-5 4 0,0 5-8 16,-1 0-1-16,3 2 8 0,-4-1 2 0,1 2-2 0,3 2-4 0,-3-1 1 16,0 3-4-16,-1-1 1 0,-2 1 0 15,2 0-4-15,-3 2-21 0,4 1-16 0,0 1-9 0,-4-2-17 16,3 3-19-16,2 1-24 16,1 1-32-16,0-1-44 0,2 0-44 0,0 1-65 0,2-1-191 15,0 0-530-15,1 0 234 0</inkml:trace>
  <inkml:trace contextRef="#ctx0" brushRef="#br4" timeOffset="2.10564E6">21040 7107 221 0,'-4'-3'213'0,"-1"3"-14"0,0-2-13 0,0 2-13 0,-1-3-11 0,-3 3-18 16,2 0-9-16,-3-1-15 0,2-1-9 15,-1 2-7-15,1 0-6 0,-1 0-4 0,2 0-6 16,-2 0-3-16,-1 2-6 0,1-1-2 16,-1 2-8-16,-1-1-9 0,2-2 2 0,0 4-3 0,-1-1-7 15,0-1 0-15,0 1-6 0,0 0 1 0,-4 2 7 0,3-1-8 16,-2 1-5-16,2 2 0 0,-3-1 0 16,3 2-5-16,1-1 0 0,0 0-3 0,-1 2-3 0,1-1 9 15,0 2-6-15,0-1 0 0,2 1-4 16,-1 0-1-16,1-1 1 0,2-1 2 0,-2 4-4 0,1-2 0 15,0 1 0-15,1 0 2 0,-1 0 2 16,4 0 2-16,-1 0-6 16,-1 0 0-16,0 2 0 0,3-1 2 0,-1-1-6 0,1 0-3 15,1 4 3-15,-1-4-7 0,2 1 1 0,-2 2-3 0,0-1 3 16,2 2-1-16,0-2-1 0,2 1 1 0,0 1-6 0,0-2 4 16,1 1-4-16,0 0 3 15,1 0-3-15,1 0 3 0,-2 2 2 0,1-4-1 0,3 5 2 0,3-5-4 16,-4 2 3-16,2-3-4 0,-1 2-1 0,0-1-3 15,3-2 2-15,-1 1 2 0,-1 0 13 0,2 0-17 16,0-2 2-16,1-2-2 0,0 3 0 16,3-1-3-16,-4 0 5 0,4-3-3 0,0 1-6 0,-1 1 15 15,3-2-10-15,3 2 0 0,-4-3-6 0,1 2 5 0,-1-5 1 16,5 3-4-16,0-1 8 16,-5-1-5-16,5 0 16 0,0 1-14 0,1-3-9 0,-4 2 9 15,-2-2-6-15,0 0-1 16,-1 1 6-16,2-3-9 0,0 2 3 0,-2-2 3 0,0 3 1 0,3-3-1 15,-3 1-5-15,2-1 9 0,-1-1-4 16,0 1 1-16,1-3-1 0,0 3-2 0,0-2-2 0,0-1 3 16,-1 0 0-16,1 1 4 0,0-2-2 0,-1 2 10 0,-1-2-8 15,0 0-2-15,-1 1 0 0,0-3-4 16,-1 1-4-16,2 1 6 0,-1-2-1 16,-2-1-2-16,-1-1 0 0,3 2 4 0,-3-1 0 15,2-1 2-15,-2 0-11 0,1 0 23 0,-2-3-8 0,-1 0-7 16,1 0 4-16,0 1-1 0,0-8-4 15,0 3 5-15,-1-2-11 0,-2 4 5 0,2-4 2 0,-1 0 2 16,0-1 2-16,-4 0-5 0,1 6 3 0,-1 0 10 16,0-3 8-16,-3 3 1 0,1-2-7 0,-1 1 3 15,-1-1 1-15,-2 1 3 0,0 0-1 0,-1 0 3 16,-1 1 2-16,0-1-7 0,-5-2 0 0,1-2-1 16,-2 2-3-16,-2 1-2 0,0-2 1 0,0 4 0 0,-4-1-8 15,1 0 0-15,1 2 9 16,-5 0-9-16,2 2 5 0,1-1-7 0,-3 1 3 0,5 5-14 15,-3-6-10-15,-1 4-8 0,4 2-15 16,2 1-24-16,1 0-18 0,2 1-20 0,1 1-33 0,-1-1-43 16,2 1-47-16,1 1-53 0,1 1-292 15,2-1-616-15,-1 1 272 0</inkml:trace>
  <inkml:trace contextRef="#ctx0" brushRef="#br4" timeOffset="2.10679E6">23961 6942 79 0,'-6'-2'224'16,"-1"2"-7"-16,0 0-16 15,0 0-18-15,-3 2-12 0,3 0-18 0,-3-1-18 0,2 0-6 16,-1 2-17-16,-2 0-3 16,3 2-13-16,-4 2-11 0,1-2-3 0,-1 3-6 0,1 1 0 15,2-2-7-15,-3 2-7 0,3-1-4 0,0 3-7 16,2-1 0-16,-1 1-7 0,-1 1 5 0,2-1-3 16,-3 0-3-16,5 2 3 0,-1 0-5 0,-3 0 0 15,5-1-3-15,-3 1-2 0,3 0 3 0,-2 1-4 16,2-1-1-16,-1 0-3 0,-2-1 1 0,4 2-4 15,1 0-3-15,0 0-3 0,-1-1-1 0,1 1 0 16,2-1-3-16,0 1-5 0,0-1 3 0,2 1-1 0,-2-1-1 16,1 0 5-16,1 0 2 0,1-1 5 0,0 0 0 0,0 1-7 15,-1-1 5-15,1 0-4 0,0-1-2 16,3 0 7-16,-3 0 0 0,2 0 0 0,0 0 9 16,-1 1-12-16,2-4 4 0,1 3-8 15,0-2 6-15,-1 0-9 0,2 0 5 0,1-1-7 0,-1 1 0 16,-1-1 1-16,3-2-1 0,-1 3-1 15,-1-3-5-15,2 1 3 0,1 0-3 0,-2-1 1 0,2 0 0 16,1 0 0-16,1-2 5 0,-2 3-13 16,3-2 4-16,-4-1 3 0,0-2-1 0,4 2-1 15,-1 0-5-15,-1 1 5 0,-2-4-2 16,3 1-3-16,-3 0 1 0,3 1 1 0,1 1-1 0,-4-3 1 0,1 0 1 16,3 1-5-16,-1-2 4 0,-4 0-1 0,4 1-2 15,1-1 1-15,-1 1-3 0,-3-1 0 0,4 0 8 16,-2-1 2-16,1 0-8 0,0 1-2 0,-1-3 2 15,3-1 2-15,-1 0 0 0,0-1 6 16,0-1-9-16,0 0 4 0,-1-1 2 0,1-1-4 0,4-2 1 16,0-2-1-16,-5 4 2 15,5-5-5-15,-1 1 2 0,0 1 1 0,-6 3-3 0,6-6 3 16,-1 0 3-16,-5 5-5 0,3-4 2 0,-4 2 9 16,1 1-2-16,-1 0 7 0,-3-1-6 0,2 0 1 15,-1 1 1-15,-4-1 2 0,2-2-1 0,-2 2 2 0,0 0 2 0,-1-3 4 16,-3 1 0-16,0 0-2 15,-3 0 2-15,-1-7-11 0,-2 2 3 0,-1 0-1 0,-2-1-4 16,-1-1 7-16,-3 2-4 0,-1-1-4 16,-3-1 3-16,0 1-1 0,-1 2-4 0,-2-3 0 15,0 2-1-15,1-1 2 0,-2 3-13 0,-2 0-9 0,2 3-18 16,-2 1-11-16,2 1-16 0,-3 1-21 16,3 2-23-16,-1 1-39 0,2 1-52 0,3 0-54 0,0 6-259 15,2-2-552-15,-8 1 244 0</inkml:trace>
  <inkml:trace contextRef="#ctx0" brushRef="#br4" timeOffset="2.1093E6">20081 7850 183 0,'-4'-2'222'15,"4"2"-8"-15,-6-1-16 0,3 0-12 0,3 1-15 16,-7-1-10-16,3 0-13 0,4 1-15 0,-8 0-10 0,5-2-15 15,3 2-10-15,-10 0-5 16,6 2-11-16,4-2-6 0,-7 0-9 0,4 1-8 0,-3 0-2 0,6-1-1 16,-7 2-2-16,3-2-7 15,0 0-2-15,4 0-2 0,-7 2-1 0,1-2-4 0,2 2 4 16,-2-1-4-16,2 0-2 0,-3 0-2 0,3 1 0 0,-2-1 2 0,-2 1-6 16,1 1 1-16,-2-2-1 0,1 1 2 15,-1 0 0-15,1 0-3 0,-3-1 1 16,4 3-4-16,-3-2-5 0,3 1-2 0,-3 0-1 15,3 0 3-15,-2 1-7 0,-1-1 3 0,3 0-3 0,0 1 3 0,-1 2-6 16,1-3 1-16,1 5-2 16,-1-5-2-16,0 1-1 0,1 1 1 0,2 0 1 0,1-1-3 15,-1 3 0-15,0-2-1 0,1 2-1 0,0-1 0 0,0-1 4 16,1 0-6-16,-1 2 5 16,1-1-6-16,0 0 4 0,0 2 1 0,-1-2-2 0,2 0 2 0,0 2 3 15,-2-1 1-15,2 1-2 16,-1 1 7-16,1-3-5 0,1 3 1 0,-3-2-1 15,1 0-5-15,1 2 8 0,-2-2-5 0,2 2-2 16,-1 0 0-16,1-2 1 0,-2 1 0 0,2 0-4 0,1 1 3 0,0-2-1 16,-2 3 2-16,4-2-3 15,-1 1 0-15,-1 0 1 0,2 0-6 0,-1 0 7 0,2-2-3 16,-2 3-2-16,1-2 3 0,0 0-1 0,1-1 0 0,-1 1 0 16,-1 2 1-16,0-3-1 0,1 0-2 15,2 2 13-15,-1-3-11 0,0 2-4 0,1-3 0 0,-3 2 0 16,2 0 13-16,1-1-8 15,-2 0-3-15,1 2 2 0,1-3-3 0,0 2 4 0,0-1-2 0,0 0 2 16,1 0-4-16,0 0 1 0,0 0 7 16,2 1-4-16,-2-2 2 0,2 2-4 0,0-2-2 15,-1 1-1-15,0-1 7 0,1 0-5 16,-2 1 4-16,4-2 3 0,-2 2 0 0,0-3 0 0,0 1 0 16,-2 0 1-16,2 0-2 0,1 1 2 0,-1-2 0 0,0 1-1 15,0-2-1-15,1 2-3 0,1 0 1 16,-2-3 0-16,2 2-1 0,0 0 2 0,-1-1-2 0,2 0 0 15,0 1 0-15,0-2 1 0,1 0-3 16,2 2 0-16,-3-1-1 0,1 0 1 0,-3-2 15 0,1 1-15 16,1-1-2-16,0 1 3 0,-2-1-1 15,2 3-5-15,-3-3 3 0,1 1-3 0,-1-1 7 16,2 1-2-16,-3 1 3 0,-1-2-2 0,2 0 3 0,-3 0-3 16,5 0 0-16,-2 0 3 15,-3 0-2-15,3 0 9 0,0 0-8 0,0 0 3 0,-1-2-1 0,4 2-3 16,-3 0 6-16,0 0 2 0,-3-1 0 0,5 1-2 15,-5-1-1-15,3 1 2 0,-2 0 1 0,-5 0-14 16,10 0 10-16,-5 0 0 0,0 0 0 16,-1 0-2-16,2 0 0 0,-2-3-8 0,2 3 7 0,-6 0-1 15,10-1-6-15,-5 0 5 0,1 1 6 0,2-2 5 16,-2 2-16-16,1 0 3 0,0-3 5 0,2 1 0 16,-1 2-6-16,-1-2 4 0,0 0-8 0,3 1 1 15,-1 0 3-15,-4 0 3 0,4-1-1 0,-1-1-2 16,-1 1 1-16,0 0 11 0,0 0-17 0,0 1 4 15,0 0-2-15,0 0 5 0,0 0-4 16,-2-1 7-16,2 0-1 0,1 1-4 0,-1-1 0 0,-3 1 3 16,3 0-4-16,-4-1 3 0,4 1-7 15,-1 0 2-15,-2-1 1 0,2 1 4 0,-1-1-3 0,-2 0-2 16,-3 2 3-16,11-1 4 0,-8 1-4 0,0-1-2 16,1-1 10-16,1 1-10 0,-3-1 1 0,3 1 10 15,-3 0-7-15,3-1 0 0,-3 0-4 0,-2 2 2 0,5-1 3 16,-3-2-3-16,1 2-1 15,0-1-2-15,1 1 8 0,-2-3-3 0,1 2-4 0,-1-1 5 16,1 1 0-16,-3 2-7 0,4-4-4 16,-1 2 10-16,1-2-2 0,-2 3 3 0,-1-1 6 0,-1 2-10 15,5-6 0-15,-3 4 0 0,0 0 2 0,-1-1-1 0,-1 3-2 16,4-4 4-16,-1 3-1 16,-3 1 4-16,4-4-12 0,-4 2 6 0,0 2-2 0,3-3 7 15,-3 3-2-15,0-4 12 0,4 2-15 0,-4 2 1 16,0-2-3-16,3-1 5 0,-3-1 3 0,0 2-9 0,3-1 0 15,-2 0 5-15,1 0 14 16,-1 0-11-16,-1-1 1 0,0 2-4 0,0-4 4 0,4 3-2 0,-4 1 1 16,2-1-2-16,-1 1-2 0,-1-2-8 0,0 1 7 15,3 0 7-15,-3 3-8 0,0-6 3 16,0 3 2-16,3 0 12 0,-2 1-10 0,-1-1-9 16,2-1 4-16,-2 1-4 0,0-1 1 0,1 0 9 15,-1-1-1-15,-1 3-4 0,1-2 0 0,0-1-3 0,0 1 2 16,0-2 1-16,-2 1-1 0,2 0 4 15,-1-1-4-15,-2 0 0 0,3-2 6 0,-3 0-9 0,2 1-2 16,-1 0 5-16,1-2-3 0,-2 0 3 16,3 0 14-16,-3 0-14 0,2 1-5 0,-2-2 3 0,0 1 5 15,2 1-1-15,-2-1 0 0,0 2 1 0,1-2-1 0,0 1-2 16,-1 1 1-16,-1-2-4 0,1 2 1 16,1 0 4-16,-1 1-2 0,0-3-1 0,1 4 3 15,-2-3-1-15,1 3-1 0,-1-4-5 16,0 4 17-16,-2-3-15 0,4 1-1 0,-1 2 2 15,-2-2 5-15,1 1 0 0,1-1 8 0,-2 0-14 16,-1-1-1-16,3 3 0 0,-2-2 4 0,-1 0-2 0,0 0-5 16,-1-3 5-16,3 3 1 15,-3 3 0-15,0-5 0 0,0 2-4 0,1 2-3 0,-1-1 3 0,0 0 3 16,0 1 0-16,3 3-3 0,-4-4 4 0,1 2-3 16,-2 1-1-16,2-3-1 0,-3 3 4 15,3-1 2-15,0 1 0 0,-3-1-2 0,3 1-2 0,-1 0 10 0,-2 0-6 16,3 1-1-16,-3-1 0 0,0 1 0 15,0 0 0-15,-1 1 2 0,4-2-6 0,-3 3 4 16,0-1-1-16,3 0-3 0,-4 0 4 16,4 1 0-16,-3 0 1 0,2-2 13 0,-1 2-17 0,1-1-1 15,-1 1 5-15,1 0-8 0,-2 0 7 16,0-1 1-16,0 0-1 0,2 1-1 0,1 0-3 16,-3-1 4-16,0 1 0 0,3-1 3 0,-3 1 0 15,3-2 10-15,-3 2-15 0,0 0 9 0,2 0-9 0,-2 2-7 16,3-2 14-16,-4 0-7 0,4 1 0 0,-3 1 1 0,1-2 2 15,1 1 9-15,-1 0-10 0,1-1-1 0,1 2-4 0,0-1 2 16,0 0 4-16,-3 0-2 0,6-1 8 16,-2 2-14-16,1-2 9 15,0 2-3-15,-2-2-2 0,3 0 1 0,-2 0 3 0,2 3 3 16,-1-3-2-16,0 1 0 0,-2 1 10 0,2-1-13 0,0-1 1 16,1 0 15-16,-3 2-21 0,3-2 11 15,0 1-4-15,4-1-3 0,-7 1 3 0,4 0 0 0,3-1 1 16,-4 1 0-16,4-1 0 15,0 0-1-15,0 0 5 0,-7 0 3 0,7 0-2 0,0 0-2 0,-3 2-4 16,3-2-6-16,0 0 20 0,0 0-16 16,0 0-4-16,0 0 3 0,0 0-5 0,0 0 4 15,0 0-11-15,0 0-9 0,0 0-4 0,0 0-6 16,0 0-11-16,0 0-13 0,0 0-11 0,0 0-5 0,0 0-9 16,0 1-16-16,0-1-13 0,0 0-21 0,7 3-27 15,-7-3-29-15,7 1-41 0,-4 0-233 16,1 0-499-16,0-1 221 0</inkml:trace>
  <inkml:trace contextRef="#ctx0" brushRef="#br4" timeOffset="2.11102E6">21041 7853 228 0,'0'0'225'0,"-4"-3"-17"0,2 1-12 15,-1 0-9-15,-1 0-10 0,1 0-11 0,0 1-13 0,-2-1-10 16,1 1-13-16,0-2-10 0,0 1-6 0,-2 1-4 0,3-2-5 16,-1 3-8-16,0-1-7 0,4 1-4 0,-9-3-8 15,5 2-8-15,-2 1-5 0,6 0-3 16,-11 0-6-16,4 0-2 0,0 0-7 0,0 1 0 0,0 0-4 16,-1 1-2-16,-1-1-2 0,2 3-3 15,0-1-3-15,1 0-2 0,-2-1 0 0,1 2-2 16,-1-1 0-16,-1 1-5 0,3-1 2 0,-1 2-6 15,0-1-1-15,0 2 1 0,0 1 0 0,0-1-5 0,0 1 0 16,0-1-1-16,3 0-2 0,-3 3 2 16,1-2-5-16,2-1 7 0,-3 3-2 0,4-3-3 15,-2 3-2-15,2-2-2 0,-1 1-3 0,1 1-1 0,-1-1 6 16,2 1-2-16,-1 0-1 0,2 0-3 16,-2 3 1-16,3-5-1 0,0 4 4 0,0 1-8 15,0 0 19-15,0 0-15 0,2-1 0 0,-1 1 1 16,0 0-4-16,1 0 6 0,-1 0-2 0,1-2-2 15,0 2-3-15,0 1 8 0,-1-1-7 0,3 0 1 16,-1 1 1-16,1-3-2 0,-1 2 5 0,-1-4-4 0,3 3 2 16,-2 0 2-16,-1-2 2 0,3-2 0 15,-1 3 1-15,-1-3-3 0,1 0 3 0,-1 1-2 16,1-2 1-16,-1 1-2 0,4-1-1 0,-4 1 0 0,3 1-1 16,-2-3 0-16,0 1 7 0,2-1 0 0,-2-1-7 15,2 1 8-15,0 0-5 0,-1-1 0 0,2 0-4 16,0 0 2-16,0 0 8 0,1-1-2 15,0 2 1-15,0-1-1 0,2-2 0 0,-2 0-4 16,2 3 7-16,1-3-1 0,-2 0-5 0,3 1 14 16,-2-1-9-16,2 0-4 0,1 0 0 0,0-1-2 0,0 0 3 15,-3 1-4-15,4-1 0 0,-1-1 2 0,-3 0-3 0,4 2 1 16,1-2-5-16,-3 0 7 16,3 0-2-16,-1 4-2 0,0-4 0 0,-1 1 1 15,0 0-2-15,1 0 1 0,0-1-1 0,0 3-12 16,-1-3 12-16,3 1 0 0,-2 1-4 0,0-2 4 0,2 0 3 15,-2 0-3-15,0 1-1 0,1-1-1 16,-1 0-1-16,1-1 2 0,-2 1 2 0,3 0-3 0,-2-2 1 16,-1 1 2-16,-1 1-2 0,3-1 4 0,-3-1-8 0,0 1 6 15,2-1-5-15,-1-1 15 0,0 2-10 16,0-1-3-16,0-1 2 0,0 1-4 0,1-3 5 0,1 3-2 0,-1-3-1 16,-1 0-2-16,1 4 4 15,0-3 0-15,2 0-3 0,-4-1 1 0,1-1-3 0,0 2 6 16,-1-2-6-16,-3 2 5 0,2-2 3 15,0 2-9-15,-1-2 7 0,-1 0-2 0,-2 0 0 0,1 0 0 16,-1-1-1-16,-1-1 2 16,-1 3 3-16,1-3 0 0,-2 1-3 0,1-2-1 0,-1 1 4 15,0-1 0-15,0-1-1 0,-1 2-3 0,1-4-1 0,-2 0 8 0,1-1-6 16,1 1-7-16,-3 1 7 16,0-1 1-16,1 0-2 0,-1 0-7 0,-1-1 6 0,0-2-2 15,0 2 3-15,-2 0-4 0,1-2 7 16,1 1-5-16,-1 0 0 0,0 0-2 0,-2 0 2 15,-1 0 3-15,2 1 2 0,-2 0-5 16,1 2 1-16,-1 2 0 0,-3-2-1 0,1 1-1 0,-1 0-3 0,-3 1 3 16,0-1-1-16,-1 4-6 15,0-4 9-15,-7 0 0 0,4 3-3 0,0 0 2 0,-5 0 1 16,5 1-4-16,-1 0 3 0,-1-1-6 0,2 2 6 0,-1 1-2 16,-4-3 3-16,-2-1-3 0,1 3 2 0,0-1 3 15,-1 3-4-15,1-1 5 0,0-1-5 0,-2 3 0 16,1 0-3-16,1-1 0 0,4 1-7 0,0-1-9 0,0 2-4 15,-4 0-8-15,4 0-8 0,1 1-15 16,1 0-15-16,1 0-13 0,1-2-20 16,4 4-26-16,-1-2-30 0,1 0-46 0,3-2-44 15,0 2-226-15,5 0-514 0,-6-1 227 0</inkml:trace>
  <inkml:trace contextRef="#ctx0" brushRef="#br4" timeOffset="2.11235E6">23999 7695 160 0,'0'0'206'15,"3"-3"-10"-15,-3 3-10 0,0 0-9 0,-2-4-10 0,2 4-7 0,0 0-12 16,0 0-6-16,-4-3-12 15,4 3-9-15,-4-2-5 0,4 2-10 0,-5-1-1 0,5 1-9 16,-9 0-4-16,6 2-6 0,-4 0-5 16,0 2-2-16,0 1-9 0,-3-3-3 0,3 4-2 0,-2-1-5 15,-2 3-9-15,1-1-4 0,-1 0-2 16,2 1 2-16,1 0 0 0,-2 1 2 0,0 0-1 16,0 1 0-16,2 1-8 0,0-1 4 0,-2 1-5 15,3 0-13-15,0 0 2 0,0 0-1 0,-3 0 9 0,3 0-7 16,-2-1-1-16,0 2 5 0,1 0-2 0,0-1-4 15,2 1 2-15,-2-1-3 0,2 2-4 16,-1 0-3-16,3-1 6 0,1 1-7 0,-3 0-1 16,4 2-5-16,0-3 5 0,2 2-1 0,0-1-6 0,0 0 5 15,2 0-1-15,-1-1-6 16,0 0-1-16,2 0 1 0,0 1 1 0,2-1 5 0,-2 0-4 0,3 0-1 0,0-1 2 16,-1 0-2-16,1 0-3 0,0-2 4 15,2 0-3-15,-2-1-2 0,2 1 14 16,-3-2-14-16,1 0 4 0,0-1-9 0,-1 2 6 15,1-3-3-15,1 3 3 0,0-2 0 0,2 3 1 0,-1-4-3 16,0 1 2-16,3-1 2 0,1 3 0 16,-4-3 1-16,4 0-6 0,1 2 2 0,-1-1 2 15,1-1-3-15,3-1-1 0,-2 0 5 0,0 0-1 16,1 0-6-16,1 0 1 0,-1-1-3 0,2-1 3 16,-3-1 3-16,2 2 2 0,1-2-12 0,-2 2 10 0,1-3-3 0,2 1-2 15,2 0 1-15,1 0 4 16,-4-1-3-16,-2 0-4 0,2 0 4 0,3-2 3 0,-5 2-6 0,8-1 0 15,-3-1-1-15,-4 1-1 16,1-2 4-16,-1 1 7 0,5 0-8 0,-6 0 3 0,2 1-1 16,-4-2-5-16,4 1 4 15,-2-1-7-15,0-1 7 0,-1 0-2 0,0 0-4 0,1-1 6 0,-4-1-2 16,2 0 2-16,1 0 0 0,-3-1 2 0,2-2-1 16,0 0 6-16,-3-1-7 0,1-1-1 15,0 1-1-15,-1-7 2 0,0 5 2 0,1-3 0 0,-1-2 1 16,-1 5-1-16,0-6 0 0,0 0-1 15,-2 4-2-15,1-3 3 0,2-1-1 0,-3 1 4 0,-3 3 2 16,2 1 9-16,-2-3 1 0,-1 4 0 16,0-2-4-16,-2 1 1 0,-1 1 4 0,0-3 0 0,0 15-6 15,-4-24-4-15,1 11 3 0,0-1-4 0,-4 1 6 0,3 1-2 16,-6 0 2-16,3-1-5 16,-7-2 12-16,0 2-3 0,-1-3-17 0,-1 4 4 0,1 0-5 15,-2-2 5-15,-3 5 0 0,0-2 11 16,1 2-14-16,-4-2-11 0,1 4-6 0,-1-1-11 0,-1 1-16 15,0 1-15-15,3 2-21 0,-3-2-28 16,0 4-34-16,-1-2-34 0,-1 3-49 0,5-1-60 0,-1 2-265 16,6-2-591-16,-1-1 261 0</inkml:trace>
  <inkml:trace contextRef="#ctx0" brushRef="#br4" timeOffset="2.11361E6">20112 8468 123 0,'0'0'190'0,"1"-5"-7"0,1 3-8 16,-2 2-11-16,1-3 2 0,-1 3-5 0,0 0-9 0,0-3-4 16,0 3-9-16,0 0-11 0,0-3-7 0,0 3-9 15,0 0-8-15,-3-3-14 0,3 3-8 16,-2-2-8-16,2 2-7 0,-6-2-5 0,2 2 3 0,4 0-6 15,-10 0 2-15,3 0-3 0,1 0-1 16,-2 0-2-16,1 0-2 0,-2 2-3 0,1-1 1 0,1 1-8 16,-3 0-1-16,0 1-3 0,3 1-4 0,-1 0 6 0,-4 3-2 15,1-1-13-15,1 2-1 16,3 0-8-16,0-2 0 0,0 5 3 0,0 1 0 0,0-1-3 16,0-4 2-16,0 11 0 0,0-5-1 0,3 2-1 15,1-2-4-15,-1 1 2 0,1 0 0 0,-1 7-2 0,1-8 0 16,3 6 0-16,-2-4 12 15,1 5 3-15,0-6-7 0,1 1-2 0,0 1-1 0,2-2-3 16,-2 1-2-16,2-1 5 0,2 5-1 16,0-5-4-16,0 1 0 0,2-1-1 0,-2 0 1 0,3-1 0 0,2 3-1 15,-1-4-1-15,1 1 3 16,0-3-2-16,3 1-2 0,2 2 9 0,0 0-6 0,0-3-5 16,3 1 0-16,-3-2-2 0,-1-2 1 15,5 2 4-15,2-1-6 0,-6-2 4 0,6 2 1 0,-5-4 1 16,6 2-5-16,-1-3 2 0,-3 0-4 0,4 0 1 15,0-2 4-15,3 0-3 0,-3 0 6 0,0-1 2 16,3 0 2-16,-1 0 3 0,-1 0-1 0,-2-1-3 16,1-2-1-16,-7 1 0 0,3 0 6 0,-1 1-1 0,-1-1-2 15,-1-2 2-15,3 1 1 0,-4 0 4 16,-1-1-2-16,1-1 2 0,0 1-1 0,-1-2-7 0,1 1 4 16,-2-2 0-16,-2 4 1 15,3-5-13-15,-2 0 1 0,-3-1 9 0,0 2-1 0,3-3-10 16,0-1 4-16,-3 0 1 0,3-1-3 0,0-4-6 15,-2-2 4-15,-1-1-4 0,-1 0 4 0,-2-4 1 16,-2 4 0-16,1-3 0 0,-3-1 0 16,0 1 1-16,-1 0 12 0,-3 0-18 0,-1-2 10 0,-2 3 1 0,0-3-2 15,-2 3 0-15,-2-1 1 0,-2 3-4 0,2 1 9 0,-2 2-2 16,-2 0-3-16,-1 4-5 16,-1-1-2-16,-4 3 2 0,3-2-9 0,-5 5 15 0,2-1-9 0,-3 1-7 15,3 2 4-15,-3 1-8 0,2 0-8 0,-1 2-20 0,2 1-18 16,4 1-13-16,-4 0-23 0,7 2-20 15,1 0-23-15,2-1-27 16,2 1-33-16,1 2-43 0,4-3-42 0,-2 1-273 16,2 1-595-16,1-1 263 0</inkml:trace>
  <inkml:trace contextRef="#ctx0" brushRef="#br4" timeOffset="2.11453E6">21218 8450 28 0,'-5'-2'257'0,"0"-1"-19"0,-1 0-16 0,-2 2-16 16,2-1-17-16,0 1-17 0,-2 1-16 16,-1 0-14-16,2 0-12 0,0 0-12 0,-1 1-10 0,1-1-8 15,1 3-8-15,-1 0-6 0,0-1-8 16,0 1-7-16,-1 1-1 0,-1 1 5 0,1 0-6 0,1 0-4 16,0 0-3-16,0 0-8 0,1 1 6 0,0 1-14 0,-1-1 0 0,0 4-1 15,2-2 11-15,-2 1-9 16,1 4-2-16,2-1-4 0,0-1 0 0,-2 3-1 15,0 4-4-15,3-3 4 0,1 0-8 0,0 3 1 16,-1 1-2-16,3 1-4 0,0-2 2 0,0 2-3 16,0 1-2-16,2-4-4 0,-1-1 5 0,3 3 7 15,-1 0 1-15,2-6-5 0,0 0-1 0,1 2 2 16,0-2 1-16,1 0-4 0,1-1-3 0,0 0 2 0,0 0-2 16,1-2-5-16,0 0 4 0,1 1-2 15,2-2-4-15,-1 0 7 0,3 0-7 0,5 1 8 0,-5-2-15 16,4 1 9-16,3-1-1 0,-2-1-5 15,0-1 2-15,-3-1 1 0,4 0-5 0,0-1-2 0,2-1 4 16,-5 0 2-16,4 0-7 16,-1 1-2-16,0-2 1 0,-4-1 6 0,0-2-8 0,-1 2 8 0,0-1-16 15,1 0 15-15,0-1-6 0,-1 0 7 16,-1 0-3-16,2-1 1 0,-1-2 7 0,0 0 2 16,-1 1-1-16,0-1-1 0,0-2-4 0,-1 1 5 0,0 0-8 0,0-2 8 15,0 1-1-15,1-3 3 16,-2 2-7-16,0-2 0 0,-1 0 0 0,1-1 5 0,3-4-10 15,-6 2 2-15,3-4 2 0,-2-1-3 16,-1-1-6-16,0 1 11 0,-2-1 0 0,-3 1-11 0,-1 3-1 0,1-5-1 16,-1 0-5-16,1-1 9 15,-4 0-3-15,-1 7 3 0,-3-8-10 0,-1 1 15 16,1 0 0-16,-3 0-8 0,0 2 10 0,-1 0-7 16,-1 6 7-16,-1-4 17 0,-6 2-15 0,2-1 4 0,-1 2-1 15,-1 0-5-15,0-1 14 0,-2 3-19 0,-1-1 1 16,2 3 1-16,-3 0-4 0,5 2 4 0,0 1-1 15,0 1-5-15,0 1-14 0,1-2-21 0,0 2-23 16,1 0-14-16,3 2-22 0,3-1-20 0,0 0-32 0,0 3-36 16,1 0-51-16,2 0-34 0,4 0-55 0,-7 2-219 15,4-1-582-15,3-1 257 0</inkml:trace>
  <inkml:trace contextRef="#ctx0" brushRef="#br4" timeOffset="2.11536E6">22222 8343 234 0,'-6'-2'228'16,"3"0"-16"-16,-1 1-20 0,0 1-16 0,4 0-17 0,-10-2-15 0,6 2-10 16,-2 0-12-16,0 2-13 0,-2 0-6 15,2 1-9-15,-1-1-9 0,-1 2-5 0,2 1-4 16,-1 0-9-16,0 0-1 0,0 0 1 15,0 2 0-15,0-2-3 0,-2 5 1 0,1-3-4 0,-2 3 0 16,3 0-7-16,0-2 3 0,-3 4 3 16,3-1 14-16,-1 0-18 0,1 0-7 0,-2 3-1 0,2-2-5 15,-1 5 4-15,2-5-8 0,0 7 3 0,2 0-3 0,0 0 0 0,3 2-4 16,-1-2-5-16,2 1-1 16,0 0 2-16,2 0-2 0,2 1-2 0,0-3 1 15,-1-5 12-15,2 2-10 0,3 3-4 0,-3-4-1 16,2-1-2-16,4 2 15 0,-2-2-7 0,-2-3-5 0,0 3-6 15,3-2 3-15,0 1 2 16,0-1-5-16,-1 0-2 0,3 0 5 0,-1-2-5 0,3 3 7 0,-1-2-2 16,1-3 2-16,0 0-1 15,4 1-9-15,-2-1 2 0,3 1-3 0,-4-4 3 0,0-1-3 16,6 2-2-16,-7-3-7 0,10 3 7 0,-3-5-5 0,0 1 1 16,1-1-1-16,-6 0 5 0,0-1 2 15,7 0-5-15,-8 1-2 0,6-6-4 0,-4 3 3 0,4-1-3 16,-1-1-3-16,-5 1 0 0,5-4 5 15,-2 1-1-15,-1 0 6 0,0-2-8 0,0 0-2 16,-4-1 7-16,2-4-5 0,-1 1 3 0,0-3 12 16,-2 0-13-16,0-1 3 0,-2 0-1 0,1 1 4 15,-3-3-5-15,1-3 3 0,-2 1 2 0,-1 0-2 0,-2-1 0 16,0-1 0-16,-1 3 1 0,-3-3 10 16,0 3-3-16,-1-2-8 0,-2 2 2 0,-3 0 2 0,-1 1 7 15,-2 0-5-15,-3 4 9 0,2-3-11 16,-5 3 7-16,-1 1-7 0,0 1-2 0,-3 1-9 0,1 1 9 15,-2 1-10-15,6 3-22 0,-6 1-24 16,4 1-27-16,0 0-28 0,1 4-32 0,-7 0-32 0,8 2-44 16,0 0-53-16,0 2-67 0,-1 3-200 0,-1 0-571 0,5 1 253 15</inkml:trace>
  <inkml:trace contextRef="#ctx0" brushRef="#br4" timeOffset="2.1164E6">22226 8969 120 0,'-3'-3'234'0,"0"1"-6"0,-1-2-14 0,1 1-17 16,0 1-14-16,-1-1-16 0,0 2-21 0,0-1-16 15,-2 1-12-15,2 0-11 0,-3 1-11 16,1 1-8-16,-1 0-10 0,0 1-7 15,0 0-6-15,0 0-1 0,-3 1 0 0,3 3-5 0,-3-4-5 16,3 2-8-16,-3 1 4 0,2-1-3 0,-1 1-4 0,2 0 2 16,-4 0 0-16,1 2-2 0,0-1 1 15,2 1 1-15,-3-2-1 0,1 3 1 0,1-2 0 0,1 0 10 16,1-1-1-16,0 0-7 0,0 2-1 0,-2-2-4 16,4 2-6-16,-2 1-2 0,1-3 0 0,0 2-2 15,2 0 3-15,1 1-1 0,0-1 0 0,1 0 2 16,0 2-7-16,1 1 3 0,-1-2-4 15,2 2-4-15,2 1 1 0,-1 0-2 0,2 4-3 0,1-1 5 16,-1 0-7-16,1 1 0 0,2-1-2 16,-2-1 4-16,2 2-1 0,-2-2 10 0,0 0-19 0,1 0 4 15,0 4-9-15,1-5 2 0,-2 0 0 0,2 1 7 16,-2-1-5-16,-1-1 4 0,1 2-2 16,2-1 2-16,-4 0 1 0,3 0 0 0,-1-1 1 0,1 0-7 0,0-4-1 15,-1 4 8-15,3-1 0 0,-4-2-5 16,4 1 2-16,-2-2 2 0,2 3-4 0,3-2 1 15,-4-1 7-15,1 0-15 0,0-1 3 16,4 1-2-16,2-1 3 0,-2 0-3 0,2-1 3 0,-3-1 0 16,4 0-3-16,-1 1 3 0,-1-3 0 15,2 1-1-15,0 0-3 0,2 0-3 0,-2-1 3 16,0 1-4-16,0-1 1 0,3-2 2 0,-1 2 0 0,-2-1 1 0,1-1 1 16,1 2 2-16,-2-2-6 15,1-2 1-15,-1 1 14 0,-1 1-16 0,0-2 0 0,-1 0 3 0,1-1 1 16,1-2 0-16,-3 1-8 15,2 1 8-15,0-2-4 0,-2 0-1 0,0-1 2 0,-1-1-3 16,1 0 5-16,-2 0 5 0,1 0-10 16,-2-2 5-16,1-1-1 0,0 1-1 0,-2 0 1 0,2-2 1 0,-2 0 0 15,-3-1 1-15,3-1-1 16,-1 0-4-16,-2 0 11 0,0-1 2 0,-1 1-4 16,-1-6 5-16,0 0-6 0,0 1 3 0,-4-2 5 0,2 1-1 15,-5 0 2-15,-1-3-10 0,0 1 3 0,-1-3 1 16,-4 2-1-16,1 4 4 0,0-2-4 0,-1 3 6 15,-3-1-7-15,0 2 0 0,-1 2 0 16,-4 1-7-16,1 2 3 0,-2 2 16 0,2 0-21 0,-5 1 1 16,2 2-7-16,-3 0-28 0,0 2-12 0,2-1-26 0,-2 1-30 15,4-1-28-15,3 3-44 0,3 0-48 0,3 0-70 16,1 0-266-16,2 0-606 16,0-1 269-16</inkml:trace>
  <inkml:trace contextRef="#ctx0" brushRef="#br4" timeOffset="2.11798E6">20246 11277 87 0,'-3'-4'223'0,"-1"2"-18"0,1-1-12 15,0 0-12-15,-2 0-11 0,2 2-10 0,-3-1-19 16,2-1-9-16,0 1-8 0,-2 1-12 0,-1 0-10 0,3-1-4 0,-2 1-2 16,-1 0-6-16,0 0-2 0,0 1-3 15,0 0-4-15,-3 0-8 0,3 0 0 0,-1 0-3 0,-1 1 1 16,1 1-6-16,-1 0 2 0,-2 0 1 15,0 0-4-15,-1 2-3 0,0 0-4 0,-1 0-3 16,-1 1-2-16,3 0 3 0,-3 2 2 16,1 1-4-16,2-1 0 0,-2 2-12 0,3 0 3 0,-3 0-5 0,4 0 4 15,-1 1-10-15,0 1 3 0,3 1-1 0,-2 0-7 16,4 1 11-16,-2 0-14 0,3 1 0 16,-1 4-1-16,2-4-2 0,1-1 3 15,2 7-2-15,-2-6-2 0,4 5-4 0,-2-4 1 0,0-1-3 16,1 0 1-16,0 1-2 0,1-2 1 0,1 1-1 0,-2 1 1 15,3-3-4-15,-2 0 0 16,-1 1-3-16,1-1 4 0,2-1-1 0,-3 1 3 0,1 1-6 16,0-6-3-16,3 4-22 0,-1 1 5 15,-1-2-1-15,2 1 2 0,-2-4 0 0,3 6 2 0,2-2 2 16,-1 0 3-16,0 0-2 0,0 0 12 0,3 1-13 0,0-1 5 16,4 4 0-16,0-2 0 0,2 0 4 15,-1 0 8-15,1-1 4 0,1 0 2 0,-5-3 0 0,5 3 1 16,-3-4 8-16,-1 0-2 15,2-1-5-15,1 0 0 0,-2-1-3 0,3-1-2 0,-3-3 4 16,3 0 0-16,4-1-3 0,2-1 1 16,-1-1-2-16,-1-1-3 0,-1 0 3 0,1-2-1 15,3 0-5-15,-1 1 5 0,-2-2 1 0,0 0 10 16,-6 0-13-16,5 0-5 0,-3 0 4 0,-3 1 0 0,0-1 1 16,-3-1 0-16,3-1-1 0,-4 1 6 15,2-3-1-15,-1 0 1 0,-1 0 7 0,-2-2-6 0,2-1 9 16,-2-2-2-16,2-4-4 0,-3-1-1 0,0-1-1 0,-1-2 0 15,-2-3-7-15,-1-1 8 16,-2-8-9-16,2 0 6 0,-4-3-9 0,-1 0-5 0,-2 3 9 16,0-2-3-16,-4 3 0 0,3 6-6 15,-5 2-3-15,3 1-1 0,-4 0-7 0,-3 3-1 0,4 4-11 16,-1 1-11-16,-2 1-10 0,2 5-3 0,1 1-21 16,-4-1-10-16,1 7-14 0,-1-3-9 15,0 3-14-15,4 2-16 0,-1-2-12 0,1 3-26 0,0 2-30 0,1-1-35 16,0 0-29-16,-1 1-225 15,2-1-527-15,-2 0 233 0</inkml:trace>
  <inkml:trace contextRef="#ctx0" brushRef="#br4" timeOffset="2.11894E6">21256 11194 117 0,'-3'-3'254'16,"-2"1"-16"-16,0 0-15 0,1 0-16 0,-2 0-13 15,1-1-16-15,1 3-18 0,-1-2-14 0,5 2-12 0,-10 0-13 16,5 0-10-16,5 0-9 0,-10 2-9 15,4-2-9-15,1 3-1 0,-1-1-5 0,-1 2 1 0,0 0-3 16,0 0 1-16,-5 4-5 16,2-1-4-16,-3 0 1 0,2 1 2 0,0 2-3 0,-1 0 2 15,1 1-8-15,-4 2-3 0,3-3 0 0,-2 3-3 0,4-1-7 0,0 0-2 16,-1 0 7-16,-1 3-5 16,2 1-6-16,2-3 0 0,2 0-7 0,-4 5-2 15,0-2-4-15,3-2-1 0,1-1-5 0,-1 5 3 16,1 2-3-16,2 0-1 0,1-3-1 0,1 1-7 0,0 1 1 0,3-1 6 15,0-2-9-15,1-3-3 16,0 1-2-16,1 1 8 0,2 1 8 0,-1-3-12 0,4 3-1 16,3 1 3-16,-4-4-3 0,3-1-3 0,-3 1 1 0,7 3-4 15,-4-6 2-15,7 5 4 16,-5-5-2-16,3 3 2 0,1 0-1 0,-3-4-28 0,1 0 1 0,-1-2 3 16,4 2-1-16,1 1 7 15,-2-3 3-15,-2 0 1 0,5 2 2 0,-4-3 2 0,4 1-6 16,0-1 5-16,-3-3 3 0,5 2 3 15,-1-1 5-15,2-3-6 0,-1 2-6 0,-1-2 7 0,3 2 6 16,-2-3-6-16,-5 0 2 0,8 0-4 16,-3-1-1-16,0-1 4 0,2-2-6 0,-3 1 11 15,1-2-3-15,-6 3-1 0,0-3-1 0,-1 1 2 16,5-3 3-16,-5-1-6 0,3-1 1 0,0-2 2 16,-4 2-5-16,1-5 3 0,0-1 5 0,-2-2-6 0,0 0-4 15,-2-1 1-15,0-4 4 0,-1-2-1 0,-3 1-2 0,1-2 3 0,-3-10-2 16,-1-1-2-16,1 11 0 15,-4-3 7-15,-1-10-6 0,-2 2 1 16,0 10-2-16,-2 1-3 0,-1-2 4 0,0 2-5 0,-5 1-4 16,-1 2 3-16,0 1 0 0,-3 2-2 15,-1 0 2-15,-2 4-6 0,1 1-15 0,-1 1-4 16,4 5-14-16,-1 2-11 0,2 0-28 0,3 3-22 16,1 0-31-16,-1 3-38 0,2-2-41 0,2 2-66 15,0 2-245-15,6-2-567 0,-8 2 252 0</inkml:trace>
  <inkml:trace contextRef="#ctx0" brushRef="#br4" timeOffset="2.11983E6">22279 11118 166 0,'-4'-5'238'0,"1"1"-17"0,-1-1-7 0,0 1-17 0,-2 1-11 15,2 0-16-15,0 0-8 0,-2 1-13 16,0 0-7-16,-1 0-9 0,2 2-14 0,-5 0-1 16,2 2-9-16,-1 0-10 0,-5 0 2 15,4 0-11-15,0 2-7 0,2-1-5 0,-5 4-7 0,3-1-19 16,0 1-1-16,-1 4 2 0,1 0-2 0,2 0-8 0,-2 0-3 16,2 2 1-16,-4 3-2 0,4 1 0 15,-1 0-3-15,2 1-3 0,-1 2 2 0,2-2-5 16,1 1-1-16,-1 0 4 0,2-1-6 0,-1 1 0 15,1-1 0-15,0 2-3 0,1 0-1 0,2 1 2 16,-2-1-5-16,2 2-2 0,1-2 2 16,1 2-3-16,2-3 10 0,1-2-16 0,2 4 4 0,-4-7-2 15,6 5 3-15,-3-5-3 0,1 0 2 0,1 0 0 0,3 2-2 16,-3-3 2-16,4 3-7 0,-3-4 5 16,2 0 2-16,0 0-4 0,0 0 3 15,1 0-2-15,-1-2-4 0,0-1 6 0,3 0 1 16,-2 0-13-16,3 0 7 0,-3 0-4 0,2-2 2 15,1 0-1-15,0-1 1 0,4 1-1 0,-2-2 3 16,5 0-2-16,-4 2-1 0,0-5 2 0,0 1-7 0,0-1 0 16,-2-1 1-16,2 2 4 0,0-2-4 0,4 0 4 0,-7 0-6 15,3-1-1-15,-3-1 4 0,3 1 4 16,-3-2-5-16,2-2 2 0,-1 1 6 0,-1-1 1 0,2 0-1 16,-1-1 0-16,-1 1-4 15,6-7 2-15,-2 0 0 0,-1-2-4 0,2-1 3 16,-3 0 1-16,-1-5-7 0,0 3 1 0,-2-6 2 15,-1 2 1-15,2-2-6 0,-1-1 8 0,-2-1-3 0,-1 0-2 0,1-2 6 16,-5 3-3-16,1 1-4 16,-1-3 4-16,-3 2-2 0,-1 1 1 0,-2 0-3 0,-1 1-1 0,-2 0 1 15,-4-1 1-15,0-1-4 16,-3 3 5-16,0-2-3 0,-4 1-4 0,-2 1-1 16,-3-2 2-16,1 1-1 0,-2 2 4 0,0 1-1 0,-1 1-18 0,0 2-20 15,1 1-4-15,-1 2-20 16,2 3-20-16,-1 0-28 0,3 3-33 0,2 2-33 0,0 1-51 0,3 1-54 15,-1-1-215-15,3 1-537 0,3 0 237 16</inkml:trace>
  <inkml:trace contextRef="#ctx0" brushRef="#br4" timeOffset="2.13838E6">22603 1204 26 0,'0'0'224'0,"0"0"-19"0,0 0-6 16,0 0-12-16,0 0-16 0,0 0-6 0,0 0-13 0,0 0-17 15,0 0-17-15,0 0-8 0,0 0-14 0,0 0-10 16,0 0-11-16,0 0-7 0,0 0-4 16,0 0-7-16,0 0-2 0,6 9-10 0,-5-4 3 15,2 0-7-15,0 2 2 0,-2 0-3 0,1 0-1 16,-1 1 15-16,-1 0-4 0,0 4-3 0,-1-3-4 0,-1 3 1 15,-2-3-5-15,-3 5 1 16,0-1-8-16,-6 4-1 0,-1-1-1 0,2-3-12 0,-4 3-22 16,-1-3-24-16,5-4-19 0,-5 2-43 15,4-2-36-15,2-3-60 0,2-1-214 0,1-4-432 0,-2 3 191 16</inkml:trace>
  <inkml:trace contextRef="#ctx0" brushRef="#br4" timeOffset="2.14009E6">22748 1008 87 0,'0'0'284'0,"0"-6"-14"0,0 6-27 0,0-5-15 15,0 5-20-15,0 0-17 0,0 0-17 16,-2-4-19-16,2 4-16 0,0 0-19 0,0 0-7 16,0 0-13-16,0 0-12 0,0 0-2 0,2 12-7 0,-2-7-10 15,0 4-6-15,0-2-2 0,0 3-11 16,0 1-1-16,3-1 0 0,-3 3 3 0,0 0-2 0,0 1-9 16,0-1 5-16,0 0-9 15,0 2-5-15,0-2-2 0,0-1-6 0,0 2-2 16,0-2-1-16,0 1 0 0,-3-4-3 15,3 3-5-15,0-1 3 0,0-3-3 0,3 1-2 0,-3-1 1 16,2 1-4-16,0-4 2 0,-2-1-8 0,3 1-3 16,1-2-7-16,2 0-4 0,-2-2-6 0,-4-1-5 0,14-1 5 15,-4-2-10-15,-1-2 5 0,3-2 4 0,-2-3-3 0,3 3 2 16,-3-5 1-16,1-5 2 16,0 1 5-16,1-2 1 0,-3 1-3 0,1 5 13 0,-6-1 7 15,-1 5 10-15,4 0 5 0,-3 1 4 16,-1 0 8-16,0 1 1 0,-2 2-7 0,2 2 1 0,-3 2-6 15,4-8-6-15,-4 8 1 16,0 0 0-16,0 0 6 0,0 0-1 0,0 0 13 0,0 14-16 16,-1-1 3-16,-2-4-2 0,3 4-2 15,-3-1-4-15,-1-1 3 0,4 4-4 0,-3-2 0 0,-1-1-4 16,4 2 2-16,-3-2-1 0,-1 1 9 0,1-1-12 16,0 0 2-16,0-4-2 0,2-1-2 15,-2-1 2-15,-1-3-4 0,2 1-2 0,1-2 8 16,1-2-2-16,-5 2-2 0,5-2-4 0,0 0 5 15,0 0-4-15,-6-11 5 0,4 2 6 0,1 1-2 0,1-4-1 0,0-2 4 16,1-5-5-16,1 1 7 16,2-4-5-16,-1 0-2 0,4 2 1 0,-3-1 3 0,0-1-5 15,2 1-3-15,0 2 3 0,1 1 4 0,-3 4-7 16,2 1 0-16,-1 2-4 0,2 5 4 16,-4-3-1-16,4 6-5 0,-2-3 1 0,-2 2-3 0,3 3 3 15,2-2-4-15,-1 3 2 0,-7 0-2 16,14 3-4-16,-6 1 5 0,-2 2-3 0,0 1 6 0,1 3-3 0,0 2 3 15,-1 2 0-15,1-2 0 16,-2 5 3-16,0-4-17 0,-2 3 2 0,1-2 2 0,-3 1-10 16,1-2-11-16,-2 0-4 0,3 2 2 15,-3-2-4-15,1-3-16 0,-1 3-3 0,0-4-9 16,0-2-5-16,0 1-1 0,-1-1-19 0,-2-1 1 0,0-1-5 16,0-2-6-16,-1 1 1 0,1-1-8 15,-1 0 3-15,4-3-10 0,-10 1 6 0,10-1 4 16,0 0 12-16,-19-4 2 0,10 0 4 15,4 1 10-15,-2-2 3 0,2 0 12 0,-2-1 15 0,2 1 12 16,1 2 16-16,-2-3 3 0,3 0 10 0,-2 1 8 0,2 1 8 0,0 1 14 16,1-1-7-16,2 4 7 15,-4-7-5-15,4 7 7 0,-3-6-12 0,3 6 5 0,-1-6-4 0,1 6-4 16,0 0 3 0,0 0-8-16,3-4 0 0,-3 4 6 0,8-3-6 0,-2 1 0 0,-6 2-6 15,17-3-5-15,-7 3 4 16,-1-1-10-16,5-1 6 0,-1 0-7 0,2-1 3 0,1-1-2 15,-2 0-1-15,0-1 6 0,0-3 5 16,-1 2 8-16,1-2 12 0,-2-3 9 0,-2 0 15 16,1 1 4-16,-2-2 12 0,0 1 12 0,-2 0 8 15,-1 1 9-15,0 3 2 0,-2 0 1 0,0 0 7 0,-2 2 6 16,-1 2-11-16,1-1-2 0,-1 0-7 0,-1 4-5 16,2-4-9-16,-1 0-7 0,-1 4-9 0,0 0-2 15,0 0-10-15,0 0-7 0,0 0 3 0,-7 14-6 16,3-6-4-16,-1 5-1 0,1-1-2 15,0 2-2-15,-1 5-3 0,1-6 0 16,1 5-2-16,1-3-1 0,-1 4-3 0,1-5-1 16,2 4 6-16,0-4-13 0,0-1 2 0,0 0-1 0,1-2-2 15,-1-2-8-15,0-2-5 0,1 0 3 0,1-1-7 0,-1 0 4 0,1-3-1 16,1 1-7-16,1-1-2 16,1-3-9-16,3 0-4 0,-8 0-12 0,14-3 4 0,-5-1 6 15,0 0-2-15,-1-2 8 0,2-3 1 16,0-1 1-16,0 0 3 0,-2-3 2 0,3-3 4 0,-3-3-2 15,0 7 8-15,-2 0 13 16,0-1 8-16,-2 4 15 0,0-2 1 0,-1 3-1 0,-1 3 2 16,1-2 2-16,-2 3-5 0,0 1-5 15,1-1 2-15,-2 4-9 0,0 0-2 0,0 0-1 0,0 0 4 16,0 0-9-16,0 0 3 0,1 19-2 0,-1-8 10 0,0 2-8 16,0-1 3-16,0 2 3 0,-1 1-6 15,2-2 0-15,-2 1-1 0,0 1-2 0,0 1 2 16,-1-5-16-16,0 2-3 0,1-4-3 15,-1-2 3-15,1 0-2 0,0-2-3 0,0-1 8 16,1 0 3-16,0-4-2 0,-2 6 5 0,2-6 2 16,-4 0-6-16,4 0 4 0,0 0 0 0,-5-11 1 0,4 2 2 15,0-2-5-15,1-1 3 0,1-3 6 16,0 0-1-16,1-6-2 0,2 1 4 0,1 1 1 16,-1 0 0-16,1-3 0 0,0 5 2 0,1-5-3 0,2 3-2 15,1 2 3-15,-2 3-3 0,-1 1 2 16,3 2 0-16,-2 1-1 0,3 2-5 0,-3 0 4 0,0 5-2 15,1-3 5-15,2 5-9 16,-2-2-6-16,1 3 5 0,-2 1 0 0,1 0 3 0,0 3 4 16,0-1-5-16,-2 2-6 0,0 3 3 15,-1-1 4-15,0 5-1 0,-4-3-15 0,1 3 3 0,-3-2-5 16,0 2-1-16,-3 1 1 0,-1 0-2 16,0-1 0-16,-3 1 1 0,0-4 3 0,-1 2 7 0,-3-2 6 15,5-3-9-15,-3-1 6 0,3-1-5 0,0 0 7 16,-2-1 0-16,5-3 1 0,-2 1 6 0,6-1-1 15,-8 0 2-15,8 0 1 0,-7-6-7 0,4 4 7 0,0-2 1 16,0 1 8-16,3 3-3 0,-1-6-6 0,1 6-1 16,0 0 4-16,3-5-2 0,-3 5-3 15,0 0 1-15,0 0-1 0,0 0-3 0,14 7 0 0,-7-3 1 16,0 2-1-16,-1-2-3 16,1 2 6-16,0 0-6 0,3 3-11 0,-1 0-5 0,0-1-1 15,2 1-7-15,-1 0-14 0,0 0-14 16,2-1-22-16,-2-1-21 0,2 1-29 15,-1 1-25-15,-1-3-40 0,2-1-26 0,-3-2-205 16,-2 1-459-16,3-2 203 0</inkml:trace>
  <inkml:trace contextRef="#ctx0" brushRef="#br4" timeOffset="2.14078E6">23717 1057 231 0,'-3'-11'290'0,"1"2"-12"0,0 1-2 16,1 1-12-16,-1 1-19 0,-1 0-11 0,1 1-10 15,0 0-28-15,2 5-18 0,-3-5-19 0,-1 4-17 16,4 1-10-16,0 0-19 0,-13 5-6 16,6 1-11-16,-2 3-7 0,1 3-12 0,0 0-8 0,1 1-6 15,0 0-7-15,0 6-6 0,3-6 2 0,-2 5-10 0,2 2-1 16,1-7-5-16,0 1-6 0,3 5 1 16,-1-6-17-16,2 2-6 0,-1-3-2 15,3-3-4-15,0-1-5 0,-1-1-12 0,2 1-11 16,2-2 0-16,0-1-7 0,0-2 1 0,1 1-12 0,1-3-7 15,0 0-5-15,3-3-6 0,-4 0 5 16,5 0 4-16,-2-6 2 0,2 2 12 0,-3-4-5 16,-2 3 8-16,3-5 9 0,-3-1-4 0,2 2 3 15,-2-8 3-15,1 3 11 0,-2-2 13 0,-2 4 13 16,3-6 11-16,-3 9 18 0,-2-2 5 16,2 1 3-16,-2 4 4 0,-2 0 8 0,1-1 12 0,0 2-1 15,-1 2 2-15,-1 1 11 0,1 0-7 16,0 4 1-16,0-6-11 0,0 6-11 0,0-3-4 0,0 3-13 15,0 0-6-15,0-5-3 0,0 5-1 0,0 0 1 16,0 0-3-16,0 0-8 0,0 0-1 0,-4 12 0 0,4-9 1 16,-2 1-6-16,1-1-3 0,1-3-2 0,-2 6 8 15,2-6-10-15,-2 3 4 0,2-3 0 0,-1 4-9 16,1-4 5-16,-1 3 3 0,1-3-7 16,0 0 3-16,0 0 3 0,0 0 5 0,0 0-6 0,0 0 0 15,0 0-2-15,0 0 5 16,0 0 0-16,0 0-2 0,0 0 1 0,0 0-9 0,0 0 5 0,1-12-6 15,-1 12 8-15,1-7-6 16,0 4 2-16,-1 3-2 0,1-5-1 0,-1 5 2 16,2-6-2-16,-2 6 6 0,0-5-9 15,0 5 7-15,1-5-9 0,-1 5 4 0,2-2-5 0,-2 2 3 0,0 0-1 16,0 0-5-16,0 0 1 0,0 0-2 0,0 0 1 16,0 0 1-16,0 0-2 0,0 0 9 15,0 0-9-15,0 0 7 0,-6 18 1 0,4-9-8 0,0 0 6 16,0-2 8-16,0 6-9 0,-1 0 2 15,1-1-13-15,1 1-1 0,-1 0 4 0,1-1-12 0,-2 1-8 16,2-2-8-16,1 2 0 16,0 0-2-16,0-1-25 0,0-3-19 0,1 2-22 0,-1-1-14 15,0-2-23-15,2 0-31 0,-1 2-44 0,0-5-35 16,0 1-43-16,0 0-156 0,0-1-491 0,-1-5 218 16</inkml:trace>
  <inkml:trace contextRef="#ctx0" brushRef="#br4" timeOffset="2.14099E6">23950 965 322 0,'2'-4'307'0,"1"-2"-27"0,0 5-26 0,-3 1-31 16,6-3-20-16,-6 3-17 0,0 0-17 15,14 4-2-15,-9 4-8 0,4 0-14 0,-2 6-2 0,3 2-12 16,-3 5-19-16,1-1-6 15,-4 4-11-15,-1-2-9 0,-3 4-28 0,0-2-6 0,-3 0-24 16,-2 3-13-16,-5-3-37 0,-6 10-19 16,-3-3-36-16,-3-1-51 0,-3-2-65 0,-6-2-271 15,-1-2-501-15,-9-1 221 0</inkml:trace>
  <inkml:trace contextRef="#ctx0" brushRef="#br4" timeOffset="2.14158E6">22904 1472 50 0,'-4'-5'337'0,"-1"-1"-21"15,0 0-9-15,-1 2-19 0,-1 2-15 0,-1-2-23 16,0 3-15-16,-1 1-19 0,-2 1-13 0,-3 2-18 0,1 0-16 15,-1 1-17-15,0 4-27 0,-7 2-2 16,7 2-10-16,1-2-12 0,-1 4-9 0,2 0-14 0,3-1-7 16,-1 2-5-16,5-2-10 0,-1 0-2 0,3 0-5 15,3-1-14-15,0 8-1 0,0-6-11 16,0-2-11-16,6 1-13 0,-2-1-8 0,0-4-9 0,2 1 4 16,0-3 0-16,1 0-1 0,-2-2 2 15,4 0-5-15,-1-2 9 0,3-2-2 0,-3-2 1 0,1-1 1 16,1-2 5-16,-3 3 23 0,0-4 19 15,0 4 4-15,-1-3-3 0,-2 0 4 0,0 3 7 16,-1-2 7-16,0 0 4 0,0 1-4 0,0 1-18 0,-3 2 20 16,0 0-27-16,5-3 17 0,-5 3-9 15,0 0 0-15,0 0-9 0,0 0-5 0,0 0 5 0,0 0-10 16,0 0-9-16,0 14-15 0,-1-10-14 16,1 5-8-16,0-1-10 0,0-2-20 0,1 3-15 0,2-1-16 15,1 0-29-15,-1 1-25 0,2-1-26 16,0-1-19-16,-1-1-29 0,2 0-21 0,-2-2-21 0,2 2 0 15,1-5-21-15,-1 1-144 16,-2-3-454-16,-4 1 201 0</inkml:trace>
  <inkml:trace contextRef="#ctx0" brushRef="#br4" timeOffset="2.1419E6">22910 1747 741 0,'4'-8'22'0,"2"-6"48"15,-2 0 27-15,0-6 7 0,-1 5 24 0,1-4 16 0,-2 7 21 16,-1 1 15-16,-1 2 0 0,4 0 4 0,-4 2-8 0,2 1 0 16,-2 0-8-16,1 0-12 0,-1 4-18 15,0 2-7-15,0-7-24 0,0 5-10 16,0 2-12-16,0 0-7 0,0 0-4 0,0 0-13 0,10 10-6 15,-10-5-2-15,5 3-20 0,-1 1 6 0,-1 5 3 0,3-2-6 16,3 4-5-16,-5-3-20 16,1 0-12-16,0-1-3 0,-1-1 6 0,-3 0-17 0,1-3-2 15,-3-2-2-15,0 1 2 0,1-1 6 0,-1-2 2 0,0-1 9 16,-1 3-2-16,2-6-1 0,0 0 1 16,0 0-2-16,0 0 1 0,-11-9 4 0,11 5 14 0,-2-5 10 15,0 0-3-15,1-4-4 16,1-6-1-16,3 0-3 0,-1 4 1 0,4-4-4 0,-1 6-2 15,1 1-1-15,1 1-8 0,-1-1-5 0,1 4 2 16,-1 2-12-16,0-1 3 0,-2 5 0 0,2-4-14 16,2 5-7-16,-1-3-11 0,2 4-9 0,-2 0-17 0,3 2-19 15,-2 1-14-15,2 3-17 16,-2 0-24-16,2 0-20 0,1 5-33 0,-1-4-26 0,-2-1-194 16,-1 2-451-16,3 0 199 0</inkml:trace>
  <inkml:trace contextRef="#ctx0" brushRef="#br4" timeOffset="2.14293E6">23300 1619 275 0,'-2'-5'316'0,"0"0"-12"0,-1 0 0 0,0 2-6 0,-1-1-11 16,0-1-9-16,0 3-17 0,-1-1-22 0,1 0-17 16,-3 0-23-16,0-2-18 0,0 3-9 0,3 1-21 0,-2 1-17 15,-3 1-16-15,1 1-9 16,-1-1-11-16,1 3-7 0,-1 3-12 0,1-3-5 0,-2 6-15 15,3-3-23-15,-1 3 21 0,1 3-14 16,1 0-5-16,1 0-25 0,1-1-8 16,2 3-14-16,0-2-6 0,2-5-19 0,2 4-4 0,-2-3-17 15,1-2-4-15,2-1 3 0,2 1 6 0,-1-3 1 0,2-1-1 16,-1-1 3-16,3 0 0 0,0-2 3 0,0-1 3 16,1-2 5-16,0-1 3 0,-1-1 8 15,2-4 8-15,-1 2 25 0,-2-4 7 0,0 0 10 16,0-2 16-16,-4 7 2 0,4-6 22 15,-3 1-9-15,-1 2 13 0,-1 0-9 0,-1 5-14 0,1 0 18 16,-2 1-10-16,1 1 8 0,0-1-14 0,-1 3-16 0,0 0 6 0,0 0-12 16,0 0-4-16,0 0-14 15,0 0-18-15,0 0-5 0,-8 12-14 0,6-3-6 0,0 0-10 16,0 0-17-16,2 3-7 16,0-3-2-16,3-2-10 0,-2-1 3 0,2 0 7 0,3 0 3 15,0-1 7-15,-1-3 5 0,1 0 5 16,-1-2 12-16,2-2-3 0,0 1 6 0,0-5 5 0,1 4 14 15,-1-5 22-15,-1 1 9 0,2-4 21 16,-2-2 6-16,0 3 1 0,-2 0 13 0,0 2 9 0,0 0 0 16,1-1 4-16,-2 0-9 0,-1 2-1 15,0 1-9-15,-1 1 12 0,1 0-10 0,-1 1-6 0,2-1 1 16,-3 2-5-16,0 2-8 0,1-1-1 16,-1 1-13-16,0 0 1 0,0 0-9 0,0 0-4 15,0 0-13-15,0 0 2 0,-7 7-14 0,6-5 0 0,1 3 5 0,-2-3 7 16,1 2 8-16,1-4-13 0,0 6 9 15,-1-5-11-15,1-1 8 0,0 3 3 0,0-3 3 16,0 0-7-16,0 0 2 0,-3 3 10 16,3-3 5-16,0 0-14 0,0 0 15 0,0 0 4 0,0 0 2 15,0 0-4-15,0 0-5 0,0 0-1 0,0 0 1 0,0 0-6 16,0 0 7-16,0 0-8 0,0 0-1 16,0 0-3-16,0 0 1 0,3 8-3 0,-3-4 11 0,0 3 3 15,0 0-9-15,-2 0-1 16,2-1 1-16,0 3 2 0,0-1-1 0,-1-1 1 0,-1-3-3 15,1 1-1-15,1 0 2 0,-2-2 5 16,1 0-2-16,1 0-2 0,0-3-3 0,0 4 10 0,0-4-1 16,0 0-5-16,0 0-3 0,0 0 9 15,0 0-4-15,3-13-2 0,-3 5 0 0,4 2-1 16,0-7-3-16,1 1 8 0,0 0-7 0,1 1-5 16,0 0 2-16,-2 4 5 0,3-3-7 0,-3 4 4 15,1 3-4-15,-1-1-5 0,0 0 8 0,1 2 0 0,0 1-4 16,-1 1-5-16,-4 0 8 0,10 1-2 15,-4 3 4-15,-2 1-7 0,0-1 13 0,0 2-11 16,0 1 1-16,0 2-5 0,-2-2-2 16,0 4-8-16,-2-4 6 0,-1 6-2 0,0-6-10 0,0 2 4 0,0-1 2 15,-1-2 3-15,0 2 7 0,0-4 2 0,1 0 1 0,0-1-2 16,0 0 4-16,1-3 6 16,0 0-5-16,0 0 0 0,0 0-1 0,0 0 7 0,0 0-9 0,2-19 7 15,0 12 8-15,1-2 9 16,2-4-4-16,0 0-1 0,0 2-6 0,2 0 2 0,0 0-1 15,-2 3-2-15,1 1 6 16,-1 1-13-16,0 0 4 0,1 2 0 0,-1 2-1 0,-2-1-7 0,2 2 10 16,-3 0-11-16,-2 1 12 15,0 0-10-15,12 7 8 0,-8-3-6 0,-1 0 0 0,3 4 0 16,-5-1-8-16,2 5-26 0,-3-3 15 0,3 0-18 0,-2 3-12 16,-1 0-8-16,0 0-11 0,0-3-21 0,0-1-18 15,-1-1-13-15,1 0-19 0,-2 0-21 0,1-2-20 16,1 0-29-16,1-1-19 0,-2-1-11 0,1-2-186 15,0-1-461-15,0 0 204 0</inkml:trace>
  <inkml:trace contextRef="#ctx0" brushRef="#br4" timeOffset="2.14412E6">23595 1725 320 0,'2'-4'72'0,"4"-3"42"0,-2-3 9 0,2-1 12 15,-2 3 16-15,2-1 9 0,0 1 15 0,-2 1 6 0,0 3 9 16,-1-1-7-16,0 2 0 16,-1-2 6-16,2 2-3 0,-2 0-8 0,0-1-15 15,0 1-22-15,0 1-12 0,0-1-8 0,-2 3-21 16,3-3-16-16,-3 3-3 0,0 0-8 0,0 0-6 0,0 0-7 15,11 8 2-15,-10-6-14 16,1 3-5-16,0-2-1 0,1 4-13 0,-1-3-25 0,-1 1 2 16,1 1-7-16,-2-2-16 0,1 2-10 15,0-1 6-15,1-2 4 0,-2 1-8 0,0 0 1 0,-2-1 1 16,0-1 5-16,2 2-8 0,0-4 12 0,0 0 7 0,0 0 0 16,0 0 0-16,0 0 0 0,0 0 11 15,0 0-2-15,-1-11 12 0,3 7 8 0,-2-3 5 0,3 0 6 16,-3-1-7-16,0 3 13 15,2-3 1-15,1 2 11 0,0-1-5 0,1 1 0 0,1-3-13 16,-1 3-3-16,3 1 6 0,-1-1-8 16,-2 1-11-16,-1-1 4 0,1 4 3 0,-1 0-3 0,1-1-8 15,2 2 1-15,-3-2-9 0,-3 3-4 16,8 4-1-16,-5-1 17 0,-1 0-14 0,0 3 0 0,1 0-3 16,-3 1-3-16,0 1-4 0,0 2-15 0,-2 3 4 0,-3 0-3 15,2-2 8-15,-2 1-4 16,-1 1-7-16,2-1 2 0,1-3 2 0,0-4-8 0,0 1 7 15,2-1 5-15,-2-4 5 0,3 1 2 0,0-2-4 0,0 0 9 16,0 0-1-16,0 0-3 0,10-9 0 16,-6 3 6-16,3 0-3 0,0-2 24 15,2-2-2-15,-2-1-1 0,3-1-2 0,-2 2-6 0,2 1 8 16,-1-1-13-16,-1 7 22 0,-1-4-14 0,1 1-6 0,-2 5 5 16,0-3-6-16,-1 4 2 0,-1-2-5 15,2 2-1-15,-6 0 3 0,10 3-7 0,-6 0 8 0,3 1-2 16,-1 1 3-16,-2 3-9 0,-1-2-9 15,1 1-8-15,0 2-10 0,-1-1-11 16,0 1-11-16,1-2-6 0,-1 0-42 0,1 2-4 16,2-3-11-16,-2-1-2 0,2-1 1 0,-2-2 3 0,5 2 13 15,-4-4 8-15,4 0 12 0,-1-4 7 16,0 2 18-16,1 0 14 0,1-5 15 0,-2 2 17 0,-1-3 24 16,2 3 8-16,-1-4 9 0,-1-2 24 0,0-2 7 0,0 2 1 15,-3-1 2-15,-1 2 16 16,2-1 4-16,-3 2 2 0,0-1-10 0,-1 5 18 15,-1-2-7-15,0 2 5 0,0 2-12 0,0-2-1 16,-3 1-5-16,1 1-9 0,-3 3-8 0,0 0-7 0,-4 0-4 16,-1 3-7-16,-1 2 11 0,1 2-25 15,-2 2 7-15,2-2-11 0,0 4-19 0,3 1-14 0,0-4-3 16,3 4-13-16,-1-3-13 0,2-1-9 0,2 0 1 0,1 0-13 16,0 0-14-16,2-3-1 0,2-1-3 15,-1 1 1-15,1-3-5 0,1 0 12 0,0-2 0 16,4 2 11-16,-1-4 2 0,-1 1 12 15,2-1 5-15,-2-2 22 0,1-3 20 0,-3 3 8 0,2-3 5 0,0 1 17 16,-3-1 14-16,-1 2 3 0,1-1 17 0,-1 0-2 16,2 1-6-16,-3-1-2 0,1 1 4 15,0 1-4-15,-2 1-4 16,1 0-8-16,-1 0-4 0,-1 0-4 0,2 0-3 0,-2 3-8 16,0 0-5-16,0 0-12 0,0 0 6 0,0 0-20 0,0 0-8 15,4 10-17-15,-4-5-5 0,0 1-7 16,0-2-8-16,1 1-7 0,1 0-10 0,-1 3 4 15,2-4 2-15,0 1 8 0,1-1 2 0,-1-3 7 16,1 2 6-16,2-3 1 0,-2 0 8 0,-4 0 6 16,10-1 17-16,-6-2 4 0,3-1 9 15,-3-1 8-15,2-1 13 0,1-1-5 0,-1 1 19 0,-2-1-7 16,1-2 2-16,1-2-1 0,-2 4 7 0,0 0 14 0,-1 0-2 16,0 0 3-16,-2 4-7 0,2-6-5 15,0 5 1-15,-1 1-6 0,-1-1-3 0,0 1-3 0,-1-1-6 16,0 4-5-16,0 0-1 0,-4-2-4 15,4 2 1-15,-7 7-4 0,1-1-2 0,2 0-1 0,0 3 1 16,-2 2-3-16,1 2 2 16,1 5 1-16,1-4-8 0,0-1 5 0,1 1-9 15,2 0 0-15,2-2 2 0,-4 0-4 0,4 1 2 0,-2-2-3 0,1-2-2 0,1-1-1 16,1 0 2-16,1-1 1 0,-3-3 7 16,1 1-6-16,0-1 2 0,1 0-4 0,0-1 1 15,0-1 4-15,-2 0 4 0,2 0-8 16,-3-2 11-16,4 2-10 0,-1-1 4 0,-3-1-7 0,0 0-4 15,9-2-14-15,-7 1-16 0,1-1-20 16,0 0-18-16,4 2-17 0,-3-2-27 0,-1 1-13 0,3-2-26 16,-2 3-13-16,-4 0-33 0,8-2-20 15,-5 1-42-15,-3 1-145 0,0 0-445 0,7 0 198 16</inkml:trace>
  <inkml:trace contextRef="#ctx0" brushRef="#br4" timeOffset="2.14443E6">23752 1988 227 0,'-4'2'322'0,"-2"0"-12"0,2 0-7 16,1-2-12-16,3 0-17 0,-4 3-16 0,4-3-19 15,0 0-28-15,0 0-15 0,0 0-29 0,0 0-12 16,0 0-19-16,18-6-9 0,-5 5-12 15,1-3-14-15,2 4-5 0,4-5-20 0,3 3-26 16,-4-1-13-16,3 0-3 0,-1 2-20 0,2-2-3 0,-2 2-7 16,-5 0-9-16,2 0-11 0,-4 0-12 15,1 0-3-15,-5 0-17 0,-1 2-5 0,-4-2-15 0,1 1 1 16,-2 1 4-16,0 0 6 0,-2 1-12 0,-1 1-19 0,-5 0-14 16,1 2-26-16,-4 0-5 0,0 0-31 15,-6 4-11-15,1-2-9 0,-2 2-6 0,-5 1-158 16,1-1-376-16,0-1 166 0</inkml:trace>
  <inkml:trace contextRef="#ctx0" brushRef="#br4" timeOffset="2.14466E6">23825 2094 144 0,'-11'6'122'0,"1"-2"14"16,2 0 15-16,0-1 5 0,-1 1 5 0,2-2 2 15,-1 1 3-15,-1 0 3 0,5-3 8 0,-2 3 7 0,6-3 7 0,-7 3 0 16,7-3-2-16,-7 2-6 0,7-2-3 16,0 0-11-16,0 0-11 0,-7 2-12 0,7-2-16 0,0 0-13 15,0 0-11-15,0 0-4 16,0 0-14-16,24-2-8 0,-3 2-11 0,3-4-7 15,1 1-8-15,2 1-2 0,2-3-2 0,1 1-7 16,0 2-10-16,-2-1-8 0,-1 1-5 0,-2 0 0 16,-2-1-1-16,-8-1-4 0,2 2 0 0,-7 0-3 0,-3 1-3 0,3-1 2 15,-4 1 9-15,-2 0-16 0,-4 1-23 16,0 0-32-16,0 0-33 0,0 0-45 0,0 0-50 16,-16 4-77-16,2-1-340 0,-10-1-646 15,0 4 287-15</inkml:trace>
</inkml:ink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2555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39920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31270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5588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9694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7205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0764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9507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2570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7446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3223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94156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38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8.xml"/><Relationship Id="rId5" Type="http://schemas.openxmlformats.org/officeDocument/2006/relationships/image" Target="../media/image100.emf"/><Relationship Id="rId4" Type="http://schemas.openxmlformats.org/officeDocument/2006/relationships/customXml" Target="../ink/ink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0.xml"/><Relationship Id="rId5" Type="http://schemas.openxmlformats.org/officeDocument/2006/relationships/image" Target="../media/image110.emf"/><Relationship Id="rId4" Type="http://schemas.openxmlformats.org/officeDocument/2006/relationships/customXml" Target="../ink/ink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2.xml"/><Relationship Id="rId5" Type="http://schemas.openxmlformats.org/officeDocument/2006/relationships/image" Target="../media/image120.emf"/><Relationship Id="rId4" Type="http://schemas.openxmlformats.org/officeDocument/2006/relationships/customXml" Target="../ink/ink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25.emf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.xml"/><Relationship Id="rId5" Type="http://schemas.openxmlformats.org/officeDocument/2006/relationships/image" Target="../media/image31.emf"/><Relationship Id="rId4" Type="http://schemas.openxmlformats.org/officeDocument/2006/relationships/customXml" Target="../ink/ink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6.xml"/><Relationship Id="rId5" Type="http://schemas.openxmlformats.org/officeDocument/2006/relationships/image" Target="../media/image40.emf"/><Relationship Id="rId4" Type="http://schemas.openxmlformats.org/officeDocument/2006/relationships/customXml" Target="../ink/ink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3" Type="http://schemas.openxmlformats.org/officeDocument/2006/relationships/image" Target="../media/image1.jp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8.xml"/><Relationship Id="rId5" Type="http://schemas.openxmlformats.org/officeDocument/2006/relationships/image" Target="../media/image50.emf"/><Relationship Id="rId4" Type="http://schemas.openxmlformats.org/officeDocument/2006/relationships/customXml" Target="../ink/ink7.xml"/><Relationship Id="rId9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1.xml"/><Relationship Id="rId5" Type="http://schemas.openxmlformats.org/officeDocument/2006/relationships/image" Target="../media/image60.emf"/><Relationship Id="rId4" Type="http://schemas.openxmlformats.org/officeDocument/2006/relationships/customXml" Target="../ink/ink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customXml" Target="../ink/ink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4.xml"/><Relationship Id="rId5" Type="http://schemas.openxmlformats.org/officeDocument/2006/relationships/image" Target="../media/image80.emf"/><Relationship Id="rId4" Type="http://schemas.openxmlformats.org/officeDocument/2006/relationships/customXml" Target="../ink/ink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6.xml"/><Relationship Id="rId5" Type="http://schemas.openxmlformats.org/officeDocument/2006/relationships/image" Target="../media/image90.emf"/><Relationship Id="rId4" Type="http://schemas.openxmlformats.org/officeDocument/2006/relationships/customXml" Target="../ink/ink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40327" y="836744"/>
            <a:ext cx="4572000" cy="104644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u="sng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Today’s Class Topics</a:t>
            </a:r>
            <a:endParaRPr lang="en-US" u="sng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endParaRPr lang="en-US"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r>
              <a:rPr lang="en-US" sz="12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-C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LR(1) 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Parsing</a:t>
            </a:r>
            <a:endParaRPr lang="en-US" sz="12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r>
              <a:rPr lang="en-US" sz="12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-</a:t>
            </a:r>
            <a:r>
              <a:rPr lang="en-US" sz="12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S/R and R/R Conflict</a:t>
            </a:r>
          </a:p>
          <a:p>
            <a:r>
              <a:rPr lang="en-US" sz="12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-How to Test </a:t>
            </a:r>
            <a:r>
              <a:rPr lang="en-US" sz="12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CLR(1) </a:t>
            </a:r>
            <a:r>
              <a:rPr lang="en-US" sz="12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and Grammar </a:t>
            </a:r>
            <a:r>
              <a:rPr lang="en-US" sz="12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etc</a:t>
            </a:r>
            <a:r>
              <a:rPr lang="en-US" sz="12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.</a:t>
            </a:r>
            <a:endParaRPr lang="en-US" sz="1200" dirty="0" smtClean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3432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90400" y="924840"/>
              <a:ext cx="7605360" cy="30466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1760" y="915120"/>
                <a:ext cx="7617600" cy="30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063080" y="673920"/>
              <a:ext cx="7155000" cy="3931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57680" y="666720"/>
                <a:ext cx="7169400" cy="394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420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09760" y="784080"/>
              <a:ext cx="5030280" cy="451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1480" y="774720"/>
                <a:ext cx="5046840" cy="46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52240" y="610560"/>
              <a:ext cx="7783920" cy="2820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840" y="606240"/>
                <a:ext cx="7796880" cy="283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4267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67720" y="866160"/>
              <a:ext cx="4660200" cy="419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9080" y="857160"/>
                <a:ext cx="4677480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51440" y="1323720"/>
              <a:ext cx="8391240" cy="3165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4240" y="1316520"/>
                <a:ext cx="8403120" cy="317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865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103545" y="1802777"/>
            <a:ext cx="2672526" cy="6752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15000"/>
              </a:lnSpc>
              <a:buSzPts val="3700"/>
            </a:pPr>
            <a:r>
              <a:rPr lang="en-IN" sz="3600" dirty="0">
                <a:solidFill>
                  <a:srgbClr val="2F8D46"/>
                </a:solidFill>
                <a:latin typeface="Oswald"/>
                <a:ea typeface="Oswald"/>
                <a:cs typeface="Oswald"/>
                <a:sym typeface="Oswald"/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1261671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43840" y="807840"/>
              <a:ext cx="5920920" cy="16696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5920" y="802440"/>
                <a:ext cx="5934960" cy="167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973080" y="882360"/>
              <a:ext cx="7850520" cy="3941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4440" y="879120"/>
                <a:ext cx="7866720" cy="395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214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21800" y="763200"/>
              <a:ext cx="2913840" cy="3182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1720" y="751680"/>
                <a:ext cx="2926800" cy="319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61600" y="504360"/>
              <a:ext cx="7593120" cy="3755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720" y="498960"/>
                <a:ext cx="7606080" cy="376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739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94800" y="859320"/>
              <a:ext cx="4811400" cy="739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4360" y="854640"/>
                <a:ext cx="4825440" cy="75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69560" y="1326240"/>
              <a:ext cx="7103160" cy="3413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0200" y="1316880"/>
                <a:ext cx="7119720" cy="342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274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06600" y="703080"/>
              <a:ext cx="8032320" cy="583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7240" y="695520"/>
                <a:ext cx="8045640" cy="59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58920" y="1163160"/>
              <a:ext cx="7538760" cy="3283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2800" y="1155600"/>
                <a:ext cx="7552440" cy="329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519840" y="311400"/>
              <a:ext cx="8603640" cy="45910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11200" y="307440"/>
                <a:ext cx="8616960" cy="460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296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24320" y="711720"/>
              <a:ext cx="3186000" cy="431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6040" y="705600"/>
                <a:ext cx="3197880" cy="4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01400" y="502200"/>
              <a:ext cx="8090640" cy="3514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3840" y="494280"/>
                <a:ext cx="8101440" cy="353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3564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95720" y="1030320"/>
              <a:ext cx="5383440" cy="2795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1400" y="1021680"/>
                <a:ext cx="5398920" cy="281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3209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36120" y="841680"/>
              <a:ext cx="1900800" cy="355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6760" y="834840"/>
                <a:ext cx="1913400" cy="36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18400" y="1302840"/>
              <a:ext cx="7415280" cy="2806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3360" y="1293840"/>
                <a:ext cx="7429320" cy="282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8181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46200" y="757080"/>
              <a:ext cx="5890320" cy="670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6480" y="748080"/>
                <a:ext cx="5908680" cy="6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83400" y="1191240"/>
              <a:ext cx="7730280" cy="2118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6560" y="1181880"/>
                <a:ext cx="7744680" cy="213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1566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1578</TotalTime>
  <Words>50</Words>
  <Application>Microsoft Office PowerPoint</Application>
  <PresentationFormat>On-screen Show (16:9)</PresentationFormat>
  <Paragraphs>18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Cambria</vt:lpstr>
      <vt:lpstr>Arial</vt:lpstr>
      <vt:lpstr>Oswald</vt:lpstr>
      <vt:lpstr>Times New Roman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Shailendra Singh</dc:creator>
  <cp:lastModifiedBy>Shailendra Singh</cp:lastModifiedBy>
  <cp:revision>68</cp:revision>
  <dcterms:modified xsi:type="dcterms:W3CDTF">2024-08-29T14:28:35Z</dcterms:modified>
</cp:coreProperties>
</file>